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2032"/>
    <a:srgbClr val="D253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854" autoAdjust="0"/>
  </p:normalViewPr>
  <p:slideViewPr>
    <p:cSldViewPr snapToGrid="0" snapToObjects="1">
      <p:cViewPr varScale="1">
        <p:scale>
          <a:sx n="162" d="100"/>
          <a:sy n="162" d="100"/>
        </p:scale>
        <p:origin x="-104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030E4-F535-3340-BCEB-B9C6E5EA8B3A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FE3BF-56E6-B249-9675-AAFF884A0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560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030E4-F535-3340-BCEB-B9C6E5EA8B3A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FE3BF-56E6-B249-9675-AAFF884A0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43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030E4-F535-3340-BCEB-B9C6E5EA8B3A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FE3BF-56E6-B249-9675-AAFF884A0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595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030E4-F535-3340-BCEB-B9C6E5EA8B3A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FE3BF-56E6-B249-9675-AAFF884A0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71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030E4-F535-3340-BCEB-B9C6E5EA8B3A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FE3BF-56E6-B249-9675-AAFF884A0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95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030E4-F535-3340-BCEB-B9C6E5EA8B3A}" type="datetimeFigureOut">
              <a:rPr lang="en-US" smtClean="0"/>
              <a:t>3/2/17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FE3BF-56E6-B249-9675-AAFF884A0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79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030E4-F535-3340-BCEB-B9C6E5EA8B3A}" type="datetimeFigureOut">
              <a:rPr lang="en-US" smtClean="0"/>
              <a:t>3/2/17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FE3BF-56E6-B249-9675-AAFF884A0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624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030E4-F535-3340-BCEB-B9C6E5EA8B3A}" type="datetimeFigureOut">
              <a:rPr lang="en-US" smtClean="0"/>
              <a:t>3/2/17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FE3BF-56E6-B249-9675-AAFF884A0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278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030E4-F535-3340-BCEB-B9C6E5EA8B3A}" type="datetimeFigureOut">
              <a:rPr lang="en-US" smtClean="0"/>
              <a:t>3/2/17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FE3BF-56E6-B249-9675-AAFF884A0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76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030E4-F535-3340-BCEB-B9C6E5EA8B3A}" type="datetimeFigureOut">
              <a:rPr lang="en-US" smtClean="0"/>
              <a:t>3/2/17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FE3BF-56E6-B249-9675-AAFF884A0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234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030E4-F535-3340-BCEB-B9C6E5EA8B3A}" type="datetimeFigureOut">
              <a:rPr lang="en-US" smtClean="0"/>
              <a:t>3/2/17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FE3BF-56E6-B249-9675-AAFF884A0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822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030E4-F535-3340-BCEB-B9C6E5EA8B3A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FE3BF-56E6-B249-9675-AAFF884A0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755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rimary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3787" y="4005401"/>
            <a:ext cx="4376426" cy="79466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0" y="970525"/>
            <a:ext cx="9144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6000" b="1" dirty="0" smtClean="0">
                <a:latin typeface="Arial"/>
                <a:cs typeface="Arial"/>
              </a:rPr>
              <a:t>Presentation Title</a:t>
            </a:r>
            <a:endParaRPr lang="en-US" sz="6000" b="1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3002596" y="2876847"/>
            <a:ext cx="3088831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0" y="1920919"/>
            <a:ext cx="9144000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200" dirty="0" smtClean="0">
                <a:solidFill>
                  <a:srgbClr val="C42032"/>
                </a:solidFill>
                <a:latin typeface="Arial"/>
                <a:cs typeface="Arial"/>
              </a:rPr>
              <a:t>PRESENTATION SUBTITLE</a:t>
            </a:r>
            <a:endParaRPr lang="en-US" sz="3200" dirty="0">
              <a:solidFill>
                <a:srgbClr val="C42032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45271" y="2806294"/>
            <a:ext cx="1081876" cy="14110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786957" y="2732006"/>
            <a:ext cx="3570086" cy="62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050" b="1" dirty="0" smtClean="0">
                <a:latin typeface="Arial"/>
                <a:cs typeface="Arial"/>
              </a:rPr>
              <a:t>KEITH COOK</a:t>
            </a:r>
          </a:p>
          <a:p>
            <a:pPr algn="ctr">
              <a:lnSpc>
                <a:spcPct val="150000"/>
              </a:lnSpc>
            </a:pPr>
            <a:r>
              <a:rPr lang="en-US" sz="900" dirty="0" smtClean="0">
                <a:latin typeface="Arial"/>
                <a:cs typeface="Arial"/>
              </a:rPr>
              <a:t>Associate Professor of Biomedical Engineering</a:t>
            </a:r>
          </a:p>
          <a:p>
            <a:pPr algn="ctr">
              <a:lnSpc>
                <a:spcPct val="110000"/>
              </a:lnSpc>
            </a:pPr>
            <a:r>
              <a:rPr lang="en-US" sz="900" dirty="0" err="1" smtClean="0">
                <a:latin typeface="Arial"/>
                <a:cs typeface="Arial"/>
              </a:rPr>
              <a:t>keicook@andrew.cmu.edu</a:t>
            </a:r>
            <a:endParaRPr lang="en-US" sz="900" dirty="0" smtClean="0">
              <a:solidFill>
                <a:srgbClr val="AB1428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9407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177097"/>
            <a:ext cx="9144001" cy="9664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Primary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1973" y="4380781"/>
            <a:ext cx="2860054" cy="5193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37654" y="531484"/>
            <a:ext cx="7931786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b="1" dirty="0" smtClean="0">
                <a:latin typeface="Arial"/>
                <a:cs typeface="Arial"/>
              </a:rPr>
              <a:t>Title</a:t>
            </a:r>
            <a:endParaRPr lang="en-US" sz="3200" b="1" dirty="0">
              <a:latin typeface="Arial"/>
              <a:cs typeface="Arial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72326" y="1242996"/>
            <a:ext cx="7305154" cy="2806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40000"/>
              </a:lnSpc>
            </a:pPr>
            <a:r>
              <a:rPr lang="en-US" sz="1400" b="1" dirty="0" smtClean="0">
                <a:solidFill>
                  <a:srgbClr val="C42032"/>
                </a:solidFill>
                <a:latin typeface="Arial"/>
                <a:cs typeface="Arial"/>
              </a:rPr>
              <a:t>Subtitle</a:t>
            </a:r>
          </a:p>
          <a:p>
            <a:pPr algn="l">
              <a:lnSpc>
                <a:spcPct val="140000"/>
              </a:lnSpc>
            </a:pP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Lorem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ipsum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dolor sit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amet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consectetur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adipiscing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elit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. In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sed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metus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at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metus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iaculis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venenatis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.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Morbi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        </a:t>
            </a:r>
            <a:r>
              <a:rPr lang="en-US" sz="1200" dirty="0" err="1" smtClean="0">
                <a:solidFill>
                  <a:schemeClr val="tx1"/>
                </a:solidFill>
                <a:latin typeface="Arial"/>
                <a:cs typeface="Arial"/>
              </a:rPr>
              <a:t>placerat</a:t>
            </a: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nisl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eu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elit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cursus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elementum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.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Morbi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mattis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nec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enim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non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scelerisque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.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Interdum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et </a:t>
            </a:r>
            <a:r>
              <a:rPr lang="en-US" sz="1200" dirty="0" err="1" smtClean="0">
                <a:solidFill>
                  <a:schemeClr val="tx1"/>
                </a:solidFill>
                <a:latin typeface="Arial"/>
                <a:cs typeface="Arial"/>
              </a:rPr>
              <a:t>malesuada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.</a:t>
            </a:r>
            <a:endParaRPr lang="en-US" sz="12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lnSpc>
                <a:spcPct val="140000"/>
              </a:lnSpc>
            </a:pPr>
            <a:endParaRPr lang="en-US" sz="1200" dirty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lnSpc>
                <a:spcPct val="140000"/>
              </a:lnSpc>
            </a:pPr>
            <a:r>
              <a:rPr lang="en-US" sz="1400" b="1" dirty="0" smtClean="0">
                <a:solidFill>
                  <a:srgbClr val="C42032"/>
                </a:solidFill>
                <a:latin typeface="Arial"/>
                <a:cs typeface="Arial"/>
              </a:rPr>
              <a:t>Subtitle</a:t>
            </a:r>
          </a:p>
          <a:p>
            <a:pPr marL="171450" lvl="1" indent="-171450" algn="l">
              <a:lnSpc>
                <a:spcPct val="140000"/>
              </a:lnSpc>
              <a:buFont typeface="Arial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Bullet One</a:t>
            </a:r>
          </a:p>
          <a:p>
            <a:pPr marL="171450" lvl="1" indent="-171450" algn="l">
              <a:lnSpc>
                <a:spcPct val="140000"/>
              </a:lnSpc>
              <a:buFont typeface="Arial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Bullet Two</a:t>
            </a:r>
          </a:p>
          <a:p>
            <a:pPr marL="171450" lvl="1" indent="-171450" algn="l">
              <a:lnSpc>
                <a:spcPct val="140000"/>
              </a:lnSpc>
              <a:buFont typeface="Arial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Bullet Three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976167" y="4177097"/>
            <a:ext cx="7201313" cy="0"/>
          </a:xfrm>
          <a:prstGeom prst="line">
            <a:avLst/>
          </a:prstGeom>
          <a:ln w="95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1960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177097"/>
            <a:ext cx="9144001" cy="9664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7654" y="531484"/>
            <a:ext cx="7931786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b="1" dirty="0" smtClean="0">
                <a:latin typeface="Arial"/>
                <a:cs typeface="Arial"/>
              </a:rPr>
              <a:t>Title</a:t>
            </a:r>
            <a:endParaRPr lang="en-US" sz="3200" b="1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72326" y="1242996"/>
            <a:ext cx="7305154" cy="2806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40000"/>
              </a:lnSpc>
            </a:pPr>
            <a:r>
              <a:rPr lang="en-US" sz="1400" b="1" dirty="0" smtClean="0">
                <a:solidFill>
                  <a:srgbClr val="C42032"/>
                </a:solidFill>
                <a:latin typeface="Arial"/>
                <a:cs typeface="Arial"/>
              </a:rPr>
              <a:t>Subtitle</a:t>
            </a:r>
          </a:p>
          <a:p>
            <a:pPr algn="l">
              <a:lnSpc>
                <a:spcPct val="140000"/>
              </a:lnSpc>
            </a:pP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Lorem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ipsum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dolor sit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amet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consectetur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adipiscing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elit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. In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sed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metus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at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metus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iaculis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venenatis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.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Morbi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        </a:t>
            </a:r>
            <a:r>
              <a:rPr lang="en-US" sz="1200" dirty="0" err="1" smtClean="0">
                <a:solidFill>
                  <a:schemeClr val="tx1"/>
                </a:solidFill>
                <a:latin typeface="Arial"/>
                <a:cs typeface="Arial"/>
              </a:rPr>
              <a:t>placerat</a:t>
            </a: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nisl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eu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elit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cursus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elementum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.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Morbi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mattis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nec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enim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non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scelerisque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.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Interdum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et </a:t>
            </a:r>
            <a:r>
              <a:rPr lang="en-US" sz="1200" dirty="0" err="1" smtClean="0">
                <a:solidFill>
                  <a:schemeClr val="tx1"/>
                </a:solidFill>
                <a:latin typeface="Arial"/>
                <a:cs typeface="Arial"/>
              </a:rPr>
              <a:t>malesuada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.</a:t>
            </a:r>
            <a:endParaRPr lang="en-US" sz="12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lnSpc>
                <a:spcPct val="140000"/>
              </a:lnSpc>
            </a:pPr>
            <a:endParaRPr lang="en-US" sz="1200" dirty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lnSpc>
                <a:spcPct val="140000"/>
              </a:lnSpc>
            </a:pPr>
            <a:r>
              <a:rPr lang="en-US" sz="1400" b="1" dirty="0" smtClean="0">
                <a:solidFill>
                  <a:srgbClr val="C42032"/>
                </a:solidFill>
                <a:latin typeface="Arial"/>
                <a:cs typeface="Arial"/>
              </a:rPr>
              <a:t>Subtitle</a:t>
            </a:r>
          </a:p>
          <a:p>
            <a:pPr marL="171450" lvl="1" indent="-171450" algn="l">
              <a:lnSpc>
                <a:spcPct val="140000"/>
              </a:lnSpc>
              <a:buFont typeface="Arial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Bullet One</a:t>
            </a:r>
          </a:p>
          <a:p>
            <a:pPr marL="171450" lvl="1" indent="-171450" algn="l">
              <a:lnSpc>
                <a:spcPct val="140000"/>
              </a:lnSpc>
              <a:buFont typeface="Arial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Bullet Two</a:t>
            </a:r>
          </a:p>
          <a:p>
            <a:pPr marL="171450" lvl="1" indent="-171450" algn="l">
              <a:lnSpc>
                <a:spcPct val="140000"/>
              </a:lnSpc>
              <a:buFont typeface="Arial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Bullet Three</a:t>
            </a:r>
          </a:p>
        </p:txBody>
      </p:sp>
      <p:pic>
        <p:nvPicPr>
          <p:cNvPr id="7" name="Picture 6" descr="heartma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306" y="3964021"/>
            <a:ext cx="676214" cy="971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67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177097"/>
            <a:ext cx="9144001" cy="9664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7654" y="531484"/>
            <a:ext cx="7931786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b="1" dirty="0" smtClean="0">
                <a:latin typeface="Arial"/>
                <a:cs typeface="Arial"/>
              </a:rPr>
              <a:t>Title</a:t>
            </a:r>
            <a:endParaRPr lang="en-US" sz="3200" b="1" dirty="0">
              <a:latin typeface="Arial"/>
              <a:cs typeface="Arial"/>
            </a:endParaRPr>
          </a:p>
        </p:txBody>
      </p:sp>
      <p:pic>
        <p:nvPicPr>
          <p:cNvPr id="7" name="Picture 6" descr="heartma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307" y="3963900"/>
            <a:ext cx="675911" cy="971942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872326" y="1242996"/>
            <a:ext cx="7305154" cy="2806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40000"/>
              </a:lnSpc>
            </a:pPr>
            <a:r>
              <a:rPr lang="en-US" sz="1400" b="1" dirty="0" smtClean="0">
                <a:solidFill>
                  <a:srgbClr val="C42032"/>
                </a:solidFill>
                <a:latin typeface="Arial"/>
                <a:cs typeface="Arial"/>
              </a:rPr>
              <a:t>Subtitle</a:t>
            </a:r>
          </a:p>
          <a:p>
            <a:pPr algn="l">
              <a:lnSpc>
                <a:spcPct val="140000"/>
              </a:lnSpc>
            </a:pP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Lorem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ipsum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dolor sit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amet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consectetur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adipiscing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elit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. In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sed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metus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at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metus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iaculis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venenatis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.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Morbi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        </a:t>
            </a:r>
            <a:r>
              <a:rPr lang="en-US" sz="1200" dirty="0" err="1" smtClean="0">
                <a:solidFill>
                  <a:schemeClr val="tx1"/>
                </a:solidFill>
                <a:latin typeface="Arial"/>
                <a:cs typeface="Arial"/>
              </a:rPr>
              <a:t>placerat</a:t>
            </a: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nisl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eu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elit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cursus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elementum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.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Morbi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mattis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nec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enim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non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scelerisque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.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Interdum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et </a:t>
            </a:r>
            <a:r>
              <a:rPr lang="en-US" sz="1200" dirty="0" err="1" smtClean="0">
                <a:solidFill>
                  <a:schemeClr val="tx1"/>
                </a:solidFill>
                <a:latin typeface="Arial"/>
                <a:cs typeface="Arial"/>
              </a:rPr>
              <a:t>malesuada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.</a:t>
            </a:r>
            <a:endParaRPr lang="en-US" sz="12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lnSpc>
                <a:spcPct val="140000"/>
              </a:lnSpc>
            </a:pPr>
            <a:endParaRPr lang="en-US" sz="1200" dirty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lnSpc>
                <a:spcPct val="140000"/>
              </a:lnSpc>
            </a:pPr>
            <a:r>
              <a:rPr lang="en-US" sz="1400" b="1" dirty="0" smtClean="0">
                <a:solidFill>
                  <a:srgbClr val="C42032"/>
                </a:solidFill>
                <a:latin typeface="Arial"/>
                <a:cs typeface="Arial"/>
              </a:rPr>
              <a:t>Subtitle</a:t>
            </a:r>
          </a:p>
          <a:p>
            <a:pPr marL="171450" lvl="1" indent="-171450" algn="l">
              <a:lnSpc>
                <a:spcPct val="140000"/>
              </a:lnSpc>
              <a:buFont typeface="Arial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Bullet One</a:t>
            </a:r>
          </a:p>
          <a:p>
            <a:pPr marL="171450" lvl="1" indent="-171450" algn="l">
              <a:lnSpc>
                <a:spcPct val="140000"/>
              </a:lnSpc>
              <a:buFont typeface="Arial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Bullet Two</a:t>
            </a:r>
          </a:p>
          <a:p>
            <a:pPr marL="171450" lvl="1" indent="-171450" algn="l">
              <a:lnSpc>
                <a:spcPct val="140000"/>
              </a:lnSpc>
              <a:buFont typeface="Arial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Bullet Three</a:t>
            </a:r>
          </a:p>
        </p:txBody>
      </p:sp>
    </p:spTree>
    <p:extLst>
      <p:ext uri="{BB962C8B-B14F-4D97-AF65-F5344CB8AC3E}">
        <p14:creationId xmlns:p14="http://schemas.microsoft.com/office/powerpoint/2010/main" val="2707941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177097"/>
            <a:ext cx="9144001" cy="9664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7654" y="531484"/>
            <a:ext cx="7931786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b="1" dirty="0" smtClean="0">
                <a:latin typeface="Arial"/>
                <a:cs typeface="Arial"/>
              </a:rPr>
              <a:t>Title</a:t>
            </a:r>
            <a:endParaRPr lang="en-US" sz="3200" b="1" dirty="0">
              <a:latin typeface="Arial"/>
              <a:cs typeface="Arial"/>
            </a:endParaRPr>
          </a:p>
        </p:txBody>
      </p:sp>
      <p:pic>
        <p:nvPicPr>
          <p:cNvPr id="10" name="Picture 9" descr="lungma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284" y="3964022"/>
            <a:ext cx="675920" cy="971820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872326" y="1242996"/>
            <a:ext cx="7305154" cy="2806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40000"/>
              </a:lnSpc>
            </a:pPr>
            <a:r>
              <a:rPr lang="en-US" sz="1400" b="1" dirty="0" smtClean="0">
                <a:solidFill>
                  <a:srgbClr val="C42032"/>
                </a:solidFill>
                <a:latin typeface="Arial"/>
                <a:cs typeface="Arial"/>
              </a:rPr>
              <a:t>Subtitle</a:t>
            </a:r>
          </a:p>
          <a:p>
            <a:pPr algn="l">
              <a:lnSpc>
                <a:spcPct val="140000"/>
              </a:lnSpc>
            </a:pP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Lorem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ipsum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dolor sit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amet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consectetur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adipiscing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elit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. In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sed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metus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at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metus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iaculis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venenatis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.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Morbi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        </a:t>
            </a:r>
            <a:r>
              <a:rPr lang="en-US" sz="1200" dirty="0" err="1" smtClean="0">
                <a:solidFill>
                  <a:schemeClr val="tx1"/>
                </a:solidFill>
                <a:latin typeface="Arial"/>
                <a:cs typeface="Arial"/>
              </a:rPr>
              <a:t>placerat</a:t>
            </a: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nisl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eu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elit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cursus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elementum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.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Morbi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mattis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nec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enim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non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scelerisque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.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Interdum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et </a:t>
            </a:r>
            <a:r>
              <a:rPr lang="en-US" sz="1200" dirty="0" err="1" smtClean="0">
                <a:solidFill>
                  <a:schemeClr val="tx1"/>
                </a:solidFill>
                <a:latin typeface="Arial"/>
                <a:cs typeface="Arial"/>
              </a:rPr>
              <a:t>malesuada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.</a:t>
            </a:r>
            <a:endParaRPr lang="en-US" sz="12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lnSpc>
                <a:spcPct val="140000"/>
              </a:lnSpc>
            </a:pPr>
            <a:endParaRPr lang="en-US" sz="1200" dirty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lnSpc>
                <a:spcPct val="140000"/>
              </a:lnSpc>
            </a:pPr>
            <a:r>
              <a:rPr lang="en-US" sz="1400" b="1" dirty="0" smtClean="0">
                <a:solidFill>
                  <a:srgbClr val="C42032"/>
                </a:solidFill>
                <a:latin typeface="Arial"/>
                <a:cs typeface="Arial"/>
              </a:rPr>
              <a:t>Subtitle</a:t>
            </a:r>
          </a:p>
          <a:p>
            <a:pPr marL="171450" lvl="1" indent="-171450" algn="l">
              <a:lnSpc>
                <a:spcPct val="140000"/>
              </a:lnSpc>
              <a:buFont typeface="Arial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Bullet One</a:t>
            </a:r>
          </a:p>
          <a:p>
            <a:pPr marL="171450" lvl="1" indent="-171450" algn="l">
              <a:lnSpc>
                <a:spcPct val="140000"/>
              </a:lnSpc>
              <a:buFont typeface="Arial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Bullet Two</a:t>
            </a:r>
          </a:p>
          <a:p>
            <a:pPr marL="171450" lvl="1" indent="-171450" algn="l">
              <a:lnSpc>
                <a:spcPct val="140000"/>
              </a:lnSpc>
              <a:buFont typeface="Arial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Bullet Three</a:t>
            </a:r>
          </a:p>
        </p:txBody>
      </p:sp>
    </p:spTree>
    <p:extLst>
      <p:ext uri="{BB962C8B-B14F-4D97-AF65-F5344CB8AC3E}">
        <p14:creationId xmlns:p14="http://schemas.microsoft.com/office/powerpoint/2010/main" val="4286331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177097"/>
            <a:ext cx="9144001" cy="9664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7654" y="531484"/>
            <a:ext cx="7931786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b="1" dirty="0" smtClean="0">
                <a:latin typeface="Arial"/>
                <a:cs typeface="Arial"/>
              </a:rPr>
              <a:t>Title</a:t>
            </a:r>
            <a:endParaRPr lang="en-US" sz="3200" b="1" dirty="0">
              <a:latin typeface="Arial"/>
              <a:cs typeface="Arial"/>
            </a:endParaRPr>
          </a:p>
        </p:txBody>
      </p:sp>
      <p:pic>
        <p:nvPicPr>
          <p:cNvPr id="7" name="Picture 6" descr="liverma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295" y="3964022"/>
            <a:ext cx="675862" cy="971820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872326" y="1242996"/>
            <a:ext cx="7305154" cy="2806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40000"/>
              </a:lnSpc>
            </a:pPr>
            <a:r>
              <a:rPr lang="en-US" sz="1400" b="1" dirty="0" smtClean="0">
                <a:solidFill>
                  <a:srgbClr val="C42032"/>
                </a:solidFill>
                <a:latin typeface="Arial"/>
                <a:cs typeface="Arial"/>
              </a:rPr>
              <a:t>Subtitle</a:t>
            </a:r>
          </a:p>
          <a:p>
            <a:pPr algn="l">
              <a:lnSpc>
                <a:spcPct val="140000"/>
              </a:lnSpc>
            </a:pP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Lorem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ipsum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dolor sit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amet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consectetur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adipiscing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elit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. In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sed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metus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at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metus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iaculis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venenatis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.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Morbi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        </a:t>
            </a:r>
            <a:r>
              <a:rPr lang="en-US" sz="1200" dirty="0" err="1" smtClean="0">
                <a:solidFill>
                  <a:schemeClr val="tx1"/>
                </a:solidFill>
                <a:latin typeface="Arial"/>
                <a:cs typeface="Arial"/>
              </a:rPr>
              <a:t>placerat</a:t>
            </a: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nisl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eu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elit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cursus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elementum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.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Morbi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mattis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nec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enim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non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scelerisque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.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Interdum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et </a:t>
            </a:r>
            <a:r>
              <a:rPr lang="en-US" sz="1200" dirty="0" err="1" smtClean="0">
                <a:solidFill>
                  <a:schemeClr val="tx1"/>
                </a:solidFill>
                <a:latin typeface="Arial"/>
                <a:cs typeface="Arial"/>
              </a:rPr>
              <a:t>malesuada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.</a:t>
            </a:r>
            <a:endParaRPr lang="en-US" sz="12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lnSpc>
                <a:spcPct val="140000"/>
              </a:lnSpc>
            </a:pPr>
            <a:endParaRPr lang="en-US" sz="1200" dirty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lnSpc>
                <a:spcPct val="140000"/>
              </a:lnSpc>
            </a:pPr>
            <a:r>
              <a:rPr lang="en-US" sz="1400" b="1" dirty="0" smtClean="0">
                <a:solidFill>
                  <a:srgbClr val="C42032"/>
                </a:solidFill>
                <a:latin typeface="Arial"/>
                <a:cs typeface="Arial"/>
              </a:rPr>
              <a:t>Subtitle</a:t>
            </a:r>
          </a:p>
          <a:p>
            <a:pPr marL="171450" lvl="1" indent="-171450" algn="l">
              <a:lnSpc>
                <a:spcPct val="140000"/>
              </a:lnSpc>
              <a:buFont typeface="Arial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Bullet One</a:t>
            </a:r>
          </a:p>
          <a:p>
            <a:pPr marL="171450" lvl="1" indent="-171450" algn="l">
              <a:lnSpc>
                <a:spcPct val="140000"/>
              </a:lnSpc>
              <a:buFont typeface="Arial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Bullet Two</a:t>
            </a:r>
          </a:p>
          <a:p>
            <a:pPr marL="171450" lvl="1" indent="-171450" algn="l">
              <a:lnSpc>
                <a:spcPct val="140000"/>
              </a:lnSpc>
              <a:buFont typeface="Arial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Bullet Three</a:t>
            </a:r>
          </a:p>
        </p:txBody>
      </p:sp>
    </p:spTree>
    <p:extLst>
      <p:ext uri="{BB962C8B-B14F-4D97-AF65-F5344CB8AC3E}">
        <p14:creationId xmlns:p14="http://schemas.microsoft.com/office/powerpoint/2010/main" val="4092112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177097"/>
            <a:ext cx="9144001" cy="96640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7654" y="531484"/>
            <a:ext cx="7931786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b="1" dirty="0" smtClean="0">
                <a:latin typeface="Arial"/>
                <a:cs typeface="Arial"/>
              </a:rPr>
              <a:t>Title</a:t>
            </a:r>
            <a:endParaRPr lang="en-US" sz="3200" b="1" dirty="0">
              <a:latin typeface="Arial"/>
              <a:cs typeface="Arial"/>
            </a:endParaRPr>
          </a:p>
        </p:txBody>
      </p:sp>
      <p:pic>
        <p:nvPicPr>
          <p:cNvPr id="10" name="Picture 9" descr="kidneyma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295" y="3964022"/>
            <a:ext cx="675862" cy="971820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872326" y="1242996"/>
            <a:ext cx="7305154" cy="2806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40000"/>
              </a:lnSpc>
            </a:pPr>
            <a:r>
              <a:rPr lang="en-US" sz="1400" b="1" dirty="0" smtClean="0">
                <a:solidFill>
                  <a:srgbClr val="C42032"/>
                </a:solidFill>
                <a:latin typeface="Arial"/>
                <a:cs typeface="Arial"/>
              </a:rPr>
              <a:t>Subtitle</a:t>
            </a:r>
          </a:p>
          <a:p>
            <a:pPr algn="l">
              <a:lnSpc>
                <a:spcPct val="140000"/>
              </a:lnSpc>
            </a:pP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Lorem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ipsum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dolor sit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amet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consectetur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adipiscing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elit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. In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sed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metus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at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metus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iaculis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venenatis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.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Morbi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        </a:t>
            </a:r>
            <a:r>
              <a:rPr lang="en-US" sz="1200" dirty="0" err="1" smtClean="0">
                <a:solidFill>
                  <a:schemeClr val="tx1"/>
                </a:solidFill>
                <a:latin typeface="Arial"/>
                <a:cs typeface="Arial"/>
              </a:rPr>
              <a:t>placerat</a:t>
            </a: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nisl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eu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elit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cursus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elementum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.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Morbi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mattis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nec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enim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non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scelerisque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. </a:t>
            </a:r>
            <a:r>
              <a:rPr lang="en-US" sz="1200" dirty="0" err="1">
                <a:solidFill>
                  <a:schemeClr val="tx1"/>
                </a:solidFill>
                <a:latin typeface="Arial"/>
                <a:cs typeface="Arial"/>
              </a:rPr>
              <a:t>Interdum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 et </a:t>
            </a:r>
            <a:r>
              <a:rPr lang="en-US" sz="1200" dirty="0" err="1" smtClean="0">
                <a:solidFill>
                  <a:schemeClr val="tx1"/>
                </a:solidFill>
                <a:latin typeface="Arial"/>
                <a:cs typeface="Arial"/>
              </a:rPr>
              <a:t>malesuada</a:t>
            </a:r>
            <a:r>
              <a:rPr lang="en-US" sz="1200" dirty="0">
                <a:solidFill>
                  <a:schemeClr val="tx1"/>
                </a:solidFill>
                <a:latin typeface="Arial"/>
                <a:cs typeface="Arial"/>
              </a:rPr>
              <a:t>.</a:t>
            </a:r>
            <a:endParaRPr lang="en-US" sz="12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lnSpc>
                <a:spcPct val="140000"/>
              </a:lnSpc>
            </a:pPr>
            <a:endParaRPr lang="en-US" sz="1200" dirty="0">
              <a:solidFill>
                <a:schemeClr val="tx1"/>
              </a:solidFill>
              <a:latin typeface="Arial"/>
              <a:cs typeface="Arial"/>
            </a:endParaRPr>
          </a:p>
          <a:p>
            <a:pPr algn="l">
              <a:lnSpc>
                <a:spcPct val="140000"/>
              </a:lnSpc>
            </a:pPr>
            <a:r>
              <a:rPr lang="en-US" sz="1400" b="1" dirty="0" smtClean="0">
                <a:solidFill>
                  <a:srgbClr val="C42032"/>
                </a:solidFill>
                <a:latin typeface="Arial"/>
                <a:cs typeface="Arial"/>
              </a:rPr>
              <a:t>Subtitle</a:t>
            </a:r>
          </a:p>
          <a:p>
            <a:pPr marL="171450" lvl="1" indent="-171450" algn="l">
              <a:lnSpc>
                <a:spcPct val="140000"/>
              </a:lnSpc>
              <a:buFont typeface="Arial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Bullet One</a:t>
            </a:r>
          </a:p>
          <a:p>
            <a:pPr marL="171450" lvl="1" indent="-171450" algn="l">
              <a:lnSpc>
                <a:spcPct val="140000"/>
              </a:lnSpc>
              <a:buFont typeface="Arial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Bullet Two</a:t>
            </a:r>
          </a:p>
          <a:p>
            <a:pPr marL="171450" lvl="1" indent="-171450" algn="l">
              <a:lnSpc>
                <a:spcPct val="140000"/>
              </a:lnSpc>
              <a:buFont typeface="Arial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Arial"/>
                <a:cs typeface="Arial"/>
              </a:rPr>
              <a:t>Bullet Three</a:t>
            </a:r>
          </a:p>
        </p:txBody>
      </p:sp>
    </p:spTree>
    <p:extLst>
      <p:ext uri="{BB962C8B-B14F-4D97-AF65-F5344CB8AC3E}">
        <p14:creationId xmlns:p14="http://schemas.microsoft.com/office/powerpoint/2010/main" val="1769463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290</Words>
  <Application>Microsoft Macintosh PowerPoint</Application>
  <PresentationFormat>On-screen Show (16:9)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Kelly</dc:creator>
  <cp:lastModifiedBy>Tim Kelly</cp:lastModifiedBy>
  <cp:revision>13</cp:revision>
  <dcterms:created xsi:type="dcterms:W3CDTF">2017-03-02T14:33:35Z</dcterms:created>
  <dcterms:modified xsi:type="dcterms:W3CDTF">2017-03-02T15:45:23Z</dcterms:modified>
</cp:coreProperties>
</file>