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2032"/>
    <a:srgbClr val="D25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54" autoAdjust="0"/>
  </p:normalViewPr>
  <p:slideViewPr>
    <p:cSldViewPr snapToGrid="0" snapToObjects="1">
      <p:cViewPr varScale="1">
        <p:scale>
          <a:sx n="162" d="100"/>
          <a:sy n="162" d="100"/>
        </p:scale>
        <p:origin x="-104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6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59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7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9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7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2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7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6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2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30E4-F535-3340-BCEB-B9C6E5EA8B3A}" type="datetimeFigureOut">
              <a:rPr lang="en-US" smtClean="0"/>
              <a:t>3/2/17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E3BF-56E6-B249-9675-AAFF884A0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5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rimary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3787" y="4005401"/>
            <a:ext cx="4376426" cy="79466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970525"/>
            <a:ext cx="914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000" b="1" dirty="0" smtClean="0">
                <a:latin typeface="Arial"/>
                <a:cs typeface="Arial"/>
              </a:rPr>
              <a:t>Presentation Title</a:t>
            </a:r>
            <a:endParaRPr lang="en-US" sz="6000" b="1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002596" y="2876847"/>
            <a:ext cx="3088831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0" y="1920919"/>
            <a:ext cx="914400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 smtClean="0">
                <a:solidFill>
                  <a:srgbClr val="C42032"/>
                </a:solidFill>
                <a:latin typeface="Arial"/>
                <a:cs typeface="Arial"/>
              </a:rPr>
              <a:t>PRESENTATION SUBTITLE</a:t>
            </a:r>
            <a:endParaRPr lang="en-US" sz="3200" dirty="0">
              <a:solidFill>
                <a:srgbClr val="C42032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45271" y="2806294"/>
            <a:ext cx="1081876" cy="1411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786957" y="2732006"/>
            <a:ext cx="3570086" cy="62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050" b="1" dirty="0" smtClean="0">
                <a:latin typeface="Arial"/>
                <a:cs typeface="Arial"/>
              </a:rPr>
              <a:t>KEITH COOK</a:t>
            </a:r>
          </a:p>
          <a:p>
            <a:pPr algn="ctr">
              <a:lnSpc>
                <a:spcPct val="150000"/>
              </a:lnSpc>
            </a:pPr>
            <a:r>
              <a:rPr lang="en-US" sz="900" dirty="0" smtClean="0">
                <a:latin typeface="Arial"/>
                <a:cs typeface="Arial"/>
              </a:rPr>
              <a:t>Associate Professor of Biomedical Engineering</a:t>
            </a:r>
          </a:p>
          <a:p>
            <a:pPr algn="ctr">
              <a:lnSpc>
                <a:spcPct val="110000"/>
              </a:lnSpc>
            </a:pPr>
            <a:r>
              <a:rPr lang="en-US" sz="900" dirty="0" err="1" smtClean="0">
                <a:latin typeface="Arial"/>
                <a:cs typeface="Arial"/>
              </a:rPr>
              <a:t>keicook@andrew.cmu.edu</a:t>
            </a:r>
            <a:endParaRPr lang="en-US" sz="900" dirty="0" smtClean="0">
              <a:solidFill>
                <a:srgbClr val="AB1428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940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Primary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973" y="4380781"/>
            <a:ext cx="2860054" cy="5193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976167" y="4177097"/>
            <a:ext cx="7201313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960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  <p:pic>
        <p:nvPicPr>
          <p:cNvPr id="7" name="Picture 6" descr="heart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306" y="3964021"/>
            <a:ext cx="676214" cy="971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7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7" name="Picture 6" descr="heart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307" y="3963900"/>
            <a:ext cx="675911" cy="971942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</p:spTree>
    <p:extLst>
      <p:ext uri="{BB962C8B-B14F-4D97-AF65-F5344CB8AC3E}">
        <p14:creationId xmlns:p14="http://schemas.microsoft.com/office/powerpoint/2010/main" val="2707941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10" name="Picture 9" descr="lung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84" y="3964022"/>
            <a:ext cx="675920" cy="9718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</p:spTree>
    <p:extLst>
      <p:ext uri="{BB962C8B-B14F-4D97-AF65-F5344CB8AC3E}">
        <p14:creationId xmlns:p14="http://schemas.microsoft.com/office/powerpoint/2010/main" val="4286331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7" name="Picture 6" descr="liver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95" y="3964022"/>
            <a:ext cx="675862" cy="971820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</p:spTree>
    <p:extLst>
      <p:ext uri="{BB962C8B-B14F-4D97-AF65-F5344CB8AC3E}">
        <p14:creationId xmlns:p14="http://schemas.microsoft.com/office/powerpoint/2010/main" val="409211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77097"/>
            <a:ext cx="9144001" cy="9664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37654" y="531484"/>
            <a:ext cx="7931786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latin typeface="Arial"/>
                <a:cs typeface="Arial"/>
              </a:rPr>
              <a:t>Title</a:t>
            </a:r>
            <a:endParaRPr lang="en-US" sz="3200" b="1" dirty="0">
              <a:latin typeface="Arial"/>
              <a:cs typeface="Arial"/>
            </a:endParaRPr>
          </a:p>
        </p:txBody>
      </p:sp>
      <p:pic>
        <p:nvPicPr>
          <p:cNvPr id="10" name="Picture 9" descr="kidneyma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4295" y="3964022"/>
            <a:ext cx="675862" cy="9718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72326" y="1242996"/>
            <a:ext cx="7305154" cy="2806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algn="l">
              <a:lnSpc>
                <a:spcPct val="140000"/>
              </a:lnSpc>
            </a:pP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Lorem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ipsum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dolor sit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amet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consectetur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adipiscing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In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sed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at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metus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iaculis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venenatis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      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placerat</a:t>
            </a: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nisl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eu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elit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cursus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elementum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Morbi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mattis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nec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enim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non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scelerisque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 </a:t>
            </a:r>
            <a:r>
              <a:rPr lang="en-US" sz="1200" dirty="0" err="1">
                <a:solidFill>
                  <a:schemeClr val="tx1"/>
                </a:solidFill>
                <a:latin typeface="Arial"/>
                <a:cs typeface="Arial"/>
              </a:rPr>
              <a:t>Interdum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 et </a:t>
            </a:r>
            <a:r>
              <a:rPr lang="en-US" sz="1200" dirty="0" err="1" smtClean="0">
                <a:solidFill>
                  <a:schemeClr val="tx1"/>
                </a:solidFill>
                <a:latin typeface="Arial"/>
                <a:cs typeface="Arial"/>
              </a:rPr>
              <a:t>malesuada</a:t>
            </a:r>
            <a:r>
              <a:rPr lang="en-US" sz="1200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lang="en-US" sz="12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l">
              <a:lnSpc>
                <a:spcPct val="140000"/>
              </a:lnSpc>
            </a:pPr>
            <a:r>
              <a:rPr lang="en-US" sz="1400" b="1" dirty="0" smtClean="0">
                <a:solidFill>
                  <a:srgbClr val="C42032"/>
                </a:solidFill>
                <a:latin typeface="Arial"/>
                <a:cs typeface="Arial"/>
              </a:rPr>
              <a:t>Subtitle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One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Two</a:t>
            </a:r>
          </a:p>
          <a:p>
            <a:pPr marL="171450" lvl="1" indent="-171450" algn="l">
              <a:lnSpc>
                <a:spcPct val="140000"/>
              </a:lnSpc>
              <a:buFont typeface="Arial"/>
              <a:buChar char="•"/>
            </a:pPr>
            <a:r>
              <a:rPr lang="en-US" sz="1200" dirty="0" smtClean="0">
                <a:solidFill>
                  <a:schemeClr val="tx1"/>
                </a:solidFill>
                <a:latin typeface="Arial"/>
                <a:cs typeface="Arial"/>
              </a:rPr>
              <a:t>Bullet Three</a:t>
            </a:r>
          </a:p>
        </p:txBody>
      </p:sp>
    </p:spTree>
    <p:extLst>
      <p:ext uri="{BB962C8B-B14F-4D97-AF65-F5344CB8AC3E}">
        <p14:creationId xmlns:p14="http://schemas.microsoft.com/office/powerpoint/2010/main" val="1769463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290</Words>
  <Application>Microsoft Macintosh PowerPoint</Application>
  <PresentationFormat>On-screen Show (16:9)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Kelly</dc:creator>
  <cp:lastModifiedBy>Tim Kelly</cp:lastModifiedBy>
  <cp:revision>13</cp:revision>
  <dcterms:created xsi:type="dcterms:W3CDTF">2017-03-02T14:33:35Z</dcterms:created>
  <dcterms:modified xsi:type="dcterms:W3CDTF">2017-03-02T15:45:23Z</dcterms:modified>
</cp:coreProperties>
</file>