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26" autoAdjust="0"/>
  </p:normalViewPr>
  <p:slideViewPr>
    <p:cSldViewPr snapToGrid="0" snapToObjects="1">
      <p:cViewPr varScale="1">
        <p:scale>
          <a:sx n="222" d="100"/>
          <a:sy n="222" d="100"/>
        </p:scale>
        <p:origin x="-2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5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5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4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4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16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4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5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94FE-8E42-D04F-A7A1-A16CA0771A03}" type="datetimeFigureOut">
              <a:rPr lang="en-US" smtClean="0"/>
              <a:t>8/3/16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CD163-0C6B-0240-91A4-DB9213201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7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dv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726" y="1075671"/>
            <a:ext cx="5194827" cy="4695624"/>
          </a:xfrm>
          <a:prstGeom prst="rect">
            <a:avLst/>
          </a:prstGeom>
        </p:spPr>
      </p:pic>
      <p:pic>
        <p:nvPicPr>
          <p:cNvPr id="2" name="Picture 1" descr="CMU_stack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241" y="5638718"/>
            <a:ext cx="1100540" cy="71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24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Kelly</dc:creator>
  <cp:lastModifiedBy>Tim Kelly</cp:lastModifiedBy>
  <cp:revision>2</cp:revision>
  <dcterms:created xsi:type="dcterms:W3CDTF">2016-08-02T14:41:12Z</dcterms:created>
  <dcterms:modified xsi:type="dcterms:W3CDTF">2016-08-03T16:58:58Z</dcterms:modified>
</cp:coreProperties>
</file>