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81" r:id="rId3"/>
    <p:sldId id="279" r:id="rId4"/>
    <p:sldId id="28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54" autoAdjust="0"/>
  </p:normalViewPr>
  <p:slideViewPr>
    <p:cSldViewPr snapToGrid="0" snapToObjects="1">
      <p:cViewPr varScale="1">
        <p:scale>
          <a:sx n="197" d="100"/>
          <a:sy n="197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5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4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FCBE-13C7-BA49-BB6A-CA570D0009C7}" type="datetimeFigureOut">
              <a:rPr lang="en-US" smtClean="0"/>
              <a:t>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A616-EAE8-994B-8D21-F369157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26" y="1075671"/>
            <a:ext cx="5194827" cy="4695624"/>
          </a:xfrm>
          <a:prstGeom prst="rect">
            <a:avLst/>
          </a:prstGeom>
        </p:spPr>
      </p:pic>
      <p:pic>
        <p:nvPicPr>
          <p:cNvPr id="9" name="Picture 8" descr="CMU_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41" y="5638718"/>
            <a:ext cx="1100540" cy="7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92124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0610" y="0"/>
            <a:ext cx="192280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92124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7064" y="0"/>
            <a:ext cx="192635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-12895"/>
            <a:ext cx="5347349" cy="6917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92769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0610" y="0"/>
            <a:ext cx="192280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Kelly</dc:creator>
  <cp:lastModifiedBy>Tim Kelly</cp:lastModifiedBy>
  <cp:revision>36</cp:revision>
  <dcterms:created xsi:type="dcterms:W3CDTF">2016-07-27T18:39:53Z</dcterms:created>
  <dcterms:modified xsi:type="dcterms:W3CDTF">2016-08-05T13:14:49Z</dcterms:modified>
</cp:coreProperties>
</file>