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1" r:id="rId2"/>
    <p:sldId id="280" r:id="rId3"/>
    <p:sldId id="282" r:id="rId4"/>
    <p:sldId id="283" r:id="rId5"/>
    <p:sldId id="287" r:id="rId6"/>
    <p:sldId id="286" r:id="rId7"/>
    <p:sldId id="285" r:id="rId8"/>
    <p:sldId id="284" r:id="rId9"/>
    <p:sldId id="288" r:id="rId10"/>
    <p:sldId id="265" r:id="rId11"/>
    <p:sldId id="28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754" autoAdjust="0"/>
  </p:normalViewPr>
  <p:slideViewPr>
    <p:cSldViewPr snapToGrid="0" snapToObjects="1">
      <p:cViewPr varScale="1">
        <p:scale>
          <a:sx n="222" d="100"/>
          <a:sy n="222" d="100"/>
        </p:scale>
        <p:origin x="-21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FCBE-13C7-BA49-BB6A-CA570D0009C7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08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FCBE-13C7-BA49-BB6A-CA570D0009C7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1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FCBE-13C7-BA49-BB6A-CA570D0009C7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47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FCBE-13C7-BA49-BB6A-CA570D0009C7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74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FCBE-13C7-BA49-BB6A-CA570D0009C7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25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FCBE-13C7-BA49-BB6A-CA570D0009C7}" type="datetimeFigureOut">
              <a:rPr lang="en-US" smtClean="0"/>
              <a:t>8/12/16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52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FCBE-13C7-BA49-BB6A-CA570D0009C7}" type="datetimeFigureOut">
              <a:rPr lang="en-US" smtClean="0"/>
              <a:t>8/12/16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3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FCBE-13C7-BA49-BB6A-CA570D0009C7}" type="datetimeFigureOut">
              <a:rPr lang="en-US" smtClean="0"/>
              <a:t>8/12/16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40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FCBE-13C7-BA49-BB6A-CA570D0009C7}" type="datetimeFigureOut">
              <a:rPr lang="en-US" smtClean="0"/>
              <a:t>8/12/16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09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FCBE-13C7-BA49-BB6A-CA570D0009C7}" type="datetimeFigureOut">
              <a:rPr lang="en-US" smtClean="0"/>
              <a:t>8/12/16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3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FCBE-13C7-BA49-BB6A-CA570D0009C7}" type="datetimeFigureOut">
              <a:rPr lang="en-US" smtClean="0"/>
              <a:t>8/12/16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CFCBE-13C7-BA49-BB6A-CA570D0009C7}" type="datetimeFigureOut">
              <a:rPr lang="en-US" smtClean="0"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3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92124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20610" y="0"/>
            <a:ext cx="192280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Untitled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51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37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14654" y="0"/>
            <a:ext cx="2028762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r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290" y="0"/>
            <a:ext cx="5299364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815289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3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14654" y="0"/>
            <a:ext cx="2028762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815289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ayou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03" y="0"/>
            <a:ext cx="5301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4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514600"/>
            <a:ext cx="3200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15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514600"/>
            <a:ext cx="3200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514600"/>
            <a:ext cx="3200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4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MP-WOR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044" y="573783"/>
            <a:ext cx="5890949" cy="58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60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MP-WOR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3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57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MP-WOR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40" y="1289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4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MP-WOR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0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81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77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0</Words>
  <Application>Microsoft Macintosh PowerPoint</Application>
  <PresentationFormat>On-screen Show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Kelly</dc:creator>
  <cp:lastModifiedBy>Tim Kelly</cp:lastModifiedBy>
  <cp:revision>40</cp:revision>
  <dcterms:created xsi:type="dcterms:W3CDTF">2016-07-27T18:39:53Z</dcterms:created>
  <dcterms:modified xsi:type="dcterms:W3CDTF">2016-08-12T17:37:13Z</dcterms:modified>
</cp:coreProperties>
</file>