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0C7B2-14C3-4564-8F82-83F2ECA790E0}" type="datetimeFigureOut">
              <a:rPr lang="en-US" smtClean="0"/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6EFA6-796F-4D8D-8E53-CF4CBDEAF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71C3-82E0-4043-9485-443C87A70D5F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8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B558-7B05-46A9-B4B0-CCB9926C673C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0B8E-8FBC-4A3C-B053-DA7659515CB4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8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68A08-24D0-49D1-BAFE-C86EBB8B0926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0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6A54-214C-40F5-8A19-198A70BE0E45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4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5E95-D2C4-4D3E-8783-843667F192DF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38263-A36F-4ABB-B59A-7DD8E018DFA5}" type="datetime1">
              <a:rPr lang="en-US" smtClean="0"/>
              <a:t>5/22/2013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0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F5AB-2E7A-4DEB-B191-31CCB2C47ABA}" type="datetime1">
              <a:rPr lang="en-US" smtClean="0"/>
              <a:t>5/22/2013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E2A2-E4BC-4562-8A02-51BC74C835FA}" type="datetime1">
              <a:rPr lang="en-US" smtClean="0"/>
              <a:t>5/22/2013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1EB2-4793-431D-9FF5-F23F858B8FE9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7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B4E0-8237-43D2-9DCD-E58D89332C59}" type="datetime1">
              <a:rPr lang="en-US" smtClean="0"/>
              <a:t>5/22/2013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12EA-9F5A-4ABB-A111-C4273DE1CAB7}" type="datetime1">
              <a:rPr lang="en-US" smtClean="0"/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818-DEA9-4F9C-8E1D-3DAB4D67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7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jpe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png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30.jpeg"/><Relationship Id="rId4" Type="http://schemas.openxmlformats.org/officeDocument/2006/relationships/image" Target="../media/image17.jpe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30.jpe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Wall Climber Robot</a:t>
            </a:r>
            <a:br>
              <a:rPr lang="en-US" dirty="0" smtClean="0"/>
            </a:br>
            <a:r>
              <a:rPr lang="en-US" dirty="0" smtClean="0"/>
              <a:t>Assembly Instructions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463" y="2132856"/>
            <a:ext cx="623704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9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622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	x2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x2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x4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x1</a:t>
            </a:r>
          </a:p>
          <a:p>
            <a:endParaRPr lang="en-US" dirty="0"/>
          </a:p>
          <a:p>
            <a:r>
              <a:rPr lang="en-US" dirty="0" smtClean="0"/>
              <a:t>	x1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smtClean="0"/>
              <a:t>x2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  x1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/>
          <a:stretch/>
        </p:blipFill>
        <p:spPr bwMode="auto">
          <a:xfrm>
            <a:off x="3312331" y="2132856"/>
            <a:ext cx="565043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648072" cy="72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athrynd\Downloads\Lifter Piece\Lifter Piece\Instructions\Yel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9" y="3263725"/>
            <a:ext cx="285242" cy="2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5" y="2420888"/>
            <a:ext cx="604707" cy="63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2" y="4203884"/>
            <a:ext cx="412341" cy="5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2" y="5877272"/>
            <a:ext cx="843692" cy="6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7" y="4937780"/>
            <a:ext cx="411282" cy="8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127">
            <a:off x="663876" y="3553326"/>
            <a:ext cx="1134469" cy="5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           x2</a:t>
            </a:r>
          </a:p>
          <a:p>
            <a:endParaRPr lang="en-US" dirty="0"/>
          </a:p>
          <a:p>
            <a:r>
              <a:rPr lang="en-US" dirty="0" smtClean="0"/>
              <a:t>	x1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     x2</a:t>
            </a:r>
          </a:p>
          <a:p>
            <a:endParaRPr lang="en-US" dirty="0"/>
          </a:p>
          <a:p>
            <a:r>
              <a:rPr lang="en-US" dirty="0" smtClean="0"/>
              <a:t>	     x1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… Then, connect.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5256584" cy="230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17" y="3501008"/>
            <a:ext cx="3192958" cy="317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kathrynd\Downloads\Lifter Piece\Lifter Piece\Instructions\MedAxel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544" y="1556792"/>
            <a:ext cx="1376719" cy="1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1897884"/>
            <a:ext cx="63051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2708920"/>
            <a:ext cx="905495" cy="33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285047"/>
            <a:ext cx="749377" cy="35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0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	          x2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   x1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x3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2808312" cy="51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kathrynd\Downloads\Lifter Piece\Lifter Piece\Instructions\15B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1470939"/>
            <a:ext cx="2160240" cy="22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4" y="3179434"/>
            <a:ext cx="681797" cy="4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31756" cy="70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980728"/>
            <a:ext cx="3008313" cy="4691063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Final connection!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65" y="404664"/>
            <a:ext cx="3564396" cy="266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37" y="3242552"/>
            <a:ext cx="366265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5816" y="5661248"/>
            <a:ext cx="3384376" cy="5760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Wall Climber Complete!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32595" cy="50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7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Climber Instructions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Assembly Parts: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	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	x12		x	x14		x	x3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						x2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						x3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x3			x1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						x1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			x3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						x1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x2			x2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						x2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x1			x1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						x4</a:t>
            </a:r>
            <a:endParaRPr lang="en-US" sz="12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dirty="0"/>
              <a:t>	</a:t>
            </a:r>
            <a:r>
              <a:rPr lang="en-US" sz="1200" dirty="0" smtClean="0"/>
              <a:t>	x2			x2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x1						x4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smtClean="0"/>
              <a:t>	x3			x2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x2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		x2			x1			x1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5312">
            <a:off x="619606" y="4967272"/>
            <a:ext cx="857965" cy="6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athrynd\Downloads\Lifter Piece\Lifter Piece\Instructions\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5" y="2267864"/>
            <a:ext cx="285242" cy="2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329">
            <a:off x="542857" y="5488997"/>
            <a:ext cx="1485394" cy="26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1" y="2604091"/>
            <a:ext cx="302819" cy="3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840">
            <a:off x="546872" y="4820702"/>
            <a:ext cx="834806" cy="2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4903">
            <a:off x="601619" y="4532569"/>
            <a:ext cx="577934" cy="20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4" y="3147558"/>
            <a:ext cx="279296" cy="6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65" y="3941272"/>
            <a:ext cx="630516" cy="47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kathrynd\Downloads\Lifter Piece\Lifter Piece\Instructions\15Bea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5182" y="5818690"/>
            <a:ext cx="1782396" cy="18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6093870" y="2183944"/>
            <a:ext cx="1424121" cy="3940926"/>
            <a:chOff x="6150276" y="2133091"/>
            <a:chExt cx="1424121" cy="3940926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" t="-177" b="-1"/>
            <a:stretch/>
          </p:blipFill>
          <p:spPr bwMode="auto">
            <a:xfrm rot="13979556">
              <a:off x="6288431" y="2288662"/>
              <a:ext cx="576811" cy="69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7"/>
            <a:stretch/>
          </p:blipFill>
          <p:spPr bwMode="auto">
            <a:xfrm>
              <a:off x="6150276" y="2257674"/>
              <a:ext cx="1101216" cy="27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831" y="4670342"/>
              <a:ext cx="530989" cy="593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831" y="4165524"/>
              <a:ext cx="467674" cy="49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0276" y="5263355"/>
              <a:ext cx="701040" cy="81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96228">
              <a:off x="6163534" y="2720979"/>
              <a:ext cx="407377" cy="318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" descr="C:\Users\kathrynd\Downloads\Lifter Piece\Lifter Piece\Instructions\MedAxel10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197678" y="2133091"/>
              <a:ext cx="1376719" cy="124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831" y="3627230"/>
              <a:ext cx="504681" cy="48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831" y="3056827"/>
              <a:ext cx="530989" cy="51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3795570" y="2267864"/>
            <a:ext cx="753949" cy="3873063"/>
            <a:chOff x="3795570" y="2267864"/>
            <a:chExt cx="753949" cy="3873063"/>
          </a:xfrm>
        </p:grpSpPr>
        <p:pic>
          <p:nvPicPr>
            <p:cNvPr id="10" name="Picture 3" descr="C:\Users\kathrynd\Downloads\Lifter Piece\Lifter Piece\Instructions\Connector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922" y="2267864"/>
              <a:ext cx="510218" cy="19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kathrynd\Downloads\Lifter Piece\Lifter Piece\Instructions\JBeam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732558">
              <a:off x="3801787" y="5393194"/>
              <a:ext cx="911000" cy="584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70" y="3400573"/>
              <a:ext cx="60380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70" y="4905369"/>
              <a:ext cx="638714" cy="53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151" y="3871962"/>
              <a:ext cx="554772" cy="64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1174">
              <a:off x="3846874" y="2501324"/>
              <a:ext cx="555093" cy="40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519" y="4512863"/>
              <a:ext cx="665090" cy="246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922" y="3016957"/>
              <a:ext cx="514854" cy="320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519416"/>
            <a:ext cx="3008313" cy="4606747"/>
          </a:xfrm>
        </p:spPr>
        <p:txBody>
          <a:bodyPr/>
          <a:lstStyle/>
          <a:p>
            <a:pPr lvl="1"/>
            <a:r>
              <a:rPr lang="en-US" sz="1400" dirty="0"/>
              <a:t>x</a:t>
            </a:r>
            <a:r>
              <a:rPr lang="en-US" sz="1400" dirty="0" smtClean="0"/>
              <a:t>6</a:t>
            </a:r>
          </a:p>
          <a:p>
            <a:pPr lvl="1"/>
            <a:endParaRPr lang="en-US" sz="1400" dirty="0"/>
          </a:p>
          <a:p>
            <a:pPr lvl="1"/>
            <a:endParaRPr lang="en-US" sz="1400" dirty="0" smtClean="0"/>
          </a:p>
          <a:p>
            <a:endParaRPr lang="en-US" dirty="0" smtClean="0"/>
          </a:p>
          <a:p>
            <a:r>
              <a:rPr lang="en-US" dirty="0" smtClean="0"/>
              <a:t>	x2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x2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                 x1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x4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Nxt</a:t>
            </a:r>
            <a:r>
              <a:rPr lang="en-US" dirty="0" smtClean="0"/>
              <a:t> motor     x1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0688"/>
            <a:ext cx="544981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708972" cy="30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kathrynd\Downloads\Lifter Piece\Lifter Piece\Instructions\MedAxel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6259" y="4149080"/>
            <a:ext cx="1376719" cy="1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kathrynd\Downloads\Lifter Piece\Lifter Piece\Instructions\Conn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8" y="4826604"/>
            <a:ext cx="938214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hrynd\Downloads\Lifter Piece\Lifter Piece\Instructions\Yell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8" y="1519416"/>
            <a:ext cx="285242" cy="2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1" y="5445224"/>
            <a:ext cx="847937" cy="98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7" y="3212976"/>
            <a:ext cx="741741" cy="7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6" y="2129581"/>
            <a:ext cx="704489" cy="7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88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x4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x1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x1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     x2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5940152" cy="2928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16675"/>
            <a:ext cx="3940746" cy="347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kathrynd\Downloads\Lifter Piece\Lifter Piece\Instructions\Conn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4063"/>
            <a:ext cx="938214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athrynd\Downloads\Lifter Piece\Lifter Piece\Instructions\JBea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911000" cy="51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0" y="3116675"/>
            <a:ext cx="1016428" cy="84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1135612" cy="883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 </a:t>
            </a:r>
          </a:p>
          <a:p>
            <a:r>
              <a:rPr lang="en-US" dirty="0"/>
              <a:t>	 </a:t>
            </a:r>
            <a:r>
              <a:rPr lang="en-US" dirty="0" smtClean="0"/>
              <a:t>       x1</a:t>
            </a:r>
          </a:p>
          <a:p>
            <a:endParaRPr lang="en-US" dirty="0" smtClean="0"/>
          </a:p>
          <a:p>
            <a:r>
              <a:rPr lang="en-US" dirty="0" smtClean="0"/>
              <a:t>                      x2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x2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   x1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		      x2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464496" cy="244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73" y="3284984"/>
            <a:ext cx="2646237" cy="32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athrynd\Downloads\Lifter Piece\Lifter Piece\Instructions\Yel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8" y="2195784"/>
            <a:ext cx="285242" cy="2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5" y="4179778"/>
            <a:ext cx="2051720" cy="3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2256">
            <a:off x="625318" y="3398869"/>
            <a:ext cx="693057" cy="62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2" y="2664607"/>
            <a:ext cx="494211" cy="65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46756">
            <a:off x="479311" y="1423043"/>
            <a:ext cx="985069" cy="6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35575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/>
              <a:t>Connect!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09857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3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 x2</a:t>
            </a:r>
          </a:p>
          <a:p>
            <a:endParaRPr lang="en-US" dirty="0"/>
          </a:p>
          <a:p>
            <a:r>
              <a:rPr lang="en-US" dirty="0" smtClean="0"/>
              <a:t>	x6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x1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           x1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x1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x1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3240360" cy="17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48" y="2132856"/>
            <a:ext cx="2474646" cy="23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43" y="4581128"/>
            <a:ext cx="2589857" cy="205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kathrynd\Downloads\Lifter Piece\Lifter Piece\Instructions\Connect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3" y="2492896"/>
            <a:ext cx="938214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9" y="5445224"/>
            <a:ext cx="831195" cy="69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2" y="4869160"/>
            <a:ext cx="767112" cy="2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0" y="4073689"/>
            <a:ext cx="1262734" cy="4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8" y="3204612"/>
            <a:ext cx="1584176" cy="5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3" y="1628800"/>
            <a:ext cx="788933" cy="6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2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You’ll Need: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	   </a:t>
            </a:r>
          </a:p>
          <a:p>
            <a:endParaRPr lang="en-US" dirty="0"/>
          </a:p>
          <a:p>
            <a:r>
              <a:rPr lang="en-US" dirty="0" smtClean="0"/>
              <a:t>	    x1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           x1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 </a:t>
            </a:r>
            <a:r>
              <a:rPr lang="en-US" dirty="0" smtClean="0"/>
              <a:t>   x2</a:t>
            </a:r>
          </a:p>
          <a:p>
            <a:endParaRPr lang="en-US" dirty="0" smtClean="0"/>
          </a:p>
          <a:p>
            <a:r>
              <a:rPr lang="en-US" dirty="0" smtClean="0"/>
              <a:t>                    x2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896544" cy="224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4896544" cy="316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kathrynd\Downloads\Lifter Piece\Lifter Piece\Instructions\Yell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63" y="4291777"/>
            <a:ext cx="285242" cy="2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7" y="3417775"/>
            <a:ext cx="737076" cy="71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-177" b="-1"/>
          <a:stretch/>
        </p:blipFill>
        <p:spPr bwMode="auto">
          <a:xfrm rot="14209763">
            <a:off x="869890" y="2505095"/>
            <a:ext cx="678932" cy="8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67" y="1789596"/>
            <a:ext cx="652361" cy="7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248" cy="1211734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 smtClean="0"/>
              <a:t>Flip and Connect!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174954" cy="377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AD818-DEA9-4F9C-8E1D-3DAB4D675D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39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69</Words>
  <Application>Microsoft Office PowerPoint</Application>
  <PresentationFormat>On-screen Show (4:3)</PresentationFormat>
  <Paragraphs>162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Wall Climber Robot Assembly Instructions</vt:lpstr>
      <vt:lpstr>Wall Climber Instructions</vt:lpstr>
      <vt:lpstr>What You’ll Need:</vt:lpstr>
      <vt:lpstr>What You’ll Need:</vt:lpstr>
      <vt:lpstr>What You’ll Need:</vt:lpstr>
      <vt:lpstr>Connect!</vt:lpstr>
      <vt:lpstr>What You’ll Need:</vt:lpstr>
      <vt:lpstr>What You’ll Need:</vt:lpstr>
      <vt:lpstr>Flip and Connect!</vt:lpstr>
      <vt:lpstr>What You’ll Need:</vt:lpstr>
      <vt:lpstr>What You’ll Need:</vt:lpstr>
      <vt:lpstr>What You’ll Need: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A Davis</dc:creator>
  <cp:lastModifiedBy>Melanie Lynn Jasper</cp:lastModifiedBy>
  <cp:revision>27</cp:revision>
  <dcterms:created xsi:type="dcterms:W3CDTF">2013-05-08T15:48:31Z</dcterms:created>
  <dcterms:modified xsi:type="dcterms:W3CDTF">2013-05-23T16:18:48Z</dcterms:modified>
</cp:coreProperties>
</file>