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D435-D9BE-46D2-86D8-AA5BF8EC9E7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1A1-B708-4056-A19B-6466C790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3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D435-D9BE-46D2-86D8-AA5BF8EC9E7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1A1-B708-4056-A19B-6466C790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7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D435-D9BE-46D2-86D8-AA5BF8EC9E7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1A1-B708-4056-A19B-6466C790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D435-D9BE-46D2-86D8-AA5BF8EC9E7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1A1-B708-4056-A19B-6466C790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2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D435-D9BE-46D2-86D8-AA5BF8EC9E7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1A1-B708-4056-A19B-6466C790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6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D435-D9BE-46D2-86D8-AA5BF8EC9E7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1A1-B708-4056-A19B-6466C790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2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D435-D9BE-46D2-86D8-AA5BF8EC9E7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1A1-B708-4056-A19B-6466C790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2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D435-D9BE-46D2-86D8-AA5BF8EC9E7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1A1-B708-4056-A19B-6466C790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7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D435-D9BE-46D2-86D8-AA5BF8EC9E7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1A1-B708-4056-A19B-6466C790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7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D435-D9BE-46D2-86D8-AA5BF8EC9E7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1A1-B708-4056-A19B-6466C790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2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D435-D9BE-46D2-86D8-AA5BF8EC9E7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1A1-B708-4056-A19B-6466C790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6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9D435-D9BE-46D2-86D8-AA5BF8EC9E7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511A1-B708-4056-A19B-6466C790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4.jpeg"/><Relationship Id="rId7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1.jpeg"/><Relationship Id="rId7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Lever-Arm Robot</a:t>
            </a:r>
            <a:br>
              <a:rPr lang="en-US" dirty="0" smtClean="0"/>
            </a:br>
            <a:r>
              <a:rPr lang="en-US" dirty="0" smtClean="0"/>
              <a:t>Assembly Instructions</a:t>
            </a:r>
            <a:endParaRPr lang="en-US" dirty="0"/>
          </a:p>
        </p:txBody>
      </p:sp>
      <p:pic>
        <p:nvPicPr>
          <p:cNvPr id="1026" name="Picture 2" descr="C:\Users\mjasper\Desktop\Lifter Piece\Instructions\Step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276872"/>
            <a:ext cx="6596719" cy="35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11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8: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60766" y="20825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Needs: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82611" y="134076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4x</a:t>
            </a:r>
          </a:p>
        </p:txBody>
      </p:sp>
      <p:pic>
        <p:nvPicPr>
          <p:cNvPr id="17" name="Picture 5" descr="C:\Users\mjasper\Desktop\Lifter Piece\Instructions\Conn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95" y="1392497"/>
            <a:ext cx="536672" cy="20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mjasper\Desktop\Lifter Piece\Instructions\Step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6092603" cy="31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jasper\Desktop\Lifter Piece\Instructions\Step8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0" y="570448"/>
            <a:ext cx="3954752" cy="296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17457" y="600103"/>
            <a:ext cx="641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6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17456" y="989391"/>
            <a:ext cx="641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628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9: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60766" y="20825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Needs: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82611" y="134076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r>
              <a:rPr lang="en-US" sz="1400" dirty="0" smtClean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7457" y="600103"/>
            <a:ext cx="641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8</a:t>
            </a:r>
            <a:endParaRPr lang="en-US" sz="1400" dirty="0"/>
          </a:p>
        </p:txBody>
      </p:sp>
      <p:pic>
        <p:nvPicPr>
          <p:cNvPr id="10242" name="Picture 2" descr="C:\Users\mjasper\Desktop\Lifter Piece\Instructions\Step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3" y="3573016"/>
            <a:ext cx="5507768" cy="29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jasper\Desktop\Lifter Piece\Instructions\Step9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3991"/>
            <a:ext cx="3464676" cy="248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mjasper\Desktop\Lifter Piece\Instructions\AxelSmall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37195" y="1419182"/>
            <a:ext cx="1557886" cy="15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mjasper\Desktop\Lifter Piece\Instructions\SmallestAxel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95" y="1124744"/>
            <a:ext cx="1182712" cy="16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82611" y="104334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1x</a:t>
            </a:r>
          </a:p>
        </p:txBody>
      </p:sp>
      <p:pic>
        <p:nvPicPr>
          <p:cNvPr id="19" name="Picture 7" descr="C:\Users\mjasper\Desktop\Lifter Piece\Instructions\Yello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3" y="1664070"/>
            <a:ext cx="276725" cy="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90787" y="1648545"/>
            <a:ext cx="445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76256" y="52292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3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need:</a:t>
            </a:r>
            <a:endParaRPr lang="en-US" dirty="0"/>
          </a:p>
        </p:txBody>
      </p:sp>
      <p:pic>
        <p:nvPicPr>
          <p:cNvPr id="3" name="Picture 4" descr="C:\Users\mjasper\Desktop\Lifter Piece\Instructions\PeggyBeamwHo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4" y="1464137"/>
            <a:ext cx="2440559" cy="5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mjasper\Desktop\Lifter Piece\Instructions\Conn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252260"/>
            <a:ext cx="536672" cy="20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246" y="1200529"/>
            <a:ext cx="445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24x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246" y="1603244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475" y="265788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932" y="3769285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1x</a:t>
            </a:r>
          </a:p>
        </p:txBody>
      </p:sp>
      <p:pic>
        <p:nvPicPr>
          <p:cNvPr id="13" name="Picture 4" descr="C:\Users\mjasper\Desktop\Lifter Piece\Instructions\Mo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4" y="2148357"/>
            <a:ext cx="2426420" cy="132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mjasper\Desktop\Lifter Piece\Instructions\Pla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551306"/>
            <a:ext cx="2074814" cy="66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3634211" y="1502371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x</a:t>
            </a:r>
          </a:p>
        </p:txBody>
      </p:sp>
      <p:pic>
        <p:nvPicPr>
          <p:cNvPr id="53" name="Picture 4" descr="C:\Users\mjasper\Desktop\Lifter Piece\Instructions\JBe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95" y="1227496"/>
            <a:ext cx="2311597" cy="13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C:\Users\mjasper\Desktop\Lifter Piece\Instructions\LBea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4" y="5349534"/>
            <a:ext cx="1363918" cy="85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80246" y="5621869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</a:t>
            </a:r>
          </a:p>
        </p:txBody>
      </p:sp>
      <p:pic>
        <p:nvPicPr>
          <p:cNvPr id="57" name="Picture 7" descr="C:\Users\mjasper\Desktop\Lifter Piece\Instructions\HalfAxelCon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4" y="5085184"/>
            <a:ext cx="595659" cy="2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525932" y="5041757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x</a:t>
            </a:r>
            <a:endParaRPr lang="en-US" sz="1400" dirty="0" smtClean="0"/>
          </a:p>
        </p:txBody>
      </p:sp>
      <p:pic>
        <p:nvPicPr>
          <p:cNvPr id="59" name="Picture 9" descr="C:\Users\mjasper\Desktop\Lifter Piece\Instructions\9Bea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28" y="4187051"/>
            <a:ext cx="1770277" cy="2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3633458" y="4167356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</a:t>
            </a:r>
          </a:p>
        </p:txBody>
      </p:sp>
      <p:pic>
        <p:nvPicPr>
          <p:cNvPr id="61" name="Picture 10" descr="C:\Users\mjasper\Desktop\Lifter Piece\Instructions\3LongCon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02" y="4356444"/>
            <a:ext cx="766419" cy="1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512013" y="4307345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33458" y="2718400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</a:t>
            </a:r>
          </a:p>
        </p:txBody>
      </p:sp>
      <p:pic>
        <p:nvPicPr>
          <p:cNvPr id="67" name="Picture 5" descr="C:\Users\mjasper\Desktop\Lifter Piece\Instructions\13Bea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42" y="2713134"/>
            <a:ext cx="2603474" cy="3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C:\Users\mjasper\Desktop\Lifter Piece\Instructions\15Bea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42" y="3249644"/>
            <a:ext cx="2997771" cy="30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3633458" y="3243529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x</a:t>
            </a:r>
            <a:endParaRPr lang="en-US" sz="1400" dirty="0" smtClean="0"/>
          </a:p>
        </p:txBody>
      </p:sp>
      <p:pic>
        <p:nvPicPr>
          <p:cNvPr id="71" name="Picture 7" descr="C:\Users\mjasper\Desktop\Lifter Piece\Instructions\Yellow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28" y="6063994"/>
            <a:ext cx="276725" cy="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3587772" y="6048094"/>
            <a:ext cx="445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2</a:t>
            </a:r>
            <a:r>
              <a:rPr lang="en-US" sz="1400" dirty="0" smtClean="0"/>
              <a:t>x</a:t>
            </a:r>
            <a:endParaRPr lang="en-US" sz="1400" dirty="0" smtClean="0"/>
          </a:p>
        </p:txBody>
      </p:sp>
      <p:pic>
        <p:nvPicPr>
          <p:cNvPr id="73" name="Picture 8" descr="C:\Users\mjasper\Desktop\Lifter Piece\Instructions\LongestAxel1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28" y="4615122"/>
            <a:ext cx="2408086" cy="28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3633458" y="4604401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633458" y="4998332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4x</a:t>
            </a:r>
          </a:p>
        </p:txBody>
      </p:sp>
      <p:pic>
        <p:nvPicPr>
          <p:cNvPr id="78" name="Picture 5" descr="C:\Users\mjasper\Desktop\Lifter Piece\Instructions\MedAxel1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28" y="5083801"/>
            <a:ext cx="2038570" cy="1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5203182" y="779796"/>
            <a:ext cx="263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</a:t>
            </a:r>
            <a:endParaRPr lang="en-US" sz="1400" dirty="0" smtClean="0"/>
          </a:p>
        </p:txBody>
      </p:sp>
      <p:sp>
        <p:nvSpPr>
          <p:cNvPr id="86" name="TextBox 85"/>
          <p:cNvSpPr txBox="1"/>
          <p:nvPr/>
        </p:nvSpPr>
        <p:spPr>
          <a:xfrm>
            <a:off x="3633458" y="3739036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x</a:t>
            </a:r>
          </a:p>
        </p:txBody>
      </p:sp>
      <p:pic>
        <p:nvPicPr>
          <p:cNvPr id="87" name="Picture 5" descr="C:\Users\mjasper\Desktop\Lifter Piece\Instructions\11Beam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42" y="3739036"/>
            <a:ext cx="2149697" cy="2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3633458" y="5363374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r>
              <a:rPr lang="en-US" sz="1400" dirty="0" smtClean="0"/>
              <a:t>x</a:t>
            </a:r>
          </a:p>
        </p:txBody>
      </p:sp>
      <p:pic>
        <p:nvPicPr>
          <p:cNvPr id="98" name="Picture 6" descr="C:\Users\mjasper\Desktop\Lifter Piece\Instructions\AxelSmall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88042" y="5441790"/>
            <a:ext cx="1557886" cy="15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7" descr="C:\Users\mjasper\Desktop\Lifter Piece\Instructions\SmallestAxel6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28" y="5804079"/>
            <a:ext cx="1182712" cy="16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3633458" y="5732906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1x</a:t>
            </a:r>
          </a:p>
        </p:txBody>
      </p:sp>
    </p:spTree>
    <p:extLst>
      <p:ext uri="{BB962C8B-B14F-4D97-AF65-F5344CB8AC3E}">
        <p14:creationId xmlns:p14="http://schemas.microsoft.com/office/powerpoint/2010/main" val="275540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</a:t>
            </a:r>
            <a:endParaRPr lang="en-US" dirty="0"/>
          </a:p>
        </p:txBody>
      </p:sp>
      <p:pic>
        <p:nvPicPr>
          <p:cNvPr id="2050" name="Picture 2" descr="C:\Users\mjasper\Desktop\Lifter Piece\Instructions\Step1expl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" y="764704"/>
            <a:ext cx="4339338" cy="23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jasper\Desktop\Lifter Piece\Instructions\Ste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3412030" cy="23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0766" y="20825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Needs:</a:t>
            </a:r>
            <a:endParaRPr lang="en-US" dirty="0"/>
          </a:p>
        </p:txBody>
      </p:sp>
      <p:pic>
        <p:nvPicPr>
          <p:cNvPr id="2052" name="Picture 4" descr="C:\Users\mjasper\Desktop\Lifter Piece\Instructions\PeggyBeamwHo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57" y="1479821"/>
            <a:ext cx="2440559" cy="5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jasper\Desktop\Lifter Piece\Instructions\Connec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58" y="1136451"/>
            <a:ext cx="536672" cy="20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1" y="1091107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0445" y="161892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</a:t>
            </a:r>
          </a:p>
        </p:txBody>
      </p:sp>
    </p:spTree>
    <p:extLst>
      <p:ext uri="{BB962C8B-B14F-4D97-AF65-F5344CB8AC3E}">
        <p14:creationId xmlns:p14="http://schemas.microsoft.com/office/powerpoint/2010/main" val="82616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60766" y="20825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3474" y="1398884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3474" y="2276872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1x</a:t>
            </a:r>
          </a:p>
        </p:txBody>
      </p:sp>
      <p:pic>
        <p:nvPicPr>
          <p:cNvPr id="3074" name="Picture 2" descr="C:\Users\mjasper\Desktop\Lifter Piece\Instructions\Step2Explod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" y="692696"/>
            <a:ext cx="3672409" cy="28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jasper\Desktop\Lifter Piece\Instructions\Ste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" y="3717032"/>
            <a:ext cx="3724509" cy="24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jasper\Desktop\Lifter Piece\Instructions\Mo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808161"/>
            <a:ext cx="2426420" cy="132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jasper\Desktop\Lifter Piece\Instructions\Pla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46" y="2276872"/>
            <a:ext cx="2074814" cy="66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17457" y="600103"/>
            <a:ext cx="641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374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60766" y="20825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3474" y="1091107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3474" y="2093117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</a:t>
            </a:r>
            <a:r>
              <a:rPr lang="en-US" sz="1400" dirty="0" smtClean="0"/>
              <a:t>x</a:t>
            </a:r>
          </a:p>
        </p:txBody>
      </p:sp>
      <p:pic>
        <p:nvPicPr>
          <p:cNvPr id="4098" name="Picture 2" descr="C:\Users\mjasper\Desktop\Lifter Piece\Instructions\Step3Explo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46158"/>
            <a:ext cx="3024336" cy="354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jasper\Desktop\Lifter Piece\Instructions\Ste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07" y="3927159"/>
            <a:ext cx="3327123" cy="28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jasper\Desktop\Lifter Piece\Instructions\JBe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86" y="640014"/>
            <a:ext cx="2311597" cy="13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mjasper\Desktop\Lifter Piece\Instructions\Connec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86" y="2144846"/>
            <a:ext cx="536672" cy="20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jasper\Desktop\Lifter Piece\Instructions\LBe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46" y="2622749"/>
            <a:ext cx="1363918" cy="85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09109" y="2895086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</a:t>
            </a:r>
          </a:p>
        </p:txBody>
      </p:sp>
      <p:pic>
        <p:nvPicPr>
          <p:cNvPr id="4103" name="Picture 7" descr="C:\Users\mjasper\Desktop\Lifter Piece\Instructions\HalfAxelCon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763198"/>
            <a:ext cx="595659" cy="2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09109" y="3719773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</a:t>
            </a:r>
          </a:p>
        </p:txBody>
      </p:sp>
      <p:pic>
        <p:nvPicPr>
          <p:cNvPr id="4105" name="Picture 9" descr="C:\Users\mjasper\Desktop\Lifter Piece\Instructions\9Be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53" y="4221088"/>
            <a:ext cx="2386137" cy="36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010030" y="4248077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</a:t>
            </a:r>
          </a:p>
        </p:txBody>
      </p:sp>
      <p:pic>
        <p:nvPicPr>
          <p:cNvPr id="4106" name="Picture 10" descr="C:\Users\mjasper\Desktop\Lifter Piece\Instructions\3LongCon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60" y="4851646"/>
            <a:ext cx="766419" cy="1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010951" y="4796754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</a:t>
            </a:r>
          </a:p>
        </p:txBody>
      </p:sp>
    </p:spTree>
    <p:extLst>
      <p:ext uri="{BB962C8B-B14F-4D97-AF65-F5344CB8AC3E}">
        <p14:creationId xmlns:p14="http://schemas.microsoft.com/office/powerpoint/2010/main" val="201305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4: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60766" y="20825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Needs:</a:t>
            </a:r>
            <a:endParaRPr lang="en-US" dirty="0"/>
          </a:p>
        </p:txBody>
      </p:sp>
      <p:pic>
        <p:nvPicPr>
          <p:cNvPr id="5122" name="Picture 2" descr="C:\Users\mjasper\Desktop\Lifter Piece\Instructions\Step4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2530"/>
            <a:ext cx="3507497" cy="274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jasper\Desktop\Lifter Piece\Instructions\Step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262016" cy="264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17457" y="600103"/>
            <a:ext cx="641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2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17456" y="989391"/>
            <a:ext cx="641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191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5: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60766" y="20825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Needs:</a:t>
            </a:r>
            <a:endParaRPr lang="en-US" dirty="0"/>
          </a:p>
        </p:txBody>
      </p:sp>
      <p:pic>
        <p:nvPicPr>
          <p:cNvPr id="15" name="Picture 7" descr="C:\Users\mjasper\Desktop\Lifter Piece\Instructions\HalfAxelCo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27" y="1072801"/>
            <a:ext cx="595659" cy="2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25526" y="1387374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</a:t>
            </a:r>
          </a:p>
        </p:txBody>
      </p:sp>
      <p:pic>
        <p:nvPicPr>
          <p:cNvPr id="6149" name="Picture 5" descr="C:\Users\mjasper\Desktop\Lifter Piece\Instructions\13B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06" y="1387374"/>
            <a:ext cx="2603474" cy="3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mjasper\Desktop\Lifter Piece\Instructions\15Be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27" y="1890898"/>
            <a:ext cx="2997771" cy="30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25526" y="1886391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5526" y="1003566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</a:t>
            </a:r>
          </a:p>
        </p:txBody>
      </p:sp>
      <p:pic>
        <p:nvPicPr>
          <p:cNvPr id="6151" name="Picture 7" descr="C:\Users\mjasper\Desktop\Lifter Piece\Instructions\Yello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27" y="2446857"/>
            <a:ext cx="276725" cy="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225527" y="2415805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x</a:t>
            </a:r>
          </a:p>
        </p:txBody>
      </p:sp>
      <p:pic>
        <p:nvPicPr>
          <p:cNvPr id="6152" name="Picture 8" descr="C:\Users\mjasper\Desktop\Lifter Piece\Instructions\LongestAxel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27" y="2924944"/>
            <a:ext cx="2408086" cy="28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225527" y="2939419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x</a:t>
            </a:r>
          </a:p>
        </p:txBody>
      </p:sp>
      <p:pic>
        <p:nvPicPr>
          <p:cNvPr id="6153" name="Picture 9" descr="C:\Users\mjasper\Desktop\Lifter Piece\Instructions\Step5E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7" y="488533"/>
            <a:ext cx="3291337" cy="27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mjasper\Desktop\Lifter Piece\Instructions\Step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555107" cy="33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225527" y="586678"/>
            <a:ext cx="641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98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6: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60766" y="20825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Needs:</a:t>
            </a:r>
            <a:endParaRPr lang="en-US" dirty="0"/>
          </a:p>
        </p:txBody>
      </p:sp>
      <p:pic>
        <p:nvPicPr>
          <p:cNvPr id="6151" name="Picture 7" descr="C:\Users\mjasper\Desktop\Lifter Piece\Instructions\Yel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124744"/>
            <a:ext cx="276725" cy="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82470" y="1087573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</a:t>
            </a:r>
            <a:r>
              <a:rPr lang="en-US" sz="1400" dirty="0" smtClean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94944" y="1618079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4x</a:t>
            </a:r>
          </a:p>
        </p:txBody>
      </p:sp>
      <p:pic>
        <p:nvPicPr>
          <p:cNvPr id="7170" name="Picture 2" descr="C:\Users\mjasper\Desktop\Lifter Piece\Instructions\Step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45404"/>
            <a:ext cx="3254205" cy="297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jasper\Desktop\Lifter Piece\Instructions\Step6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7972"/>
            <a:ext cx="4122518" cy="301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807" y="621422"/>
            <a:ext cx="641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5</a:t>
            </a:r>
            <a:endParaRPr lang="en-US" sz="1400" dirty="0"/>
          </a:p>
        </p:txBody>
      </p:sp>
      <p:pic>
        <p:nvPicPr>
          <p:cNvPr id="24" name="Picture 5" descr="C:\Users\mjasper\Desktop\Lifter Piece\Instructions\MedAxel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119" y="1679728"/>
            <a:ext cx="2038570" cy="1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0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7: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60766" y="20825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Needs: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25527" y="176736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03182" y="1310302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x</a:t>
            </a:r>
          </a:p>
        </p:txBody>
      </p:sp>
      <p:pic>
        <p:nvPicPr>
          <p:cNvPr id="8194" name="Picture 2" descr="C:\Users\mjasper\Desktop\Lifter Piece\Instructions\St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7" y="3562108"/>
            <a:ext cx="4849267" cy="309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jasper\Desktop\Lifter Piece\Instructions\Step7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3038"/>
            <a:ext cx="4006949" cy="300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jasper\Desktop\Lifter Piece\Instructions\11Be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66" y="1317029"/>
            <a:ext cx="2149697" cy="2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mjasper\Desktop\Lifter Piece\Instructions\15Be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28" y="779432"/>
            <a:ext cx="2997771" cy="30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03182" y="779796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x</a:t>
            </a:r>
          </a:p>
        </p:txBody>
      </p:sp>
      <p:pic>
        <p:nvPicPr>
          <p:cNvPr id="17" name="Picture 5" descr="C:\Users\mjasper\Desktop\Lifter Piece\Instructions\Connect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819097"/>
            <a:ext cx="536672" cy="20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70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111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Lever-Arm Robot Assembly Instructions</vt:lpstr>
      <vt:lpstr>What you’ll need: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Lever-Arm Robot Assembly Instructions</dc:title>
  <dc:creator>Melanie Jasper</dc:creator>
  <cp:lastModifiedBy>Melanie Lynn Jasper</cp:lastModifiedBy>
  <cp:revision>10</cp:revision>
  <dcterms:created xsi:type="dcterms:W3CDTF">2013-05-07T23:34:47Z</dcterms:created>
  <dcterms:modified xsi:type="dcterms:W3CDTF">2013-05-23T16:19:07Z</dcterms:modified>
</cp:coreProperties>
</file>