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57" r:id="rId3"/>
    <p:sldId id="263" r:id="rId4"/>
    <p:sldId id="262" r:id="rId5"/>
    <p:sldId id="256" r:id="rId6"/>
    <p:sldId id="258" r:id="rId7"/>
    <p:sldId id="259" r:id="rId8"/>
    <p:sldId id="267" r:id="rId9"/>
    <p:sldId id="268" r:id="rId10"/>
    <p:sldId id="269" r:id="rId11"/>
    <p:sldId id="270" r:id="rId12"/>
    <p:sldId id="271" r:id="rId13"/>
    <p:sldId id="260" r:id="rId14"/>
    <p:sldId id="261" r:id="rId15"/>
    <p:sldId id="264" r:id="rId16"/>
    <p:sldId id="265" r:id="rId17"/>
    <p:sldId id="266" r:id="rId18"/>
    <p:sldId id="27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EE6E4-A701-4801-BB4E-38C6715C5AED}" type="datetimeFigureOut">
              <a:rPr lang="en-US" smtClean="0"/>
              <a:t>5/22/2013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BB437-234F-4E8A-9119-154472BDF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682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EE6E4-A701-4801-BB4E-38C6715C5AED}" type="datetimeFigureOut">
              <a:rPr lang="en-US" smtClean="0"/>
              <a:t>5/22/2013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BB437-234F-4E8A-9119-154472BDF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973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EE6E4-A701-4801-BB4E-38C6715C5AED}" type="datetimeFigureOut">
              <a:rPr lang="en-US" smtClean="0"/>
              <a:t>5/22/2013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BB437-234F-4E8A-9119-154472BDF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062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EE6E4-A701-4801-BB4E-38C6715C5AED}" type="datetimeFigureOut">
              <a:rPr lang="en-US" smtClean="0"/>
              <a:t>5/22/2013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BB437-234F-4E8A-9119-154472BDF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816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EE6E4-A701-4801-BB4E-38C6715C5AED}" type="datetimeFigureOut">
              <a:rPr lang="en-US" smtClean="0"/>
              <a:t>5/22/2013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BB437-234F-4E8A-9119-154472BDF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104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EE6E4-A701-4801-BB4E-38C6715C5AED}" type="datetimeFigureOut">
              <a:rPr lang="en-US" smtClean="0"/>
              <a:t>5/22/2013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BB437-234F-4E8A-9119-154472BDF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254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EE6E4-A701-4801-BB4E-38C6715C5AED}" type="datetimeFigureOut">
              <a:rPr lang="en-US" smtClean="0"/>
              <a:t>5/22/2013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BB437-234F-4E8A-9119-154472BDF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819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EE6E4-A701-4801-BB4E-38C6715C5AED}" type="datetimeFigureOut">
              <a:rPr lang="en-US" smtClean="0"/>
              <a:t>5/22/2013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BB437-234F-4E8A-9119-154472BDF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997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EE6E4-A701-4801-BB4E-38C6715C5AED}" type="datetimeFigureOut">
              <a:rPr lang="en-US" smtClean="0"/>
              <a:t>5/22/2013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BB437-234F-4E8A-9119-154472BDF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691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EE6E4-A701-4801-BB4E-38C6715C5AED}" type="datetimeFigureOut">
              <a:rPr lang="en-US" smtClean="0"/>
              <a:t>5/22/2013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BB437-234F-4E8A-9119-154472BDF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693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EE6E4-A701-4801-BB4E-38C6715C5AED}" type="datetimeFigureOut">
              <a:rPr lang="en-US" smtClean="0"/>
              <a:t>5/22/2013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BB437-234F-4E8A-9119-154472BDF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873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AEE6E4-A701-4801-BB4E-38C6715C5AED}" type="datetimeFigureOut">
              <a:rPr lang="en-US" smtClean="0"/>
              <a:t>5/22/2013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FBB437-234F-4E8A-9119-154472BDF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884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6.png"/><Relationship Id="rId7" Type="http://schemas.openxmlformats.org/officeDocument/2006/relationships/image" Target="../media/image7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0.png"/><Relationship Id="rId4" Type="http://schemas.openxmlformats.org/officeDocument/2006/relationships/image" Target="../media/image38.png"/><Relationship Id="rId9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40.png"/><Relationship Id="rId7" Type="http://schemas.openxmlformats.org/officeDocument/2006/relationships/image" Target="../media/image29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9.png"/><Relationship Id="rId7" Type="http://schemas.openxmlformats.org/officeDocument/2006/relationships/image" Target="../media/image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0.png"/><Relationship Id="rId7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7.png"/><Relationship Id="rId4" Type="http://schemas.openxmlformats.org/officeDocument/2006/relationships/image" Target="../media/image8.png"/><Relationship Id="rId9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8.PNG"/><Relationship Id="rId7" Type="http://schemas.openxmlformats.org/officeDocument/2006/relationships/image" Target="../media/image1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853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Hill Climbing Robot</a:t>
            </a:r>
            <a:br>
              <a:rPr lang="en-US" dirty="0" smtClean="0"/>
            </a:br>
            <a:r>
              <a:rPr lang="en-US" dirty="0" smtClean="0"/>
              <a:t>Assembly Instructions</a:t>
            </a:r>
            <a:endParaRPr lang="en-US" dirty="0"/>
          </a:p>
        </p:txBody>
      </p:sp>
      <p:pic>
        <p:nvPicPr>
          <p:cNvPr id="3" name="Picture 3" descr="C:\Users\bflatley\Desktop\New Drive Car Set\Driver Car Set\Instructions\Rod_Sid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9" t="2152" r="1701" b="5744"/>
          <a:stretch/>
        </p:blipFill>
        <p:spPr bwMode="auto">
          <a:xfrm>
            <a:off x="1691680" y="2348880"/>
            <a:ext cx="5741946" cy="275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82629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383" descr="Step1b_Part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4" t="12799" r="1707" b="7919"/>
          <a:stretch>
            <a:fillRect/>
          </a:stretch>
        </p:blipFill>
        <p:spPr bwMode="auto">
          <a:xfrm>
            <a:off x="2238375" y="3554057"/>
            <a:ext cx="6905625" cy="273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362" descr="Step1_Sid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7" y="5485083"/>
            <a:ext cx="5359400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382" descr="Step1b_Part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5" t="4427" r="1897" b="5901"/>
          <a:stretch>
            <a:fillRect/>
          </a:stretch>
        </p:blipFill>
        <p:spPr bwMode="auto">
          <a:xfrm>
            <a:off x="3279641" y="-3547"/>
            <a:ext cx="587375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8" name="Picture 35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150" y="2821478"/>
            <a:ext cx="59055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1" name="Picture 357" descr="655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4" y="2811090"/>
            <a:ext cx="866775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7" name="Picture 356" descr="370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525" y="2739653"/>
            <a:ext cx="4476750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360" descr="655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98" y="6380433"/>
            <a:ext cx="866775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35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055" y="6380433"/>
            <a:ext cx="59055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1321202" y="2734806"/>
            <a:ext cx="48577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600">
                <a:effectLst/>
                <a:latin typeface="Times New Roman"/>
                <a:ea typeface="Calibri"/>
                <a:cs typeface="Times New Roman"/>
              </a:rPr>
              <a:t>x 1</a:t>
            </a:r>
            <a:endParaRPr lang="en-US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6634480" y="7009130"/>
            <a:ext cx="48577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600">
                <a:effectLst/>
                <a:latin typeface="Times New Roman"/>
                <a:ea typeface="Calibri"/>
                <a:cs typeface="Times New Roman"/>
              </a:rPr>
              <a:t>x 1</a:t>
            </a:r>
            <a:endParaRPr lang="en-US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5024755" y="7009130"/>
            <a:ext cx="48577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600">
                <a:effectLst/>
                <a:latin typeface="Times New Roman"/>
                <a:ea typeface="Calibri"/>
                <a:cs typeface="Times New Roman"/>
              </a:rPr>
              <a:t>x 1</a:t>
            </a:r>
            <a:endParaRPr lang="en-US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2773586" y="2750040"/>
            <a:ext cx="48577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600" dirty="0">
                <a:effectLst/>
                <a:latin typeface="Times New Roman"/>
                <a:ea typeface="Calibri"/>
                <a:cs typeface="Times New Roman"/>
              </a:rPr>
              <a:t>x 3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8043451" y="2753940"/>
            <a:ext cx="48577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600" dirty="0">
                <a:effectLst/>
                <a:latin typeface="Times New Roman"/>
                <a:ea typeface="Calibri"/>
                <a:cs typeface="Times New Roman"/>
              </a:rPr>
              <a:t>x 1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7825105" y="6980555"/>
            <a:ext cx="48577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600">
                <a:effectLst/>
                <a:latin typeface="Times New Roman"/>
                <a:ea typeface="Calibri"/>
                <a:cs typeface="Times New Roman"/>
              </a:rPr>
              <a:t>x 3</a:t>
            </a:r>
            <a:endParaRPr lang="en-US" sz="110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0255" name="Picture 354" descr="Step1_Side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68053"/>
            <a:ext cx="5021263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29477" y="26035"/>
            <a:ext cx="3238500" cy="1052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200" b="1" dirty="0">
                <a:effectLst/>
                <a:latin typeface="Times New Roman"/>
                <a:ea typeface="Calibri"/>
                <a:cs typeface="Times New Roman"/>
              </a:rPr>
              <a:t>Main Body Left Side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200" b="1" dirty="0">
                <a:effectLst/>
                <a:latin typeface="Times New Roman"/>
                <a:ea typeface="Calibri"/>
                <a:cs typeface="Times New Roman"/>
              </a:rPr>
              <a:t> 1.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147637" y="4075945"/>
            <a:ext cx="695325" cy="576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200" b="1" dirty="0">
                <a:effectLst/>
                <a:latin typeface="Times New Roman"/>
                <a:ea typeface="Calibri"/>
                <a:cs typeface="Times New Roman"/>
              </a:rPr>
              <a:t>2.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0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22"/>
          <p:cNvSpPr>
            <a:spLocks noChangeArrowheads="1"/>
          </p:cNvSpPr>
          <p:nvPr/>
        </p:nvSpPr>
        <p:spPr bwMode="auto">
          <a:xfrm>
            <a:off x="0" y="914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9" name="Picture 361" descr="3227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898" y="6287731"/>
            <a:ext cx="4162425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 Box 2"/>
          <p:cNvSpPr txBox="1">
            <a:spLocks noChangeArrowheads="1"/>
          </p:cNvSpPr>
          <p:nvPr/>
        </p:nvSpPr>
        <p:spPr bwMode="auto">
          <a:xfrm>
            <a:off x="2694512" y="6287732"/>
            <a:ext cx="48577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600" dirty="0">
                <a:effectLst/>
                <a:latin typeface="Times New Roman"/>
                <a:ea typeface="Calibri"/>
                <a:cs typeface="Times New Roman"/>
              </a:rPr>
              <a:t>x 3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5" name="Text Box 2"/>
          <p:cNvSpPr txBox="1">
            <a:spLocks noChangeArrowheads="1"/>
          </p:cNvSpPr>
          <p:nvPr/>
        </p:nvSpPr>
        <p:spPr bwMode="auto">
          <a:xfrm>
            <a:off x="1328341" y="6308995"/>
            <a:ext cx="48577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600" dirty="0">
                <a:effectLst/>
                <a:latin typeface="Times New Roman"/>
                <a:ea typeface="Calibri"/>
                <a:cs typeface="Times New Roman"/>
              </a:rPr>
              <a:t>x 1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6" name="Text Box 2"/>
          <p:cNvSpPr txBox="1">
            <a:spLocks noChangeArrowheads="1"/>
          </p:cNvSpPr>
          <p:nvPr/>
        </p:nvSpPr>
        <p:spPr bwMode="auto">
          <a:xfrm>
            <a:off x="7629387" y="6239819"/>
            <a:ext cx="48577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600" dirty="0">
                <a:effectLst/>
                <a:latin typeface="Times New Roman"/>
                <a:ea typeface="Calibri"/>
                <a:cs typeface="Times New Roman"/>
              </a:rPr>
              <a:t>x 1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887446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84" descr="Step1b_Part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6" t="8311" r="3177" b="7013"/>
          <a:stretch>
            <a:fillRect/>
          </a:stretch>
        </p:blipFill>
        <p:spPr bwMode="auto">
          <a:xfrm>
            <a:off x="0" y="-1"/>
            <a:ext cx="4867275" cy="278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5" name="Picture 385" descr="Step1b_Part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7" t="15482" r="5418" b="12553"/>
          <a:stretch>
            <a:fillRect/>
          </a:stretch>
        </p:blipFill>
        <p:spPr bwMode="auto">
          <a:xfrm>
            <a:off x="4610020" y="3622675"/>
            <a:ext cx="4411543" cy="3017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6" name="Picture 364" descr="325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337" y="104775"/>
            <a:ext cx="866775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6005418" y="109563"/>
            <a:ext cx="48577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600" dirty="0">
                <a:effectLst/>
                <a:latin typeface="Times New Roman"/>
                <a:ea typeface="Calibri"/>
                <a:cs typeface="Times New Roman"/>
              </a:rPr>
              <a:t>x 2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1267" name="Picture 368" descr="3227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07" y="4598909"/>
            <a:ext cx="4162425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367" descr="370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22" y="3612807"/>
            <a:ext cx="4476750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267016" y="4094805"/>
            <a:ext cx="48577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600" dirty="0">
                <a:effectLst/>
                <a:latin typeface="Times New Roman"/>
                <a:ea typeface="Calibri"/>
                <a:cs typeface="Times New Roman"/>
              </a:rPr>
              <a:t>x 1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267017" y="5013176"/>
            <a:ext cx="48577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600" dirty="0">
                <a:effectLst/>
                <a:latin typeface="Times New Roman"/>
                <a:ea typeface="Calibri"/>
                <a:cs typeface="Times New Roman"/>
              </a:rPr>
              <a:t>x 1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1270" name="Picture 363" descr="Step1_Side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360" y="2056510"/>
            <a:ext cx="4331640" cy="132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3" name="Picture 369" descr="Step1_Side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5" y="5641902"/>
            <a:ext cx="4867275" cy="1216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5505449" y="3681668"/>
            <a:ext cx="695325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200" b="1" dirty="0">
                <a:effectLst/>
                <a:latin typeface="Times New Roman"/>
                <a:ea typeface="Calibri"/>
                <a:cs typeface="Times New Roman"/>
              </a:rPr>
              <a:t>4.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57467" y="49813"/>
            <a:ext cx="695325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200" b="1" dirty="0">
                <a:effectLst/>
                <a:latin typeface="Times New Roman"/>
                <a:ea typeface="Calibri"/>
                <a:cs typeface="Times New Roman"/>
              </a:rPr>
              <a:t>3.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16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17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1262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386" descr="Step1b_Part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8" r="4575"/>
          <a:stretch>
            <a:fillRect/>
          </a:stretch>
        </p:blipFill>
        <p:spPr bwMode="auto">
          <a:xfrm>
            <a:off x="3275856" y="263318"/>
            <a:ext cx="5565775" cy="432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371" descr="325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475" y="1348953"/>
            <a:ext cx="866775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5" name="Picture 37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475" y="1873350"/>
            <a:ext cx="59055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195736" y="1801913"/>
            <a:ext cx="48577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600" dirty="0">
                <a:effectLst/>
                <a:latin typeface="Times New Roman"/>
                <a:ea typeface="Calibri"/>
                <a:cs typeface="Times New Roman"/>
              </a:rPr>
              <a:t>x 4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600" dirty="0">
                <a:effectLst/>
                <a:latin typeface="Times New Roman"/>
                <a:ea typeface="Calibri"/>
                <a:cs typeface="Times New Roman"/>
              </a:rPr>
              <a:t> 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195736" y="1329903"/>
            <a:ext cx="48577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600" dirty="0">
                <a:effectLst/>
                <a:latin typeface="Times New Roman"/>
                <a:ea typeface="Calibri"/>
                <a:cs typeface="Times New Roman"/>
              </a:rPr>
              <a:t>x 1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304800" y="156845"/>
            <a:ext cx="695325" cy="576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200" b="1">
                <a:effectLst/>
                <a:latin typeface="Times New Roman"/>
                <a:ea typeface="Calibri"/>
                <a:cs typeface="Times New Roman"/>
              </a:rPr>
              <a:t>5.</a:t>
            </a:r>
            <a:endParaRPr lang="en-US" sz="110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2293" name="Picture 373" descr="Step1_Side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221088"/>
            <a:ext cx="5838826" cy="1176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10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41963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9" name="Picture 387" descr="Step1b_Part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1" t="8205" r="4051"/>
          <a:stretch>
            <a:fillRect/>
          </a:stretch>
        </p:blipFill>
        <p:spPr bwMode="auto">
          <a:xfrm>
            <a:off x="3660775" y="557297"/>
            <a:ext cx="5483225" cy="390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98" name="Picture 378" descr="Step1_Side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462547"/>
            <a:ext cx="5272088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93" name="Picture 377" descr="325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98" y="2157497"/>
            <a:ext cx="3067050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91" name="Picture 375" descr="278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54" y="1584090"/>
            <a:ext cx="59055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97" name="Picture 374" descr="323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54" y="920834"/>
            <a:ext cx="1419225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" name="Text Box 2"/>
          <p:cNvSpPr txBox="1">
            <a:spLocks noChangeArrowheads="1"/>
          </p:cNvSpPr>
          <p:nvPr/>
        </p:nvSpPr>
        <p:spPr bwMode="auto">
          <a:xfrm>
            <a:off x="3198771" y="2138447"/>
            <a:ext cx="48577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600" dirty="0">
                <a:effectLst/>
                <a:latin typeface="Times New Roman"/>
                <a:ea typeface="Calibri"/>
                <a:cs typeface="Times New Roman"/>
              </a:rPr>
              <a:t>x 1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34" name="Text Box 2"/>
          <p:cNvSpPr txBox="1">
            <a:spLocks noChangeArrowheads="1"/>
          </p:cNvSpPr>
          <p:nvPr/>
        </p:nvSpPr>
        <p:spPr bwMode="auto">
          <a:xfrm>
            <a:off x="1091634" y="1512652"/>
            <a:ext cx="48577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600">
                <a:effectLst/>
                <a:latin typeface="Times New Roman"/>
                <a:ea typeface="Calibri"/>
                <a:cs typeface="Times New Roman"/>
              </a:rPr>
              <a:t>x 4</a:t>
            </a:r>
            <a:endParaRPr lang="en-US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600">
                <a:effectLst/>
                <a:latin typeface="Times New Roman"/>
                <a:ea typeface="Calibri"/>
                <a:cs typeface="Times New Roman"/>
              </a:rPr>
              <a:t> </a:t>
            </a:r>
            <a:endParaRPr lang="en-US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35" name="Text Box 2"/>
          <p:cNvSpPr txBox="1">
            <a:spLocks noChangeArrowheads="1"/>
          </p:cNvSpPr>
          <p:nvPr/>
        </p:nvSpPr>
        <p:spPr bwMode="auto">
          <a:xfrm>
            <a:off x="1691680" y="934983"/>
            <a:ext cx="48577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600" dirty="0">
                <a:effectLst/>
                <a:latin typeface="Times New Roman"/>
                <a:ea typeface="Calibri"/>
                <a:cs typeface="Times New Roman"/>
              </a:rPr>
              <a:t>x 1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600" dirty="0">
                <a:effectLst/>
                <a:latin typeface="Times New Roman"/>
                <a:ea typeface="Calibri"/>
                <a:cs typeface="Times New Roman"/>
              </a:rPr>
              <a:t> 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36" name="Text Box 2"/>
          <p:cNvSpPr txBox="1">
            <a:spLocks noChangeArrowheads="1"/>
          </p:cNvSpPr>
          <p:nvPr/>
        </p:nvSpPr>
        <p:spPr bwMode="auto">
          <a:xfrm>
            <a:off x="3684546" y="596032"/>
            <a:ext cx="695325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200" b="1" dirty="0">
                <a:effectLst/>
                <a:latin typeface="Times New Roman"/>
                <a:ea typeface="Calibri"/>
                <a:cs typeface="Times New Roman"/>
              </a:rPr>
              <a:t>6.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7" name="Rectangle 15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3" name="Rectangle 154"/>
          <p:cNvSpPr>
            <a:spLocks noChangeArrowheads="1"/>
          </p:cNvSpPr>
          <p:nvPr/>
        </p:nvSpPr>
        <p:spPr bwMode="auto">
          <a:xfrm>
            <a:off x="483829" y="744622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5246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388" descr="Step1b_Part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8" t="3249" r="8099" b="4614"/>
          <a:stretch>
            <a:fillRect/>
          </a:stretch>
        </p:blipFill>
        <p:spPr bwMode="auto">
          <a:xfrm>
            <a:off x="-1256" y="-18097"/>
            <a:ext cx="5014913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7639050" y="685800"/>
            <a:ext cx="48577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600" dirty="0">
                <a:effectLst/>
                <a:latin typeface="Times New Roman"/>
                <a:ea typeface="Calibri"/>
                <a:cs typeface="Times New Roman"/>
              </a:rPr>
              <a:t>x 1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600" dirty="0">
                <a:effectLst/>
                <a:latin typeface="Times New Roman"/>
                <a:ea typeface="Calibri"/>
                <a:cs typeface="Times New Roman"/>
              </a:rPr>
              <a:t> 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07504" y="92659"/>
            <a:ext cx="695325" cy="576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200" b="1" dirty="0">
                <a:effectLst/>
                <a:latin typeface="Times New Roman"/>
                <a:ea typeface="Calibri"/>
                <a:cs typeface="Times New Roman"/>
              </a:rPr>
              <a:t>7.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3076" name="Picture 379" descr="66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975" y="457200"/>
            <a:ext cx="2190750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81" descr="Step1_Side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717032"/>
            <a:ext cx="5829300" cy="2681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57225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414" descr="Step4_Part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2" t="20485" r="5363" b="11012"/>
          <a:stretch>
            <a:fillRect/>
          </a:stretch>
        </p:blipFill>
        <p:spPr bwMode="auto">
          <a:xfrm>
            <a:off x="0" y="461013"/>
            <a:ext cx="6524625" cy="296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07504" y="22265"/>
            <a:ext cx="3676650" cy="1052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200" b="1" dirty="0">
                <a:effectLst/>
                <a:latin typeface="Times New Roman"/>
                <a:ea typeface="Calibri"/>
                <a:cs typeface="Times New Roman"/>
              </a:rPr>
              <a:t>Main Body Front Connector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200" b="1" dirty="0">
                <a:effectLst/>
                <a:latin typeface="Times New Roman"/>
                <a:ea typeface="Calibri"/>
                <a:cs typeface="Times New Roman"/>
              </a:rPr>
              <a:t> 1.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6146" name="Picture 415" descr="Step4_Part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825" y="4012379"/>
            <a:ext cx="6353175" cy="233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416" descr="389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04" y="3749733"/>
            <a:ext cx="1724025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417" descr="37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04" y="4413653"/>
            <a:ext cx="1171575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725323" y="4497705"/>
            <a:ext cx="48577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600" dirty="0">
                <a:effectLst/>
                <a:latin typeface="Times New Roman"/>
                <a:ea typeface="Calibri"/>
                <a:cs typeface="Times New Roman"/>
              </a:rPr>
              <a:t>x 1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2184631" y="3797357"/>
            <a:ext cx="48577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600" dirty="0">
                <a:effectLst/>
                <a:latin typeface="Times New Roman"/>
                <a:ea typeface="Calibri"/>
                <a:cs typeface="Times New Roman"/>
              </a:rPr>
              <a:t>x 2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8465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23" descr="combining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0" t="1791" r="6352" b="10214"/>
          <a:stretch>
            <a:fillRect/>
          </a:stretch>
        </p:blipFill>
        <p:spPr bwMode="auto">
          <a:xfrm>
            <a:off x="0" y="3571875"/>
            <a:ext cx="3762375" cy="328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20" descr="combining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1" r="7797" b="1460"/>
          <a:stretch>
            <a:fillRect/>
          </a:stretch>
        </p:blipFill>
        <p:spPr bwMode="auto">
          <a:xfrm>
            <a:off x="2772092" y="-99392"/>
            <a:ext cx="6397877" cy="4529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0" y="-240"/>
            <a:ext cx="1857375" cy="1052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200" b="1" dirty="0">
                <a:effectLst/>
                <a:latin typeface="Times New Roman"/>
                <a:ea typeface="Calibri"/>
                <a:cs typeface="Times New Roman"/>
              </a:rPr>
              <a:t>Assembly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200" b="1" dirty="0">
                <a:effectLst/>
                <a:latin typeface="Times New Roman"/>
                <a:ea typeface="Calibri"/>
                <a:cs typeface="Times New Roman"/>
              </a:rPr>
              <a:t> 1.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7169" name="Picture 422" descr="AssemblyHal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01" r="1218" b="9123"/>
          <a:stretch>
            <a:fillRect/>
          </a:stretch>
        </p:blipFill>
        <p:spPr bwMode="auto">
          <a:xfrm>
            <a:off x="4788024" y="4334024"/>
            <a:ext cx="4358779" cy="252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858441" y="2924943"/>
            <a:ext cx="48577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600" dirty="0">
                <a:effectLst/>
                <a:latin typeface="Times New Roman"/>
                <a:ea typeface="Calibri"/>
                <a:cs typeface="Times New Roman"/>
              </a:rPr>
              <a:t>x </a:t>
            </a:r>
            <a:r>
              <a:rPr lang="en-US" sz="1600" dirty="0" smtClean="0">
                <a:effectLst/>
                <a:latin typeface="Times New Roman"/>
                <a:ea typeface="Calibri"/>
                <a:cs typeface="Times New Roman"/>
              </a:rPr>
              <a:t>1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9" name="Picture 406" descr="3212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01" y="2996381"/>
            <a:ext cx="257175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27253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51520" y="188640"/>
            <a:ext cx="1857375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200" b="1" dirty="0">
                <a:effectLst/>
                <a:latin typeface="Times New Roman"/>
                <a:ea typeface="Calibri"/>
                <a:cs typeface="Times New Roman"/>
              </a:rPr>
              <a:t>2.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3" name="Picture 2" descr="C:\Users\gredondo.ANDREW\Desktop\Driver Car Set\Instructions\AssemblyFull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6" t="5289" r="1045" b="5930"/>
          <a:stretch/>
        </p:blipFill>
        <p:spPr bwMode="auto">
          <a:xfrm>
            <a:off x="1" y="1988840"/>
            <a:ext cx="6444208" cy="477279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C:\Users\gredondo.ANDREW\Desktop\Driver Car Set\Instructions\AssemblyFull2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4" t="4244" r="4076" b="11192"/>
          <a:stretch/>
        </p:blipFill>
        <p:spPr bwMode="auto">
          <a:xfrm>
            <a:off x="3635896" y="0"/>
            <a:ext cx="5508104" cy="30689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7020272" y="3500437"/>
            <a:ext cx="48577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600" dirty="0">
                <a:effectLst/>
                <a:latin typeface="Times New Roman"/>
                <a:ea typeface="Calibri"/>
                <a:cs typeface="Times New Roman"/>
              </a:rPr>
              <a:t>x </a:t>
            </a:r>
            <a:r>
              <a:rPr lang="en-US" sz="1600" dirty="0" smtClean="0">
                <a:effectLst/>
                <a:latin typeface="Times New Roman"/>
                <a:ea typeface="Calibri"/>
                <a:cs typeface="Times New Roman"/>
              </a:rPr>
              <a:t>1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6" name="Picture 406" descr="321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571875"/>
            <a:ext cx="257175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83109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251520" y="188640"/>
            <a:ext cx="1857375" cy="457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200" b="1" dirty="0" smtClean="0">
                <a:latin typeface="Times New Roman"/>
                <a:ea typeface="Calibri"/>
                <a:cs typeface="Times New Roman"/>
              </a:rPr>
              <a:t>3</a:t>
            </a:r>
            <a:r>
              <a:rPr lang="en-US" sz="2200" b="1" dirty="0" smtClean="0">
                <a:effectLst/>
                <a:latin typeface="Times New Roman"/>
                <a:ea typeface="Calibri"/>
                <a:cs typeface="Times New Roman"/>
              </a:rPr>
              <a:t>.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3315" name="Picture 3" descr="C:\Users\bflatley\Desktop\New Drive Car Set\Driver Car Set\Instructions\Rod_Sid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9" t="2152" r="1701" b="5744"/>
          <a:stretch/>
        </p:blipFill>
        <p:spPr bwMode="auto">
          <a:xfrm>
            <a:off x="3379852" y="202531"/>
            <a:ext cx="5741946" cy="275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C:\Users\bflatley\Desktop\New Drive Car Set\Driver Car Set\Instructions\Final_Parts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8" t="1864" r="2316" b="4769"/>
          <a:stretch/>
        </p:blipFill>
        <p:spPr bwMode="auto">
          <a:xfrm>
            <a:off x="0" y="1484784"/>
            <a:ext cx="5148648" cy="5132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06" descr="321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212976"/>
            <a:ext cx="257175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5742675" y="3141538"/>
            <a:ext cx="6295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600" dirty="0">
                <a:effectLst/>
                <a:latin typeface="Times New Roman"/>
                <a:ea typeface="Calibri"/>
                <a:cs typeface="Times New Roman"/>
              </a:rPr>
              <a:t>x </a:t>
            </a:r>
            <a:r>
              <a:rPr lang="en-US" sz="1600" dirty="0" smtClean="0">
                <a:effectLst/>
                <a:latin typeface="Times New Roman"/>
                <a:ea typeface="Calibri"/>
                <a:cs typeface="Times New Roman"/>
              </a:rPr>
              <a:t>10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7" name="Picture 398" descr="370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752162"/>
            <a:ext cx="33337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5450542" y="4797151"/>
            <a:ext cx="6295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600" dirty="0">
                <a:effectLst/>
                <a:latin typeface="Times New Roman"/>
                <a:ea typeface="Calibri"/>
                <a:cs typeface="Times New Roman"/>
              </a:rPr>
              <a:t>x </a:t>
            </a:r>
            <a:r>
              <a:rPr lang="en-US" sz="1600" dirty="0">
                <a:latin typeface="Times New Roman"/>
                <a:ea typeface="Calibri"/>
                <a:cs typeface="Times New Roman"/>
              </a:rPr>
              <a:t>3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5467609" y="4048724"/>
            <a:ext cx="6295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600" dirty="0">
                <a:effectLst/>
                <a:latin typeface="Times New Roman"/>
                <a:ea typeface="Calibri"/>
                <a:cs typeface="Times New Roman"/>
              </a:rPr>
              <a:t>x </a:t>
            </a:r>
            <a:r>
              <a:rPr lang="en-US" sz="1600" dirty="0" smtClean="0">
                <a:latin typeface="Times New Roman"/>
                <a:ea typeface="Calibri"/>
                <a:cs typeface="Times New Roman"/>
              </a:rPr>
              <a:t>3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sz="11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1" name="Picture 407" descr="370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508070"/>
            <a:ext cx="2238375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7449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04" descr="5408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085" y="2640151"/>
            <a:ext cx="1085850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05" descr="5597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823" y="2408307"/>
            <a:ext cx="2019300" cy="146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07" descr="370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60" y="5125210"/>
            <a:ext cx="2238375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06" descr="3212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254" y="1613445"/>
            <a:ext cx="257175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98" descr="370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75" y="4723647"/>
            <a:ext cx="33337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C:\Users\gredondo.ANDREW\Desktop\Driver Car Set\Instructions\Parts\3703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693" y="1994040"/>
            <a:ext cx="4476750" cy="40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C:\Users\gredondo.ANDREW\Desktop\Driver Car Set\Instructions\Parts\6558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453" y="1082813"/>
            <a:ext cx="866775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394" descr="5378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749" y="4444888"/>
            <a:ext cx="3905250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1783" y="1108620"/>
            <a:ext cx="590550" cy="228600"/>
          </a:xfrm>
          <a:prstGeom prst="rect">
            <a:avLst/>
          </a:prstGeom>
        </p:spPr>
      </p:pic>
      <p:pic>
        <p:nvPicPr>
          <p:cNvPr id="12" name="Picture 11" descr="C:\Users\gredondo.ANDREW\Desktop\Driver Car Set\Instructions\Parts\32278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93" y="4066422"/>
            <a:ext cx="4162425" cy="352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C:\Users\gredondo.ANDREW\Desktop\Driver Car Set\Instructions\Parts\32523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693" y="2532922"/>
            <a:ext cx="866775" cy="352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309" descr="3231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93" y="3036978"/>
            <a:ext cx="1419225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11" descr="3252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10" y="3559314"/>
            <a:ext cx="3067050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28" descr="6629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971" y="832395"/>
            <a:ext cx="2190750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16" descr="3894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94" y="1380794"/>
            <a:ext cx="1724025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17" descr="3701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10" y="730388"/>
            <a:ext cx="1171575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5" descr="C:\Users\bflatley\Desktop\New Drive Car Set\Driver Car Set\Instructions\Parts\3706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75" y="5557258"/>
            <a:ext cx="1685925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 Box 2"/>
          <p:cNvSpPr txBox="1">
            <a:spLocks noChangeArrowheads="1"/>
          </p:cNvSpPr>
          <p:nvPr/>
        </p:nvSpPr>
        <p:spPr bwMode="auto">
          <a:xfrm>
            <a:off x="1733021" y="778012"/>
            <a:ext cx="48577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600" dirty="0">
                <a:effectLst/>
                <a:latin typeface="Times New Roman"/>
                <a:ea typeface="Calibri"/>
                <a:cs typeface="Times New Roman"/>
              </a:rPr>
              <a:t>x </a:t>
            </a:r>
            <a:r>
              <a:rPr lang="en-US" sz="1600" dirty="0" smtClean="0">
                <a:effectLst/>
                <a:latin typeface="Times New Roman"/>
                <a:ea typeface="Calibri"/>
                <a:cs typeface="Times New Roman"/>
              </a:rPr>
              <a:t>1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8" name="Text Box 2"/>
          <p:cNvSpPr txBox="1">
            <a:spLocks noChangeArrowheads="1"/>
          </p:cNvSpPr>
          <p:nvPr/>
        </p:nvSpPr>
        <p:spPr bwMode="auto">
          <a:xfrm>
            <a:off x="2128308" y="1390316"/>
            <a:ext cx="48577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600" dirty="0">
                <a:effectLst/>
                <a:latin typeface="Times New Roman"/>
                <a:ea typeface="Calibri"/>
                <a:cs typeface="Times New Roman"/>
              </a:rPr>
              <a:t>x </a:t>
            </a:r>
            <a:r>
              <a:rPr lang="en-US" sz="1600" dirty="0">
                <a:latin typeface="Times New Roman"/>
                <a:ea typeface="Calibri"/>
                <a:cs typeface="Times New Roman"/>
              </a:rPr>
              <a:t>2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9" name="Text Box 2"/>
          <p:cNvSpPr txBox="1">
            <a:spLocks noChangeArrowheads="1"/>
          </p:cNvSpPr>
          <p:nvPr/>
        </p:nvSpPr>
        <p:spPr bwMode="auto">
          <a:xfrm>
            <a:off x="4859739" y="1994040"/>
            <a:ext cx="48577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600" dirty="0">
                <a:effectLst/>
                <a:latin typeface="Times New Roman"/>
                <a:ea typeface="Calibri"/>
                <a:cs typeface="Times New Roman"/>
              </a:rPr>
              <a:t>x </a:t>
            </a:r>
            <a:r>
              <a:rPr lang="en-US" sz="1600" dirty="0">
                <a:latin typeface="Times New Roman"/>
                <a:ea typeface="Calibri"/>
                <a:cs typeface="Times New Roman"/>
              </a:rPr>
              <a:t>4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0" name="Text Box 2"/>
          <p:cNvSpPr txBox="1">
            <a:spLocks noChangeArrowheads="1"/>
          </p:cNvSpPr>
          <p:nvPr/>
        </p:nvSpPr>
        <p:spPr bwMode="auto">
          <a:xfrm>
            <a:off x="4533235" y="4066422"/>
            <a:ext cx="48577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600" dirty="0">
                <a:effectLst/>
                <a:latin typeface="Times New Roman"/>
                <a:ea typeface="Calibri"/>
                <a:cs typeface="Times New Roman"/>
              </a:rPr>
              <a:t>x </a:t>
            </a:r>
            <a:r>
              <a:rPr lang="en-US" sz="1600" dirty="0">
                <a:latin typeface="Times New Roman"/>
                <a:ea typeface="Calibri"/>
                <a:cs typeface="Times New Roman"/>
              </a:rPr>
              <a:t>4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1" name="Text Box 2"/>
          <p:cNvSpPr txBox="1">
            <a:spLocks noChangeArrowheads="1"/>
          </p:cNvSpPr>
          <p:nvPr/>
        </p:nvSpPr>
        <p:spPr bwMode="auto">
          <a:xfrm>
            <a:off x="3440870" y="3503682"/>
            <a:ext cx="48577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600" dirty="0">
                <a:effectLst/>
                <a:latin typeface="Times New Roman"/>
                <a:ea typeface="Calibri"/>
                <a:cs typeface="Times New Roman"/>
              </a:rPr>
              <a:t>x </a:t>
            </a:r>
            <a:r>
              <a:rPr lang="en-US" sz="1600" dirty="0">
                <a:latin typeface="Times New Roman"/>
                <a:ea typeface="Calibri"/>
                <a:cs typeface="Times New Roman"/>
              </a:rPr>
              <a:t>2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2" name="Text Box 2"/>
          <p:cNvSpPr txBox="1">
            <a:spLocks noChangeArrowheads="1"/>
          </p:cNvSpPr>
          <p:nvPr/>
        </p:nvSpPr>
        <p:spPr bwMode="auto">
          <a:xfrm>
            <a:off x="1864375" y="3027450"/>
            <a:ext cx="48577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600" dirty="0">
                <a:effectLst/>
                <a:latin typeface="Times New Roman"/>
                <a:ea typeface="Calibri"/>
                <a:cs typeface="Times New Roman"/>
              </a:rPr>
              <a:t>x </a:t>
            </a:r>
            <a:r>
              <a:rPr lang="en-US" sz="1600" dirty="0">
                <a:latin typeface="Times New Roman"/>
                <a:ea typeface="Calibri"/>
                <a:cs typeface="Times New Roman"/>
              </a:rPr>
              <a:t>2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3" name="Text Box 2"/>
          <p:cNvSpPr txBox="1">
            <a:spLocks noChangeArrowheads="1"/>
          </p:cNvSpPr>
          <p:nvPr/>
        </p:nvSpPr>
        <p:spPr bwMode="auto">
          <a:xfrm>
            <a:off x="1269260" y="2513872"/>
            <a:ext cx="48577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600" dirty="0">
                <a:effectLst/>
                <a:latin typeface="Times New Roman"/>
                <a:ea typeface="Calibri"/>
                <a:cs typeface="Times New Roman"/>
              </a:rPr>
              <a:t>x </a:t>
            </a:r>
            <a:r>
              <a:rPr lang="en-US" sz="1600" dirty="0" smtClean="0">
                <a:effectLst/>
                <a:latin typeface="Times New Roman"/>
                <a:ea typeface="Calibri"/>
                <a:cs typeface="Times New Roman"/>
              </a:rPr>
              <a:t>6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4" name="Text Box 2"/>
          <p:cNvSpPr txBox="1">
            <a:spLocks noChangeArrowheads="1"/>
          </p:cNvSpPr>
          <p:nvPr/>
        </p:nvSpPr>
        <p:spPr bwMode="auto">
          <a:xfrm>
            <a:off x="4129230" y="4623634"/>
            <a:ext cx="48577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600" dirty="0">
                <a:effectLst/>
                <a:latin typeface="Times New Roman"/>
                <a:ea typeface="Calibri"/>
                <a:cs typeface="Times New Roman"/>
              </a:rPr>
              <a:t>x </a:t>
            </a:r>
            <a:r>
              <a:rPr lang="en-US" sz="1600" dirty="0" smtClean="0">
                <a:effectLst/>
                <a:latin typeface="Times New Roman"/>
                <a:ea typeface="Calibri"/>
                <a:cs typeface="Times New Roman"/>
              </a:rPr>
              <a:t>1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5" name="Text Box 2"/>
          <p:cNvSpPr txBox="1">
            <a:spLocks noChangeArrowheads="1"/>
          </p:cNvSpPr>
          <p:nvPr/>
        </p:nvSpPr>
        <p:spPr bwMode="auto">
          <a:xfrm>
            <a:off x="3188736" y="5025197"/>
            <a:ext cx="48577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600" dirty="0">
                <a:effectLst/>
                <a:latin typeface="Times New Roman"/>
                <a:ea typeface="Calibri"/>
                <a:cs typeface="Times New Roman"/>
              </a:rPr>
              <a:t>x </a:t>
            </a:r>
            <a:r>
              <a:rPr lang="en-US" sz="1600" dirty="0" smtClean="0">
                <a:effectLst/>
                <a:latin typeface="Times New Roman"/>
                <a:ea typeface="Calibri"/>
                <a:cs typeface="Times New Roman"/>
              </a:rPr>
              <a:t>1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6" name="Text Box 2"/>
          <p:cNvSpPr txBox="1">
            <a:spLocks noChangeArrowheads="1"/>
          </p:cNvSpPr>
          <p:nvPr/>
        </p:nvSpPr>
        <p:spPr bwMode="auto">
          <a:xfrm>
            <a:off x="2614083" y="5457245"/>
            <a:ext cx="48577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600" dirty="0">
                <a:effectLst/>
                <a:latin typeface="Times New Roman"/>
                <a:ea typeface="Calibri"/>
                <a:cs typeface="Times New Roman"/>
              </a:rPr>
              <a:t>x </a:t>
            </a:r>
            <a:r>
              <a:rPr lang="en-US" sz="1600" dirty="0" smtClean="0">
                <a:effectLst/>
                <a:latin typeface="Times New Roman"/>
                <a:ea typeface="Calibri"/>
                <a:cs typeface="Times New Roman"/>
              </a:rPr>
              <a:t>1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7" name="Text Box 2"/>
          <p:cNvSpPr txBox="1">
            <a:spLocks noChangeArrowheads="1"/>
          </p:cNvSpPr>
          <p:nvPr/>
        </p:nvSpPr>
        <p:spPr bwMode="auto">
          <a:xfrm>
            <a:off x="7136374" y="6133322"/>
            <a:ext cx="48577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600" dirty="0">
                <a:effectLst/>
                <a:latin typeface="Times New Roman"/>
                <a:ea typeface="Calibri"/>
                <a:cs typeface="Times New Roman"/>
              </a:rPr>
              <a:t>x </a:t>
            </a:r>
            <a:r>
              <a:rPr lang="en-US" sz="1600" dirty="0" smtClean="0">
                <a:effectLst/>
                <a:latin typeface="Times New Roman"/>
                <a:ea typeface="Calibri"/>
                <a:cs typeface="Times New Roman"/>
              </a:rPr>
              <a:t>1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8" name="Text Box 2"/>
          <p:cNvSpPr txBox="1">
            <a:spLocks noChangeArrowheads="1"/>
          </p:cNvSpPr>
          <p:nvPr/>
        </p:nvSpPr>
        <p:spPr bwMode="auto">
          <a:xfrm>
            <a:off x="5723835" y="3027449"/>
            <a:ext cx="48577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600" dirty="0">
                <a:effectLst/>
                <a:latin typeface="Times New Roman"/>
                <a:ea typeface="Calibri"/>
                <a:cs typeface="Times New Roman"/>
              </a:rPr>
              <a:t>x </a:t>
            </a:r>
            <a:r>
              <a:rPr lang="en-US" sz="1600" dirty="0">
                <a:latin typeface="Times New Roman"/>
                <a:ea typeface="Calibri"/>
                <a:cs typeface="Times New Roman"/>
              </a:rPr>
              <a:t>3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9" name="Text Box 2"/>
          <p:cNvSpPr txBox="1">
            <a:spLocks noChangeArrowheads="1"/>
          </p:cNvSpPr>
          <p:nvPr/>
        </p:nvSpPr>
        <p:spPr bwMode="auto">
          <a:xfrm>
            <a:off x="8532147" y="3046500"/>
            <a:ext cx="48577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600" dirty="0">
                <a:effectLst/>
                <a:latin typeface="Times New Roman"/>
                <a:ea typeface="Calibri"/>
                <a:cs typeface="Times New Roman"/>
              </a:rPr>
              <a:t>x </a:t>
            </a:r>
            <a:r>
              <a:rPr lang="en-US" sz="1600" dirty="0">
                <a:latin typeface="Times New Roman"/>
                <a:ea typeface="Calibri"/>
                <a:cs typeface="Times New Roman"/>
              </a:rPr>
              <a:t>3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0" name="Text Box 2"/>
          <p:cNvSpPr txBox="1">
            <a:spLocks noChangeArrowheads="1"/>
          </p:cNvSpPr>
          <p:nvPr/>
        </p:nvSpPr>
        <p:spPr bwMode="auto">
          <a:xfrm>
            <a:off x="5591292" y="1039752"/>
            <a:ext cx="48577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600" dirty="0">
                <a:effectLst/>
                <a:latin typeface="Times New Roman"/>
                <a:ea typeface="Calibri"/>
                <a:cs typeface="Times New Roman"/>
              </a:rPr>
              <a:t>x </a:t>
            </a:r>
            <a:r>
              <a:rPr lang="en-US" sz="1600" dirty="0" smtClean="0">
                <a:effectLst/>
                <a:latin typeface="Times New Roman"/>
                <a:ea typeface="Calibri"/>
                <a:cs typeface="Times New Roman"/>
              </a:rPr>
              <a:t>2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1" name="Text Box 2"/>
          <p:cNvSpPr txBox="1">
            <a:spLocks noChangeArrowheads="1"/>
          </p:cNvSpPr>
          <p:nvPr/>
        </p:nvSpPr>
        <p:spPr bwMode="auto">
          <a:xfrm>
            <a:off x="7254446" y="1009319"/>
            <a:ext cx="48577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600" dirty="0">
                <a:effectLst/>
                <a:latin typeface="Times New Roman"/>
                <a:ea typeface="Calibri"/>
                <a:cs typeface="Times New Roman"/>
              </a:rPr>
              <a:t>x </a:t>
            </a:r>
            <a:r>
              <a:rPr lang="en-US" sz="1600" dirty="0">
                <a:latin typeface="Times New Roman"/>
                <a:ea typeface="Calibri"/>
                <a:cs typeface="Times New Roman"/>
              </a:rPr>
              <a:t>4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2" name="Text Box 2"/>
          <p:cNvSpPr txBox="1">
            <a:spLocks noChangeArrowheads="1"/>
          </p:cNvSpPr>
          <p:nvPr/>
        </p:nvSpPr>
        <p:spPr bwMode="auto">
          <a:xfrm>
            <a:off x="8532148" y="1002365"/>
            <a:ext cx="556852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600" dirty="0">
                <a:effectLst/>
                <a:latin typeface="Times New Roman"/>
                <a:ea typeface="Calibri"/>
                <a:cs typeface="Times New Roman"/>
              </a:rPr>
              <a:t>x </a:t>
            </a:r>
            <a:r>
              <a:rPr lang="en-US" sz="1600" dirty="0" smtClean="0">
                <a:latin typeface="Times New Roman"/>
                <a:ea typeface="Calibri"/>
                <a:cs typeface="Times New Roman"/>
              </a:rPr>
              <a:t>28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3" name="Text Box 2"/>
          <p:cNvSpPr txBox="1">
            <a:spLocks noChangeArrowheads="1"/>
          </p:cNvSpPr>
          <p:nvPr/>
        </p:nvSpPr>
        <p:spPr bwMode="auto">
          <a:xfrm>
            <a:off x="6998193" y="1542007"/>
            <a:ext cx="623956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600" dirty="0">
                <a:effectLst/>
                <a:latin typeface="Times New Roman"/>
                <a:ea typeface="Calibri"/>
                <a:cs typeface="Times New Roman"/>
              </a:rPr>
              <a:t>x </a:t>
            </a:r>
            <a:r>
              <a:rPr lang="en-US" sz="1600" dirty="0" smtClean="0">
                <a:effectLst/>
                <a:latin typeface="Times New Roman"/>
                <a:ea typeface="Calibri"/>
                <a:cs typeface="Times New Roman"/>
              </a:rPr>
              <a:t>18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7504" y="188640"/>
            <a:ext cx="26642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Parts Needed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673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401" descr="Step2_Parts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1" t="4327" r="5077" b="6833"/>
          <a:stretch>
            <a:fillRect/>
          </a:stretch>
        </p:blipFill>
        <p:spPr bwMode="auto">
          <a:xfrm>
            <a:off x="-129" y="10211"/>
            <a:ext cx="7362825" cy="371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4615" y="37499"/>
            <a:ext cx="2133600" cy="1052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200" b="1" dirty="0">
                <a:effectLst/>
                <a:latin typeface="Times New Roman"/>
                <a:ea typeface="Calibri"/>
                <a:cs typeface="Times New Roman"/>
              </a:rPr>
              <a:t>Front Wheel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200" b="1" dirty="0">
                <a:effectLst/>
                <a:latin typeface="Times New Roman"/>
                <a:ea typeface="Calibri"/>
                <a:cs typeface="Times New Roman"/>
              </a:rPr>
              <a:t>     1.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5122" name="Picture 403" descr="Step2_Sid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2" t="7143" r="4716" b="3084"/>
          <a:stretch>
            <a:fillRect/>
          </a:stretch>
        </p:blipFill>
        <p:spPr bwMode="auto">
          <a:xfrm>
            <a:off x="4860032" y="2136775"/>
            <a:ext cx="3822700" cy="382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404" descr="5408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94" y="4564380"/>
            <a:ext cx="1085850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405" descr="5597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275" y="4378642"/>
            <a:ext cx="2019300" cy="146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406" descr="3212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062" y="6055042"/>
            <a:ext cx="257175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4368152" y="4932695"/>
            <a:ext cx="48577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600" dirty="0">
                <a:effectLst/>
                <a:latin typeface="Times New Roman"/>
                <a:ea typeface="Calibri"/>
                <a:cs typeface="Times New Roman"/>
              </a:rPr>
              <a:t>x 1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1714500" y="4926431"/>
            <a:ext cx="48577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600" dirty="0">
                <a:effectLst/>
                <a:latin typeface="Times New Roman"/>
                <a:ea typeface="Calibri"/>
                <a:cs typeface="Times New Roman"/>
              </a:rPr>
              <a:t>x 1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4202515" y="5969532"/>
            <a:ext cx="48577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600" dirty="0">
                <a:effectLst/>
                <a:latin typeface="Times New Roman"/>
                <a:ea typeface="Calibri"/>
                <a:cs typeface="Times New Roman"/>
              </a:rPr>
              <a:t>x 1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1228725" y="5983605"/>
            <a:ext cx="48577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600" dirty="0">
                <a:effectLst/>
                <a:latin typeface="Times New Roman"/>
                <a:ea typeface="Calibri"/>
                <a:cs typeface="Times New Roman"/>
              </a:rPr>
              <a:t>x 2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5" descr="C:\Users\bflatley\Desktop\New Drive Car Set\Driver Car Set\Instructions\Parts\3706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275" y="6040378"/>
            <a:ext cx="1685925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6468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90" descr="Step3_Part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4" t="4684" r="3233" b="4277"/>
          <a:stretch>
            <a:fillRect/>
          </a:stretch>
        </p:blipFill>
        <p:spPr bwMode="auto">
          <a:xfrm>
            <a:off x="1569318" y="17280"/>
            <a:ext cx="7505700" cy="425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" name="Picture 394" descr="5378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042" y="3828798"/>
            <a:ext cx="3905250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99" descr="Step3_Part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62" r="1855" b="9525"/>
          <a:stretch/>
        </p:blipFill>
        <p:spPr bwMode="auto">
          <a:xfrm>
            <a:off x="22614" y="33304"/>
            <a:ext cx="3870181" cy="2253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476058" y="4910137"/>
            <a:ext cx="48577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600" dirty="0">
                <a:effectLst/>
                <a:latin typeface="Times New Roman"/>
                <a:ea typeface="Calibri"/>
                <a:cs typeface="Times New Roman"/>
              </a:rPr>
              <a:t>x 2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600" dirty="0">
                <a:effectLst/>
                <a:latin typeface="Times New Roman"/>
                <a:ea typeface="Calibri"/>
                <a:cs typeface="Times New Roman"/>
              </a:rPr>
              <a:t> 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8388424" y="5227371"/>
            <a:ext cx="48577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600" dirty="0">
                <a:effectLst/>
                <a:latin typeface="Times New Roman"/>
                <a:ea typeface="Calibri"/>
                <a:cs typeface="Times New Roman"/>
              </a:rPr>
              <a:t>x 1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600" dirty="0">
                <a:effectLst/>
                <a:latin typeface="Times New Roman"/>
                <a:ea typeface="Calibri"/>
                <a:cs typeface="Times New Roman"/>
              </a:rPr>
              <a:t> 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4329112" y="4855896"/>
            <a:ext cx="48577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600" dirty="0">
                <a:effectLst/>
                <a:latin typeface="Times New Roman"/>
                <a:ea typeface="Calibri"/>
                <a:cs typeface="Times New Roman"/>
              </a:rPr>
              <a:t>x 2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5724128" y="6032971"/>
            <a:ext cx="48577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600" dirty="0">
                <a:effectLst/>
                <a:latin typeface="Times New Roman"/>
                <a:ea typeface="Calibri"/>
                <a:cs typeface="Times New Roman"/>
              </a:rPr>
              <a:t>x 4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600" dirty="0">
                <a:effectLst/>
                <a:latin typeface="Times New Roman"/>
                <a:ea typeface="Calibri"/>
                <a:cs typeface="Times New Roman"/>
              </a:rPr>
              <a:t> 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0" y="159385"/>
            <a:ext cx="2038350" cy="1052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200" b="1" dirty="0">
                <a:effectLst/>
                <a:latin typeface="Times New Roman"/>
                <a:ea typeface="Calibri"/>
                <a:cs typeface="Times New Roman"/>
              </a:rPr>
              <a:t>Back Wheel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200" b="1" dirty="0">
                <a:effectLst/>
                <a:latin typeface="Times New Roman"/>
                <a:ea typeface="Calibri"/>
                <a:cs typeface="Times New Roman"/>
              </a:rPr>
              <a:t>      1.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4102" name="Picture 391" descr="5408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4548187"/>
            <a:ext cx="1085850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393" descr="5597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570" y="4362450"/>
            <a:ext cx="2019300" cy="146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395" descr="3212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5454" y="6104409"/>
            <a:ext cx="257175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4153217" y="6051549"/>
            <a:ext cx="48577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600" dirty="0">
                <a:effectLst/>
                <a:latin typeface="Times New Roman"/>
                <a:ea typeface="Calibri"/>
                <a:cs typeface="Times New Roman"/>
              </a:rPr>
              <a:t>x 1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600" dirty="0">
                <a:effectLst/>
                <a:latin typeface="Times New Roman"/>
                <a:ea typeface="Calibri"/>
                <a:cs typeface="Times New Roman"/>
              </a:rPr>
              <a:t> 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4104" name="Picture 398" descr="370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161559"/>
            <a:ext cx="33337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15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16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090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819650" y="3152774"/>
            <a:ext cx="48577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600">
                <a:effectLst/>
                <a:latin typeface="Times New Roman"/>
                <a:ea typeface="Calibri"/>
                <a:cs typeface="Times New Roman"/>
              </a:rPr>
              <a:t>x 1</a:t>
            </a:r>
            <a:endParaRPr lang="en-US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7534275" y="3133724"/>
            <a:ext cx="48577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600">
                <a:effectLst/>
                <a:latin typeface="Times New Roman"/>
                <a:ea typeface="Calibri"/>
                <a:cs typeface="Times New Roman"/>
              </a:rPr>
              <a:t>x 3</a:t>
            </a:r>
            <a:endParaRPr lang="en-US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6334125" y="3133724"/>
            <a:ext cx="48577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600">
                <a:effectLst/>
                <a:latin typeface="Times New Roman"/>
                <a:ea typeface="Calibri"/>
                <a:cs typeface="Times New Roman"/>
              </a:rPr>
              <a:t>x 1</a:t>
            </a:r>
            <a:endParaRPr lang="en-US" sz="110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" y="238124"/>
            <a:ext cx="5705475" cy="26955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050" y="3181349"/>
            <a:ext cx="590550" cy="228600"/>
          </a:xfrm>
          <a:prstGeom prst="rect">
            <a:avLst/>
          </a:prstGeom>
        </p:spPr>
      </p:pic>
      <p:pic>
        <p:nvPicPr>
          <p:cNvPr id="11" name="Picture 10" descr="C:\Users\gredondo.ANDREW\Desktop\Driver Car Set\Instructions\Parts\655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181349"/>
            <a:ext cx="866775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C:\Users\gredondo.ANDREW\Desktop\Driver Car Set\Instructions\Parts\370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3105149"/>
            <a:ext cx="4476750" cy="40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C:\Users\gredondo.ANDREW\Desktop\Driver Car Set\Instructions\Step1_Side1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0" y="1838324"/>
            <a:ext cx="5019675" cy="11811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133350" y="142874"/>
            <a:ext cx="318135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200" b="1">
                <a:effectLst/>
                <a:latin typeface="Times New Roman"/>
                <a:ea typeface="Calibri"/>
                <a:cs typeface="Times New Roman"/>
              </a:rPr>
              <a:t>Main Body Right Side</a:t>
            </a:r>
            <a:endParaRPr lang="en-US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200" b="1">
                <a:effectLst/>
                <a:latin typeface="Times New Roman"/>
                <a:ea typeface="Calibri"/>
                <a:cs typeface="Times New Roman"/>
              </a:rPr>
              <a:t>1.</a:t>
            </a:r>
            <a:endParaRPr lang="en-US" sz="110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47281"/>
            <a:ext cx="5486400" cy="2295525"/>
          </a:xfrm>
          <a:prstGeom prst="rect">
            <a:avLst/>
          </a:prstGeom>
        </p:spPr>
      </p:pic>
      <p:pic>
        <p:nvPicPr>
          <p:cNvPr id="17" name="Picture 16" descr="C:\Users\gredondo.ANDREW\Desktop\Driver Car Set\Instructions\Parts\32278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6314281"/>
            <a:ext cx="4162425" cy="352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 descr="C:\Users\gredondo.ANDREW\Desktop\Driver Car Set\Instructions\Parts\655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675" y="6419056"/>
            <a:ext cx="866775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725" y="6438106"/>
            <a:ext cx="590550" cy="228600"/>
          </a:xfrm>
          <a:prstGeom prst="rect">
            <a:avLst/>
          </a:prstGeom>
        </p:spPr>
      </p:pic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6019800" y="6371431"/>
            <a:ext cx="48577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600">
                <a:effectLst/>
                <a:latin typeface="Times New Roman"/>
                <a:ea typeface="Calibri"/>
                <a:cs typeface="Times New Roman"/>
              </a:rPr>
              <a:t>x 1</a:t>
            </a:r>
            <a:endParaRPr lang="en-US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4410075" y="6333331"/>
            <a:ext cx="48577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600">
                <a:effectLst/>
                <a:latin typeface="Times New Roman"/>
                <a:ea typeface="Calibri"/>
                <a:cs typeface="Times New Roman"/>
              </a:rPr>
              <a:t>x 1</a:t>
            </a:r>
            <a:endParaRPr lang="en-US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7210425" y="6361906"/>
            <a:ext cx="48577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600">
                <a:effectLst/>
                <a:latin typeface="Times New Roman"/>
                <a:ea typeface="Calibri"/>
                <a:cs typeface="Times New Roman"/>
              </a:rPr>
              <a:t>x 3</a:t>
            </a:r>
            <a:endParaRPr lang="en-US" sz="110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23" name="Picture 22" descr="C:\Users\gredondo.ANDREW\Desktop\Driver Car Set\Instructions\Step1_Side2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900" y="5009356"/>
            <a:ext cx="5362575" cy="112395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Text Box 2"/>
          <p:cNvSpPr txBox="1">
            <a:spLocks noChangeArrowheads="1"/>
          </p:cNvSpPr>
          <p:nvPr/>
        </p:nvSpPr>
        <p:spPr bwMode="auto">
          <a:xfrm>
            <a:off x="28575" y="3637756"/>
            <a:ext cx="6953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200" b="1">
                <a:effectLst/>
                <a:latin typeface="Times New Roman"/>
                <a:ea typeface="Calibri"/>
                <a:cs typeface="Times New Roman"/>
              </a:rPr>
              <a:t>2.</a:t>
            </a:r>
            <a:endParaRPr lang="en-US" sz="110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017491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:\Users\gredondo.ANDREW\Desktop\Driver Car Set\Instructions\Step1_Part4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8" t="23077" r="4715" b="14346"/>
          <a:stretch/>
        </p:blipFill>
        <p:spPr bwMode="auto">
          <a:xfrm>
            <a:off x="4491626" y="3117436"/>
            <a:ext cx="4630843" cy="25069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5450235" y="180974"/>
            <a:ext cx="48577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600">
                <a:effectLst/>
                <a:latin typeface="Times New Roman"/>
                <a:ea typeface="Calibri"/>
                <a:cs typeface="Times New Roman"/>
              </a:rPr>
              <a:t>x 2</a:t>
            </a:r>
            <a:endParaRPr lang="en-US" sz="110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5" t="14444" r="11891" b="5021"/>
          <a:stretch/>
        </p:blipFill>
        <p:spPr bwMode="auto">
          <a:xfrm>
            <a:off x="-26640" y="57149"/>
            <a:ext cx="4391025" cy="3505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C:\Users\gredondo.ANDREW\Desktop\Driver Car Set\Instructions\Parts\3252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835" y="171449"/>
            <a:ext cx="866775" cy="352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C:\Users\gredondo.ANDREW\Desktop\Driver Car Set\Instructions\Step1_Side3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385" y="819149"/>
            <a:ext cx="4781550" cy="145732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-55215" y="47624"/>
            <a:ext cx="6953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200" b="1">
                <a:effectLst/>
                <a:latin typeface="Times New Roman"/>
                <a:ea typeface="Calibri"/>
                <a:cs typeface="Times New Roman"/>
              </a:rPr>
              <a:t>3.</a:t>
            </a:r>
            <a:endParaRPr lang="en-US" sz="110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0" name="Picture 9" descr="C:\Users\gredondo.ANDREW\Desktop\Driver Car Set\Instructions\Step1_Side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607" y="5413160"/>
            <a:ext cx="5362575" cy="134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C:\Users\gredondo.ANDREW\Desktop\Driver Car Set\Instructions\Parts\32278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09" y="4492867"/>
            <a:ext cx="4162425" cy="352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C:\Users\gredondo.ANDREW\Desktop\Driver Car Set\Instructions\Parts\3703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09" y="3601220"/>
            <a:ext cx="4476750" cy="400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397221" y="4885953"/>
            <a:ext cx="48577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600" dirty="0">
                <a:effectLst/>
                <a:latin typeface="Times New Roman"/>
                <a:ea typeface="Calibri"/>
                <a:cs typeface="Times New Roman"/>
              </a:rPr>
              <a:t>x 1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397222" y="4055747"/>
            <a:ext cx="48577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600" dirty="0">
                <a:effectLst/>
                <a:latin typeface="Times New Roman"/>
                <a:ea typeface="Calibri"/>
                <a:cs typeface="Times New Roman"/>
              </a:rPr>
              <a:t>x 1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4067944" y="2962274"/>
            <a:ext cx="6953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200" b="1" dirty="0">
                <a:effectLst/>
                <a:latin typeface="Times New Roman"/>
                <a:ea typeface="Calibri"/>
                <a:cs typeface="Times New Roman"/>
              </a:rPr>
              <a:t>4.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67342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7669213" y="916775"/>
            <a:ext cx="48577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600">
                <a:effectLst/>
                <a:latin typeface="Times New Roman"/>
                <a:ea typeface="Calibri"/>
                <a:cs typeface="Times New Roman"/>
              </a:rPr>
              <a:t>x 4</a:t>
            </a:r>
            <a:endParaRPr lang="en-US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600">
                <a:effectLst/>
                <a:latin typeface="Times New Roman"/>
                <a:ea typeface="Calibri"/>
                <a:cs typeface="Times New Roman"/>
              </a:rPr>
              <a:t> </a:t>
            </a:r>
            <a:endParaRPr lang="en-US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7669213" y="450050"/>
            <a:ext cx="48577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600">
                <a:effectLst/>
                <a:latin typeface="Times New Roman"/>
                <a:ea typeface="Calibri"/>
                <a:cs typeface="Times New Roman"/>
              </a:rPr>
              <a:t>x 1</a:t>
            </a:r>
            <a:endParaRPr lang="en-US" sz="110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6" name="Picture 5" descr="C:\Users\gredondo.ANDREW\Desktop\Driver Car Set\Instructions\Step1_Part5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3" t="4293" r="8912"/>
          <a:stretch/>
        </p:blipFill>
        <p:spPr bwMode="auto">
          <a:xfrm>
            <a:off x="-791" y="136773"/>
            <a:ext cx="6629400" cy="50958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C:\Users\gredondo.ANDREW\Desktop\Driver Car Set\Instructions\Parts\3252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5284" y="222498"/>
            <a:ext cx="866775" cy="352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909" y="736848"/>
            <a:ext cx="590550" cy="228600"/>
          </a:xfrm>
          <a:prstGeom prst="rect">
            <a:avLst/>
          </a:prstGeom>
        </p:spPr>
      </p:pic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-791" y="174873"/>
            <a:ext cx="6953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200" b="1">
                <a:effectLst/>
                <a:latin typeface="Times New Roman"/>
                <a:ea typeface="Calibri"/>
                <a:cs typeface="Times New Roman"/>
              </a:rPr>
              <a:t>5.</a:t>
            </a:r>
            <a:endParaRPr lang="en-US" sz="110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0" name="Picture 9" descr="C:\Users\gredondo.ANDREW\Desktop\Driver Car Set\Instructions\Step1_Side5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5039618"/>
            <a:ext cx="5838825" cy="1171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38674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1" name="Picture 306" descr="Step1_Part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1" t="8975" r="9036" b="8333"/>
          <a:stretch>
            <a:fillRect/>
          </a:stretch>
        </p:blipFill>
        <p:spPr bwMode="auto">
          <a:xfrm>
            <a:off x="3597819" y="0"/>
            <a:ext cx="5543550" cy="491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308" descr="Step1_Side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45" y="3789040"/>
            <a:ext cx="5272088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311" descr="325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" y="1976691"/>
            <a:ext cx="3067050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310" descr="278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01" y="1414081"/>
            <a:ext cx="59055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309" descr="323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6" y="714628"/>
            <a:ext cx="1419225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3203848" y="1957641"/>
            <a:ext cx="48577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600" dirty="0">
                <a:effectLst/>
                <a:latin typeface="Times New Roman"/>
                <a:ea typeface="Calibri"/>
                <a:cs typeface="Times New Roman"/>
              </a:rPr>
              <a:t>x 1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941894" y="1338014"/>
            <a:ext cx="48577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600" dirty="0">
                <a:effectLst/>
                <a:latin typeface="Times New Roman"/>
                <a:ea typeface="Calibri"/>
                <a:cs typeface="Times New Roman"/>
              </a:rPr>
              <a:t>x 4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600" dirty="0">
                <a:effectLst/>
                <a:latin typeface="Times New Roman"/>
                <a:ea typeface="Calibri"/>
                <a:cs typeface="Times New Roman"/>
              </a:rPr>
              <a:t> 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619672" y="714628"/>
            <a:ext cx="48577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600" dirty="0">
                <a:effectLst/>
                <a:latin typeface="Times New Roman"/>
                <a:ea typeface="Calibri"/>
                <a:cs typeface="Times New Roman"/>
              </a:rPr>
              <a:t>x 1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600" dirty="0">
                <a:effectLst/>
                <a:latin typeface="Times New Roman"/>
                <a:ea typeface="Calibri"/>
                <a:cs typeface="Times New Roman"/>
              </a:rPr>
              <a:t> 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3876675" y="207581"/>
            <a:ext cx="695325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200" b="1" dirty="0">
                <a:effectLst/>
                <a:latin typeface="Times New Roman"/>
                <a:ea typeface="Calibri"/>
                <a:cs typeface="Times New Roman"/>
              </a:rPr>
              <a:t>6.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15"/>
          <p:cNvSpPr>
            <a:spLocks noChangeArrowheads="1"/>
          </p:cNvSpPr>
          <p:nvPr/>
        </p:nvSpPr>
        <p:spPr bwMode="auto">
          <a:xfrm>
            <a:off x="364114" y="62826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0443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327" descr="Step1_Part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4" t="2000" r="6168" b="4601"/>
          <a:stretch>
            <a:fillRect/>
          </a:stretch>
        </p:blipFill>
        <p:spPr bwMode="auto">
          <a:xfrm>
            <a:off x="0" y="-1"/>
            <a:ext cx="3962400" cy="444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6834758" y="1206500"/>
            <a:ext cx="48577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600" dirty="0">
                <a:effectLst/>
                <a:latin typeface="Times New Roman"/>
                <a:ea typeface="Calibri"/>
                <a:cs typeface="Times New Roman"/>
              </a:rPr>
              <a:t>x 1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600" dirty="0">
                <a:effectLst/>
                <a:latin typeface="Times New Roman"/>
                <a:ea typeface="Calibri"/>
                <a:cs typeface="Times New Roman"/>
              </a:rPr>
              <a:t> 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79512" y="168910"/>
            <a:ext cx="695325" cy="576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200" b="1" dirty="0">
                <a:effectLst/>
                <a:latin typeface="Times New Roman"/>
                <a:ea typeface="Calibri"/>
                <a:cs typeface="Times New Roman"/>
              </a:rPr>
              <a:t>7.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9220" name="Picture 328" descr="66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073150"/>
            <a:ext cx="2190750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30" descr="Step1_Side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817937"/>
            <a:ext cx="5829300" cy="2681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5437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728</TotalTime>
  <Words>199</Words>
  <Application>Microsoft Office PowerPoint</Application>
  <PresentationFormat>On-screen Show (4:3)</PresentationFormat>
  <Paragraphs>112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Hill Climbing Robot Assembly Instructions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Carnegie Mellon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Brenna A Flatley</dc:creator>
  <cp:lastModifiedBy>Melanie Lynn Jasper</cp:lastModifiedBy>
  <cp:revision>15</cp:revision>
  <dcterms:created xsi:type="dcterms:W3CDTF">2013-05-08T20:33:17Z</dcterms:created>
  <dcterms:modified xsi:type="dcterms:W3CDTF">2013-05-23T16:17:20Z</dcterms:modified>
</cp:coreProperties>
</file>