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media/image178.jpg" ContentType="image/jpg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media/image337.jpg" ContentType="image/jpg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charts/chart5.xml" ContentType="application/vnd.openxmlformats-officedocument.drawingml.chart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notesSlides/notesSlide1.xml" ContentType="application/vnd.openxmlformats-officedocument.presentationml.notesSlide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362" r:id="rId3"/>
    <p:sldId id="425" r:id="rId4"/>
    <p:sldId id="597" r:id="rId5"/>
    <p:sldId id="380" r:id="rId6"/>
    <p:sldId id="366" r:id="rId7"/>
    <p:sldId id="256" r:id="rId8"/>
    <p:sldId id="349" r:id="rId9"/>
    <p:sldId id="609" r:id="rId10"/>
    <p:sldId id="610" r:id="rId11"/>
    <p:sldId id="612" r:id="rId12"/>
    <p:sldId id="384" r:id="rId13"/>
    <p:sldId id="352" r:id="rId14"/>
    <p:sldId id="379" r:id="rId15"/>
    <p:sldId id="353" r:id="rId16"/>
    <p:sldId id="359" r:id="rId17"/>
    <p:sldId id="386" r:id="rId18"/>
    <p:sldId id="269" r:id="rId19"/>
    <p:sldId id="387" r:id="rId20"/>
    <p:sldId id="272" r:id="rId21"/>
    <p:sldId id="273" r:id="rId22"/>
    <p:sldId id="266" r:id="rId23"/>
    <p:sldId id="267" r:id="rId24"/>
    <p:sldId id="288" r:id="rId25"/>
    <p:sldId id="413" r:id="rId26"/>
    <p:sldId id="414" r:id="rId27"/>
    <p:sldId id="430" r:id="rId28"/>
    <p:sldId id="257" r:id="rId29"/>
    <p:sldId id="358" r:id="rId30"/>
    <p:sldId id="337" r:id="rId31"/>
    <p:sldId id="394" r:id="rId32"/>
  </p:sldIdLst>
  <p:sldSz cx="13493750" cy="7589838"/>
  <p:notesSz cx="9296400" cy="7010400"/>
  <p:defaultTextStyle>
    <a:defPPr>
      <a:defRPr lang="en-US"/>
    </a:defPPr>
    <a:lvl1pPr marL="0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57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13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371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827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284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740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198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655" algn="l" defTabSz="1044913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pos="4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24" y="72"/>
      </p:cViewPr>
      <p:guideLst>
        <p:guide orient="horz" pos="2391"/>
        <p:guide pos="42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le\Desktop\andrew_www\F2018_Biochem\Lectures\Lec04\glycine%20charg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43645644269642"/>
          <c:y val="7.5854879332597408E-2"/>
          <c:w val="0.79900210664456417"/>
          <c:h val="0.72643148721401085"/>
        </c:manualLayout>
      </c:layout>
      <c:scatterChart>
        <c:scatterStyle val="smoothMarker"/>
        <c:varyColors val="0"/>
        <c:ser>
          <c:idx val="0"/>
          <c:order val="0"/>
          <c:spPr>
            <a:ln w="26829">
              <a:noFill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0.99900099900099915</c:v>
                </c:pt>
                <c:pt idx="4">
                  <c:v>0.99009900990099009</c:v>
                </c:pt>
                <c:pt idx="5">
                  <c:v>0.90909090909090906</c:v>
                </c:pt>
                <c:pt idx="6">
                  <c:v>0.5</c:v>
                </c:pt>
                <c:pt idx="7">
                  <c:v>9.0909090909090912E-2</c:v>
                </c:pt>
                <c:pt idx="8">
                  <c:v>9.9009900990099011E-3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BE-4009-AA87-CEFE68E98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99520"/>
        <c:axId val="59692544"/>
      </c:scatterChart>
      <c:valAx>
        <c:axId val="126299520"/>
        <c:scaling>
          <c:orientation val="minMax"/>
          <c:max val="12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>
            <c:manualLayout>
              <c:xMode val="edge"/>
              <c:yMode val="edge"/>
              <c:x val="4.5325107570294523E-2"/>
              <c:y val="0.83202626836041493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9692544"/>
        <c:crosses val="autoZero"/>
        <c:crossBetween val="midCat"/>
        <c:majorUnit val="1"/>
        <c:minorUnit val="0.5"/>
      </c:valAx>
      <c:valAx>
        <c:axId val="5969254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Protonated</a:t>
                </a:r>
              </a:p>
            </c:rich>
          </c:tx>
          <c:layout>
            <c:manualLayout>
              <c:xMode val="edge"/>
              <c:yMode val="edge"/>
              <c:x val="0"/>
              <c:y val="0.13725475721784777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6299520"/>
        <c:crosses val="autoZero"/>
        <c:crossBetween val="midCat"/>
        <c:majorUnit val="0.1"/>
        <c:minorUnit val="0.05"/>
      </c:valAx>
      <c:spPr>
        <a:solidFill>
          <a:srgbClr val="FFFFFF"/>
        </a:solidFill>
        <a:ln w="1192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313792368492"/>
          <c:y val="8.7304969654906195E-2"/>
          <c:w val="0.76368889051969802"/>
          <c:h val="0.72643148721401085"/>
        </c:manualLayout>
      </c:layout>
      <c:scatterChart>
        <c:scatterStyle val="smoothMarker"/>
        <c:varyColors val="0"/>
        <c:ser>
          <c:idx val="0"/>
          <c:order val="0"/>
          <c:spPr>
            <a:ln w="26829">
              <a:noFill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0.99900099900099915</c:v>
                </c:pt>
                <c:pt idx="4">
                  <c:v>0.99009900990099009</c:v>
                </c:pt>
                <c:pt idx="5">
                  <c:v>0.90909090909090906</c:v>
                </c:pt>
                <c:pt idx="6">
                  <c:v>0.5</c:v>
                </c:pt>
                <c:pt idx="7">
                  <c:v>9.0909090909090912E-2</c:v>
                </c:pt>
                <c:pt idx="8">
                  <c:v>9.9009900990099011E-3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BE-4009-AA87-CEFE68E98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99520"/>
        <c:axId val="59692544"/>
      </c:scatterChart>
      <c:valAx>
        <c:axId val="126299520"/>
        <c:scaling>
          <c:orientation val="minMax"/>
          <c:max val="12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>
            <c:manualLayout>
              <c:xMode val="edge"/>
              <c:yMode val="edge"/>
              <c:x val="0.92399678730578083"/>
              <c:y val="0.77934982527795371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9692544"/>
        <c:crosses val="autoZero"/>
        <c:crossBetween val="midCat"/>
        <c:majorUnit val="1"/>
        <c:minorUnit val="0.5"/>
      </c:valAx>
      <c:valAx>
        <c:axId val="59692544"/>
        <c:scaling>
          <c:orientation val="minMax"/>
          <c:max val="100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Activity</a:t>
                </a:r>
              </a:p>
            </c:rich>
          </c:tx>
          <c:layout>
            <c:manualLayout>
              <c:xMode val="edge"/>
              <c:yMode val="edge"/>
              <c:x val="0"/>
              <c:y val="0.13725475721784777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6299520"/>
        <c:crosses val="autoZero"/>
        <c:crossBetween val="midCat"/>
        <c:majorUnit val="10"/>
        <c:minorUnit val="5"/>
      </c:valAx>
      <c:spPr>
        <a:solidFill>
          <a:srgbClr val="FFFFFF"/>
        </a:solidFill>
        <a:ln w="1192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169653957728969"/>
          <c:y val="8.2352941176470629E-2"/>
          <c:w val="0.79900210664456417"/>
          <c:h val="0.72643148721401085"/>
        </c:manualLayout>
      </c:layout>
      <c:scatterChart>
        <c:scatterStyle val="smoothMarker"/>
        <c:varyColors val="0"/>
        <c:ser>
          <c:idx val="0"/>
          <c:order val="0"/>
          <c:spPr>
            <a:ln w="26829">
              <a:noFill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0.99900099900099915</c:v>
                </c:pt>
                <c:pt idx="4">
                  <c:v>0.99009900990099009</c:v>
                </c:pt>
                <c:pt idx="5">
                  <c:v>0.90909090909090906</c:v>
                </c:pt>
                <c:pt idx="6">
                  <c:v>0.5</c:v>
                </c:pt>
                <c:pt idx="7">
                  <c:v>9.0909090909090912E-2</c:v>
                </c:pt>
                <c:pt idx="8">
                  <c:v>9.9009900990099011E-3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F2-4896-BBFA-BD06626F5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99520"/>
        <c:axId val="59692544"/>
      </c:scatterChart>
      <c:valAx>
        <c:axId val="126299520"/>
        <c:scaling>
          <c:orientation val="minMax"/>
          <c:max val="12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>
            <c:manualLayout>
              <c:xMode val="edge"/>
              <c:yMode val="edge"/>
              <c:x val="0.92156826496394073"/>
              <c:y val="0.89375742699004967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9692544"/>
        <c:crosses val="autoZero"/>
        <c:crossBetween val="midCat"/>
        <c:majorUnit val="1"/>
        <c:minorUnit val="0.5"/>
      </c:valAx>
      <c:valAx>
        <c:axId val="5969254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Protonated</a:t>
                </a:r>
              </a:p>
            </c:rich>
          </c:tx>
          <c:layout>
            <c:manualLayout>
              <c:xMode val="edge"/>
              <c:yMode val="edge"/>
              <c:x val="0"/>
              <c:y val="0.13725475721784777"/>
            </c:manualLayout>
          </c:layout>
          <c:overlay val="0"/>
          <c:spPr>
            <a:noFill/>
            <a:ln w="23848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9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6299520"/>
        <c:crosses val="autoZero"/>
        <c:crossBetween val="midCat"/>
        <c:majorUnit val="0.1"/>
        <c:minorUnit val="0.05"/>
      </c:valAx>
      <c:spPr>
        <a:solidFill>
          <a:srgbClr val="FFFFFF"/>
        </a:solidFill>
        <a:ln w="1192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99651567944251"/>
          <c:y val="0.10576923076923084"/>
          <c:w val="0.71428571428571452"/>
          <c:h val="0.66346153846153866"/>
        </c:manualLayout>
      </c:layout>
      <c:scatterChart>
        <c:scatterStyle val="smoothMarker"/>
        <c:varyColors val="0"/>
        <c:ser>
          <c:idx val="0"/>
          <c:order val="0"/>
          <c:spPr>
            <a:ln w="28575">
              <a:noFill/>
              <a:prstDash val="solid"/>
            </a:ln>
          </c:spPr>
          <c:marker>
            <c:symbol val="none"/>
          </c:marker>
          <c:xVal>
            <c:numRef>
              <c:f>Sheet1!$A$1:$A$11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Sheet1!$B$1:$B$11</c:f>
              <c:numCache>
                <c:formatCode>General</c:formatCode>
                <c:ptCount val="11"/>
                <c:pt idx="0">
                  <c:v>0.99</c:v>
                </c:pt>
                <c:pt idx="1">
                  <c:v>0.9</c:v>
                </c:pt>
                <c:pt idx="2">
                  <c:v>0.5</c:v>
                </c:pt>
                <c:pt idx="3">
                  <c:v>0.1</c:v>
                </c:pt>
                <c:pt idx="4">
                  <c:v>0.01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50-438D-82FC-3FE5BDA8B0FC}"/>
            </c:ext>
          </c:extLst>
        </c:ser>
        <c:ser>
          <c:idx val="2"/>
          <c:order val="1"/>
          <c:spPr>
            <a:ln w="31750">
              <a:noFill/>
              <a:prstDash val="solid"/>
            </a:ln>
          </c:spPr>
          <c:marker>
            <c:symbol val="none"/>
          </c:marker>
          <c:xVal>
            <c:numRef>
              <c:f>Sheet1!$A$1:$A$11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Sheet1!$D$1:$D$11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0.99</c:v>
                </c:pt>
                <c:pt idx="8">
                  <c:v>0.9</c:v>
                </c:pt>
                <c:pt idx="9">
                  <c:v>0.5</c:v>
                </c:pt>
                <c:pt idx="10">
                  <c:v>0.1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250-438D-82FC-3FE5BDA8B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499456"/>
        <c:axId val="190624512"/>
      </c:scatterChart>
      <c:valAx>
        <c:axId val="190499456"/>
        <c:scaling>
          <c:orientation val="minMax"/>
          <c:max val="10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>
            <c:manualLayout>
              <c:xMode val="edge"/>
              <c:yMode val="edge"/>
              <c:x val="0.53658552222956857"/>
              <c:y val="0.88942284845973207"/>
            </c:manualLayout>
          </c:layout>
          <c:overlay val="0"/>
          <c:spPr>
            <a:noFill/>
            <a:ln w="2537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90624512"/>
        <c:crosses val="autoZero"/>
        <c:crossBetween val="midCat"/>
        <c:majorUnit val="1"/>
        <c:minorUnit val="0.5"/>
      </c:valAx>
      <c:valAx>
        <c:axId val="190624512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Protonated</a:t>
                </a:r>
              </a:p>
            </c:rich>
          </c:tx>
          <c:layout>
            <c:manualLayout>
              <c:xMode val="edge"/>
              <c:yMode val="edge"/>
              <c:x val="4.1613772152946871E-2"/>
              <c:y val="0.205203544187849"/>
            </c:manualLayout>
          </c:layout>
          <c:overlay val="0"/>
          <c:spPr>
            <a:noFill/>
            <a:ln w="2537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90499456"/>
        <c:crosses val="autoZero"/>
        <c:crossBetween val="midCat"/>
        <c:majorUnit val="0.1"/>
        <c:minorUnit val="0.05"/>
      </c:valAx>
      <c:spPr>
        <a:solidFill>
          <a:srgbClr val="FFFFFF"/>
        </a:solidFill>
        <a:ln w="1268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13801498564731"/>
          <c:y val="0.21648793900762409"/>
          <c:w val="0.82471218660670986"/>
          <c:h val="0.661894474313465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</c:v>
                </c:pt>
              </c:strCache>
            </c:strRef>
          </c:tx>
          <c:marker>
            <c:symbol val="none"/>
          </c:marker>
          <c:xVal>
            <c:numRef>
              <c:f>Sheet1!$A$2:$A$42</c:f>
              <c:numCache>
                <c:formatCode>General</c:formatCode>
                <c:ptCount val="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0.99009900890099001</c:v>
                </c:pt>
                <c:pt idx="1">
                  <c:v>0.98252790672688728</c:v>
                </c:pt>
                <c:pt idx="2">
                  <c:v>0.96934656680600695</c:v>
                </c:pt>
                <c:pt idx="3">
                  <c:v>0.94675977917456433</c:v>
                </c:pt>
                <c:pt idx="4">
                  <c:v>0.90909089909090923</c:v>
                </c:pt>
                <c:pt idx="5">
                  <c:v>0.84902042500588293</c:v>
                </c:pt>
                <c:pt idx="6">
                  <c:v>0.75974689502518222</c:v>
                </c:pt>
                <c:pt idx="7">
                  <c:v>0.64006494356875576</c:v>
                </c:pt>
                <c:pt idx="8">
                  <c:v>0.49999990000000993</c:v>
                </c:pt>
                <c:pt idx="9">
                  <c:v>0.3599348223692056</c:v>
                </c:pt>
                <c:pt idx="10">
                  <c:v>0.24025275712437633</c:v>
                </c:pt>
                <c:pt idx="11">
                  <c:v>0.15097899487031419</c:v>
                </c:pt>
                <c:pt idx="12">
                  <c:v>9.0908090910091E-2</c:v>
                </c:pt>
                <c:pt idx="13">
                  <c:v>5.3238436925774679E-2</c:v>
                </c:pt>
                <c:pt idx="14">
                  <c:v>3.0650267764055328E-2</c:v>
                </c:pt>
                <c:pt idx="15">
                  <c:v>1.746646811320407E-2</c:v>
                </c:pt>
                <c:pt idx="16">
                  <c:v>9.8909901990088533E-3</c:v>
                </c:pt>
                <c:pt idx="17">
                  <c:v>5.5741848309566189E-3</c:v>
                </c:pt>
                <c:pt idx="18">
                  <c:v>3.1206874066268542E-3</c:v>
                </c:pt>
                <c:pt idx="19">
                  <c:v>1.7188917753905297E-3</c:v>
                </c:pt>
                <c:pt idx="20">
                  <c:v>8.9901099800104856E-4</c:v>
                </c:pt>
                <c:pt idx="21">
                  <c:v>3.8422895130274526E-4</c:v>
                </c:pt>
                <c:pt idx="22">
                  <c:v>0</c:v>
                </c:pt>
                <c:pt idx="23">
                  <c:v>-3.8422895130252321E-4</c:v>
                </c:pt>
                <c:pt idx="24">
                  <c:v>-8.9901099800093753E-4</c:v>
                </c:pt>
                <c:pt idx="25">
                  <c:v>-1.7188917753906408E-3</c:v>
                </c:pt>
                <c:pt idx="26">
                  <c:v>-3.1206874066268542E-3</c:v>
                </c:pt>
                <c:pt idx="27">
                  <c:v>-5.5741848309566189E-3</c:v>
                </c:pt>
                <c:pt idx="28">
                  <c:v>-9.8909901990089644E-3</c:v>
                </c:pt>
                <c:pt idx="29">
                  <c:v>-1.746646811320407E-2</c:v>
                </c:pt>
                <c:pt idx="30">
                  <c:v>-3.0650267764055439E-2</c:v>
                </c:pt>
                <c:pt idx="31">
                  <c:v>-5.3238436925774679E-2</c:v>
                </c:pt>
                <c:pt idx="32">
                  <c:v>-9.0908090910090888E-2</c:v>
                </c:pt>
                <c:pt idx="33">
                  <c:v>-0.1509789948703143</c:v>
                </c:pt>
                <c:pt idx="34">
                  <c:v>-0.2402527571243761</c:v>
                </c:pt>
                <c:pt idx="35">
                  <c:v>-0.35993482236920549</c:v>
                </c:pt>
                <c:pt idx="36">
                  <c:v>-0.49999990000001004</c:v>
                </c:pt>
                <c:pt idx="37">
                  <c:v>-0.64006494356875576</c:v>
                </c:pt>
                <c:pt idx="38">
                  <c:v>-0.75974689502518222</c:v>
                </c:pt>
                <c:pt idx="39">
                  <c:v>-0.84902042500588293</c:v>
                </c:pt>
                <c:pt idx="40">
                  <c:v>-0.90909089909090912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7A7-445D-8CE6-EDE1F8581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906688"/>
        <c:axId val="59905152"/>
      </c:scatterChart>
      <c:valAx>
        <c:axId val="59906688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 dirty="0">
                    <a:latin typeface="Arial" panose="020B0604020202020204" pitchFamily="34" charset="0"/>
                  </a:rPr>
                  <a:t>pH</a:t>
                </a:r>
              </a:p>
            </c:rich>
          </c:tx>
          <c:layout>
            <c:manualLayout>
              <c:xMode val="edge"/>
              <c:yMode val="edge"/>
              <c:x val="0.47709086420416785"/>
              <c:y val="0.56492849259033917"/>
            </c:manualLayout>
          </c:layout>
          <c:overlay val="0"/>
          <c:spPr>
            <a:solidFill>
              <a:schemeClr val="bg1"/>
            </a:solidFill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9905152"/>
        <c:crosses val="autoZero"/>
        <c:crossBetween val="midCat"/>
        <c:majorUnit val="1"/>
      </c:valAx>
      <c:valAx>
        <c:axId val="59905152"/>
        <c:scaling>
          <c:orientation val="minMax"/>
          <c:max val="1"/>
          <c:min val="-1"/>
        </c:scaling>
        <c:delete val="0"/>
        <c:axPos val="l"/>
        <c:majorGridlines>
          <c:spPr>
            <a:ln w="15875"/>
          </c:spPr>
        </c:majorGridlines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 dirty="0">
                    <a:latin typeface="Arial" panose="020B0604020202020204" pitchFamily="34" charset="0"/>
                  </a:rPr>
                  <a:t>q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59906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09484609878313"/>
          <c:y val="5.3667758656848273E-2"/>
          <c:w val="0.78338260558339301"/>
          <c:h val="0.76140566426611522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3</c:v>
                </c:pt>
                <c:pt idx="1">
                  <c:v>4.3</c:v>
                </c:pt>
                <c:pt idx="2">
                  <c:v>5.0457574905606748</c:v>
                </c:pt>
                <c:pt idx="3">
                  <c:v>5.2466723333413885</c:v>
                </c:pt>
                <c:pt idx="4">
                  <c:v>5.3979400086720375</c:v>
                </c:pt>
                <c:pt idx="5">
                  <c:v>5.5228787452803374</c:v>
                </c:pt>
                <c:pt idx="6">
                  <c:v>5.6320232147054057</c:v>
                </c:pt>
                <c:pt idx="7">
                  <c:v>5.73115468770742</c:v>
                </c:pt>
                <c:pt idx="8">
                  <c:v>5.8239087409443187</c:v>
                </c:pt>
                <c:pt idx="9">
                  <c:v>5.9128498242810998</c:v>
                </c:pt>
                <c:pt idx="10">
                  <c:v>6</c:v>
                </c:pt>
                <c:pt idx="11">
                  <c:v>6.0871501757189002</c:v>
                </c:pt>
                <c:pt idx="12">
                  <c:v>6.1760912590556813</c:v>
                </c:pt>
                <c:pt idx="13">
                  <c:v>6.26884531229258</c:v>
                </c:pt>
                <c:pt idx="14">
                  <c:v>6.3679767852945943</c:v>
                </c:pt>
                <c:pt idx="15">
                  <c:v>6.4771212547196626</c:v>
                </c:pt>
                <c:pt idx="16">
                  <c:v>6.6020599913279625</c:v>
                </c:pt>
                <c:pt idx="17">
                  <c:v>6.7533276666586124</c:v>
                </c:pt>
                <c:pt idx="18">
                  <c:v>7</c:v>
                </c:pt>
                <c:pt idx="19">
                  <c:v>7.8</c:v>
                </c:pt>
                <c:pt idx="20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F28-454A-8A6D-7974273FD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50080"/>
        <c:axId val="190756352"/>
      </c:scatterChart>
      <c:valAx>
        <c:axId val="190750080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Eq NaOH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6352"/>
        <c:crosses val="autoZero"/>
        <c:crossBetween val="midCat"/>
        <c:majorUnit val="0.1"/>
        <c:minorUnit val="5.000000000000001E-2"/>
      </c:valAx>
      <c:valAx>
        <c:axId val="190756352"/>
        <c:scaling>
          <c:orientation val="minMax"/>
          <c:max val="9"/>
          <c:min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0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09484609878313"/>
          <c:y val="5.3667758656848273E-2"/>
          <c:w val="0.78338260558339301"/>
          <c:h val="0.76140566426611522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3</c:v>
                </c:pt>
                <c:pt idx="1">
                  <c:v>4.3</c:v>
                </c:pt>
                <c:pt idx="2">
                  <c:v>5.0457574905606748</c:v>
                </c:pt>
                <c:pt idx="3">
                  <c:v>5.2466723333413885</c:v>
                </c:pt>
                <c:pt idx="4">
                  <c:v>5.3979400086720375</c:v>
                </c:pt>
                <c:pt idx="5">
                  <c:v>5.5228787452803374</c:v>
                </c:pt>
                <c:pt idx="6">
                  <c:v>5.6320232147054057</c:v>
                </c:pt>
                <c:pt idx="7">
                  <c:v>5.73115468770742</c:v>
                </c:pt>
                <c:pt idx="8">
                  <c:v>5.8239087409443187</c:v>
                </c:pt>
                <c:pt idx="9">
                  <c:v>5.9128498242810998</c:v>
                </c:pt>
                <c:pt idx="10">
                  <c:v>6</c:v>
                </c:pt>
                <c:pt idx="11">
                  <c:v>6.0871501757189002</c:v>
                </c:pt>
                <c:pt idx="12">
                  <c:v>6.1760912590556813</c:v>
                </c:pt>
                <c:pt idx="13">
                  <c:v>6.26884531229258</c:v>
                </c:pt>
                <c:pt idx="14">
                  <c:v>6.3679767852945943</c:v>
                </c:pt>
                <c:pt idx="15">
                  <c:v>6.4771212547196626</c:v>
                </c:pt>
                <c:pt idx="16">
                  <c:v>6.6020599913279625</c:v>
                </c:pt>
                <c:pt idx="17">
                  <c:v>6.7533276666586124</c:v>
                </c:pt>
                <c:pt idx="18">
                  <c:v>7</c:v>
                </c:pt>
                <c:pt idx="19">
                  <c:v>7.8</c:v>
                </c:pt>
                <c:pt idx="20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4AB-446F-9D99-82D8E06E2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50080"/>
        <c:axId val="190756352"/>
      </c:scatterChart>
      <c:valAx>
        <c:axId val="190750080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Eq NaOH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6352"/>
        <c:crosses val="autoZero"/>
        <c:crossBetween val="midCat"/>
        <c:majorUnit val="0.1"/>
        <c:minorUnit val="5.000000000000001E-2"/>
      </c:valAx>
      <c:valAx>
        <c:axId val="190756352"/>
        <c:scaling>
          <c:orientation val="minMax"/>
          <c:max val="9"/>
          <c:min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0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09484609878313"/>
          <c:y val="5.3667758656848273E-2"/>
          <c:w val="0.78338260558339301"/>
          <c:h val="0.76140566426611522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3</c:v>
                </c:pt>
                <c:pt idx="1">
                  <c:v>4.3</c:v>
                </c:pt>
                <c:pt idx="2">
                  <c:v>5.0457574905606748</c:v>
                </c:pt>
                <c:pt idx="3">
                  <c:v>5.2466723333413885</c:v>
                </c:pt>
                <c:pt idx="4">
                  <c:v>5.3979400086720375</c:v>
                </c:pt>
                <c:pt idx="5">
                  <c:v>5.5228787452803374</c:v>
                </c:pt>
                <c:pt idx="6">
                  <c:v>5.6320232147054057</c:v>
                </c:pt>
                <c:pt idx="7">
                  <c:v>5.73115468770742</c:v>
                </c:pt>
                <c:pt idx="8">
                  <c:v>5.8239087409443187</c:v>
                </c:pt>
                <c:pt idx="9">
                  <c:v>5.9128498242810998</c:v>
                </c:pt>
                <c:pt idx="10">
                  <c:v>6</c:v>
                </c:pt>
                <c:pt idx="11">
                  <c:v>6.0871501757189002</c:v>
                </c:pt>
                <c:pt idx="12">
                  <c:v>6.1760912590556813</c:v>
                </c:pt>
                <c:pt idx="13">
                  <c:v>6.26884531229258</c:v>
                </c:pt>
                <c:pt idx="14">
                  <c:v>6.3679767852945943</c:v>
                </c:pt>
                <c:pt idx="15">
                  <c:v>6.4771212547196626</c:v>
                </c:pt>
                <c:pt idx="16">
                  <c:v>6.6020599913279625</c:v>
                </c:pt>
                <c:pt idx="17">
                  <c:v>6.7533276666586124</c:v>
                </c:pt>
                <c:pt idx="18">
                  <c:v>7</c:v>
                </c:pt>
                <c:pt idx="19">
                  <c:v>7.8</c:v>
                </c:pt>
                <c:pt idx="20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AF-430C-A1AF-0CADEDD18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50080"/>
        <c:axId val="190756352"/>
      </c:scatterChart>
      <c:valAx>
        <c:axId val="190750080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Eq NaOH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6352"/>
        <c:crosses val="autoZero"/>
        <c:crossBetween val="midCat"/>
        <c:majorUnit val="0.1"/>
        <c:minorUnit val="5.000000000000001E-2"/>
      </c:valAx>
      <c:valAx>
        <c:axId val="190756352"/>
        <c:scaling>
          <c:orientation val="minMax"/>
          <c:max val="9"/>
          <c:min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750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5:54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0 298 21012,'5'0'88,"0"0"0,0 0 0,1 1 0,-1 0 0,0 0-1,-1 0 1,1 0 0,0 1 0,0-1 0,0 1-1,-1 1 1,1-1 0,-1 1 0,0-1 0,0 1-1,0 0 1,0 1 0,3 3 0,-4-5-19,-2 0 30,0-1 1,1 1 0,-1-1-1,1 1 1,0-1-1,0 0 1,2 2-1,-3-3-68,0 0 0,-1 1 0,1-1 0,0 0 0,0 0 0,-1 0-1,1 0 1,0 0 0,0 0 0,-1 0 0,1 0 0,0 0 0,0 0-1,-1-1 1,1 1 0,0 0 0,0 0 0,-1-1 0,1 1 0,0-1-1,-1 1 1,1 0 0,-1-1 0,1 1 0,0-1 0,-1 1 0,1-1-1,0 0 1,8-12 118,1 0-1,-2 0 0,1-1 1,8-21-1,-2 4-28,-6 14-60,18-34 304,41-59 0,-64 103-316,1 1-1,0 1 1,0-1 0,0 1-1,9-7 1,-13 11-43,-1 1 0,1-1 0,0 1 0,0-1-1,0 1 1,0-1 0,0 1 0,0-1 0,0 1 0,0 0 0,0 0 0,0-1-1,0 1 1,0 0 0,0 0 0,0 0 0,0 0 0,0 0 0,0 1 0,0-1-1,0 0 1,-1 0 0,1 1 0,0-1 0,0 0 0,0 1 0,0-1 0,0 1-1,0-1 1,0 1 0,-1-1 0,1 1 0,0 0 0,0-1 0,-1 1-1,1 0 1,0 0 0,-1 0 0,1-1 0,-1 1 0,1 0 0,-1 0 0,0 0-1,1 2 1,5 10 7,-2 1 1,0 0-1,0 1 0,-1-1 0,-1 1 0,1 21 0,-1-11-2,0 3-2,-2-20 0,0 0 1,1-1-1,0 1 1,0 0-1,1 0 0,0-1 1,0 1-1,1-1 1,6 15-1,-7-21 0,-1 1 0,0-1 0,0 1 0,0-1 0,1 0 0,-1 0 0,1 1 0,-1-1 0,1 0 0,-1 0 0,1-1 0,0 1 0,0 0 0,-1 0 0,1-1 0,0 1 0,0-1 0,0 0 1,-1 0-1,1 1 0,0-1 0,0 0 0,0 0 0,0-1 0,0 1 0,-1 0 0,1-1 0,0 1 0,0-1 0,0 1 0,1-2 0,7-2 59,-1 0-1,1-1 1,-1-1 0,10-7 0,11-10 236,-2-1 1,31-34-1,24-20 770,-79 74-974,0 1 0,1-1 0,-1 1 0,1 1 0,0-1 0,9-3 0,-13 6-81,0-1 1,-1 1-1,1 0 1,0 0-1,0 0 1,0 0-1,0 0 1,0 0-1,0 0 1,0 0-1,0 0 1,0 0-1,0 1 1,0-1-1,0 0 1,-1 1-1,3 0 1,-2-1-6,0 1-1,-1 0 1,1 0 0,0 0 0,0 0-1,0 0 1,-1 0 0,1 0 0,-1 0 0,1 1-1,0-1 1,-1 0 0,0 0 0,1 0-1,-1 1 1,0 1 0,2 11 38,-1 0 0,-1 16 0,1 21-14,0-46-39,-1 0 0,1 0 1,0 0-1,1 0 1,-1 0-1,1-1 1,3 7-1,-4-9-44,0-1 0,0 1-1,0-1 1,0 1 0,0-1-1,1 1 1,-1-1 0,0 0-1,1 0 1,-1 0 0,1 0-1,0 0 1,-1 0 0,1 0-1,0 0 1,-1-1 0,1 1 0,0-1-1,0 1 1,-1-1 0,1 0-1,0 1 1,0-1 0,0 0-1,0 0 1,3-1 0,-2 1-197,0-1-1,0 0 1,0 0 0,0 0 0,0 0 0,0-1 0,0 1-1,0-1 1,-1 0 0,1 1 0,-1-1 0,1 0 0,-1-1-1,0 1 1,3-4 0,16-28-1060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35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79 197 15163,'-24'53'5594,"13"-33"-4544,2 1 0,0 0-1,2 1 1,-10 40 0,17-58-1022,-1 0 1,1 0 0,0 0-1,0 0 1,0 0 0,0 0-1,1 0 1,0 0 0,-1-1-1,1 1 1,1 0 0,-1 0-1,1-1 1,-1 1 0,4 4-1,-3-5-20,0-1 0,0 1 0,1-1-1,-1 0 1,1 1 0,-1-1 0,1 0 0,0-1-1,0 1 1,0 0 0,0-1 0,0 0-1,0 1 1,0-1 0,0-1 0,1 1 0,6 1-1,-10-2-6,1 0-1,0 0 0,-1 0 1,1 0-1,0 0 0,-1 0 1,1 0-1,0 0 0,0-1 0,-1 1 1,1 0-1,0 0 0,-1 0 1,1-1-1,-1 1 0,1 0 1,0-1-1,-1 1 0,1-1 1,-1 1-1,1 0 0,-1-1 1,1 1-1,-1-1 0,1 0 1,-1 1-1,0-1 0,1 1 0,-1-1 1,0 0-1,1 1 0,-1-2 1,1-2-9,0 1 1,-1-1-1,1 1 1,-1-1-1,0-4 1,0 1-19,0 2 4,0-5-21,0 1 1,1-1-1,0 1 0,0-1 1,1 1-1,0-1 1,1 1-1,0 0 1,0 0-1,6-11 1,2 3 174,1 1 0,0 1 0,1 0 1,0 0-1,1 2 0,1 0 1,0 0-1,1 1 0,30-17 1,-41 27-12,0 0 1,0 0 0,0 0-1,0 0 1,0 1 0,0 0-1,1 0 1,7 0 0,-12 0-95,1 1-1,-1 1 1,1-1 0,-1 0 0,1 0 0,-1 0 0,1 1 0,-1-1 0,1 1 0,-1-1 0,0 1-1,1 0 1,-1-1 0,0 1 0,0 0 0,1 0 0,-1 0 0,0 0 0,0 0 0,0 0 0,0 0-1,0 0 1,0 1 0,0-1 0,-1 0 0,1 1 0,0-1 0,-1 0 0,1 1 0,-1-1 0,1 1-1,-1-1 1,1 3 0,0 5 48,-1-1-1,0 15 1,-1-18-64,1 1 1,-1-1-1,2 0 0,-1 0 1,0 0-1,1 1 1,0-1-1,0 0 1,1 0-1,3 8 1,-5-12-12,0-1 1,1 1-1,-1 0 1,1-1-1,-1 1 1,1-1-1,-1 1 1,1-1-1,-1 1 1,1-1-1,0 1 1,-1-1-1,1 0 1,0 1-1,-1-1 1,1 0-1,0 1 1,-1-1-1,1 0 0,0 0 1,0 0-1,-1 1 1,1-1-1,0 0 1,0 0-1,-1 0 1,1-1-1,0 1 1,0 0-1,-1 0 1,1 0-1,0 0 1,-1-1-1,1 1 1,0 0-1,0-1 1,-1 1-1,1 0 1,-1-1-1,1 1 1,0-1-1,0 0 1,4-3 5,0 0 0,-1-1 0,9-9 0,45-68 43,-44 59 56,1 2 1,1 0-1,26-28 1,-39 47-69,0-1 1,-1 1-1,1 0 1,0 0-1,0 0 1,0 0 0,1 1-1,-1-1 1,0 1-1,0 0 1,7-2-1,-7 3-14,0 0 0,0 0 0,0 0-1,0 0 1,-1 0 0,1 1 0,0-1-1,0 1 1,-1 0 0,1 0 0,0 0 0,-1 0-1,1 0 1,-1 0 0,4 3 0,-2-1-135,1 0 1,0 0-1,0 0 1,0-1-1,0 0 1,0 0 0,1 0-1,-1 0 1,7 0-1,-8-2-171,-1 0 0,1 0 0,-1 0 1,1-1-1,-1 1 0,1-1 0,-1 0 0,0 0 0,1 0 0,-1 0 0,0-1 0,0 1 0,0-1 0,0 0 1,0 0-1,4-3 0,24-25-1840,5-8 572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9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58 15363,'-4'-1'809,"0"0"0,1 1 0,-1-1 1,0 1-1,1 0 0,-1 0 0,0 0 0,-5 2 0,4-1-179,0 1 1,0-1 0,0 1-1,0 0 1,-6 4-1,-2 3 25,0 1 0,1 0 0,-12 12-1,13-12-201,-1 1-216,0 1 0,0 1 0,2-1 0,-1 2 0,-10 17 0,18-26-215,1 0 0,-1 1 1,1-1-1,0 0 0,0 1 0,1-1 0,0 1 0,0-1 0,0 1 0,0 0 0,1-1 0,0 1 0,0 0 1,1 0-1,-1-1 0,1 1 0,1-1 0,-1 1 0,3 6 0,-2-8-19,1 1-1,-1-1 1,1 0-1,0 0 1,0 0-1,0 0 1,1 0 0,-1-1-1,1 1 1,0-1-1,0 0 1,0 0-1,1-1 1,-1 1-1,1-1 1,-1 0 0,1 0-1,8 2 1,-4-1-3,1-1 0,-1-1 0,0 0 0,1 0 0,-1-1 0,1 0 0,-1 0 0,1-1 0,10-2 0,-5-2 0,0 0 0,-1 0-1,1-1 1,-1-1 0,-1-1 0,1 0-1,-1 0 1,-1-1 0,0-1-1,0 0 1,0-1 0,17-22-1,-23 24-13,1-1 0,-2 0 0,1 0 0,-1 0 0,-1-1 0,0 0 0,0 0 0,-1 0 0,-1 0 0,0 0-1,0-1 1,-1 1 0,0 0 0,-1-1 0,-2-11 0,2 20 5,-1-1 1,1 1-1,-1 0 1,0 0-1,0 0 0,-3-5 1,4 7 7,-1 1 1,1 0-1,0-1 0,0 1 1,0-1-1,-1 1 1,1 0-1,0-1 0,0 1 1,-1 0-1,1-1 1,0 1-1,-1 0 0,1 0 1,0-1-1,-1 1 1,1 0-1,-1 0 0,1 0 1,0-1-1,-1 1 1,1 0-1,-1 0 0,1 0 1,0 0-1,-1 0 1,1 0-1,-1 0 0,1 0 1,-1 0-1,1 0 1,-1 0-1,1 0 0,0 0 1,-1 0-1,1 0 1,-1 1-1,1-1 0,0 0 1,-1 0-1,1 0 1,-1 1-1,1-1 0,0 0 1,-1 0-1,1 1 1,0-1-1,0 0 0,-1 1 1,1-1-1,0 0 1,-1 2-1,-2 2-2,1 0-1,-1 0 1,1 1-1,0-1 1,0 1-1,0-1 1,-1 8 0,-6 35-30,8-38 31,0 0 0,1 1 1,0-1-1,0 0 0,1 0 1,0 0-1,0 1 0,6 16 0,-5-21 2,0 0 0,0 1 0,1-1 0,0 0 0,0 0 0,1 0 0,-1-1-1,1 1 1,0-1 0,0 0 0,0 0 0,1 0 0,-1-1 0,1 1 0,6 2 0,-1-1 0,0 0 0,0-2 0,1 1 0,-1-1 0,1-1 0,0 1 0,0-2 0,0 0 0,-1 0 0,1-1 0,0 0 0,0-1 0,0 0 0,15-4 0,-14 2 0,-1 0 0,0-1 0,1 0-1,-1-1 1,-1 0 0,1 0 0,-1-1 0,0-1 0,0 0 0,0 0 0,-1-1 0,-1 0-1,9-9 1,-9 6-3,-4 6-1,0 0 0,-1 0 0,2 1 0,-1-1 0,8-5 0,-11 9 3,1 0 1,-1 1-1,0-1 1,0 1-1,1-1 1,-1 1-1,1-1 0,-1 1 1,0-1-1,1 1 1,-1 0-1,1 0 1,-1 0-1,1 0 1,-1 0-1,0 0 1,1 0-1,-1 1 0,1-1 1,-1 0-1,0 1 1,1-1-1,-1 1 1,0 0-1,1-1 1,-1 1-1,0 0 0,0 0 1,2 1-1,12 12 10,0 2 0,-1-1 0,-1 2-1,19 28 1,-24-33 0,-1 0-1,0 0 0,-1 0 1,0 1-1,-1 0 1,0 0-1,-1 0 0,-1 1 1,0-1-1,0 1 1,-2 0-1,1 0 0,-2 0 1,0-1-1,-1 1 1,-4 26-1,4-34-1,-1 5 5,0-1 0,-1 0 1,0 0-1,0-1 1,-9 18-1,12-27-11,0 0-1,0-1 1,0 1-1,0 0 1,0 0-1,0 0 1,0 0-1,-1-1 0,1 1 1,0 0-1,0 0 1,0 0-1,0 0 1,0-1-1,0 1 1,0 0-1,-1 0 1,1 0-1,0 0 1,0 0-1,0 0 0,0-1 1,-1 1-1,1 0 1,0 0-1,0 0 1,0 0-1,-1 0 1,1 0-1,0 0 1,0 0-1,0 0 1,0 0-1,-1 0 0,1 0 1,0 0-1,0 0 1,0 0-1,-1 0 1,1 0-1,0 0 1,0 0-1,0 0 1,-1 0-1,1 1 1,0-1-1,0 0 0,0 0 1,0 0-1,-1 0 1,1 0-1,0 0 1,0 1-1,0-1 1,0 0-1,0 0 1,0 0-1,0 0 1,-1 1-1,1-1 0,0 0 1,0 0-1,0 0 1,0 0-1,0 1 1,0-1-1,-3-21 8,2 19-8,0-19-36,1-1-1,3-37 1,12-46-284,-12 88 257,4-30-121,3-17-13,2 2 0,22-67 0,-31 120 194,0 0 0,1 0 0,0 0 0,1 1 0,0-1 0,1 1 0,-1 0 1,9-8-1,-10 13 12,-1 0 1,0 0 0,1 0 0,0 0 0,0 1 0,0 0 0,0 0 0,0 0 0,0 0 0,0 1 0,1-1 0,-1 1 0,0 0 0,1 1-1,-1-1 1,1 1 0,-1 0 0,1 0 0,5 1 0,-3-1 40,-1 2-1,0-1 1,1 1 0,-1 0-1,0 0 1,0 1 0,0 0-1,-1 0 1,1 0 0,-1 0-1,0 1 1,0 0 0,0 0 0,0 1-1,0-1 1,-1 1 0,0 0-1,4 6 1,-6-7-16,1 1 1,-1 0-1,1-1 0,-1 1 1,-1 0-1,1 0 1,-1 0-1,1 0 0,-2 0 1,1 1-1,0-1 1,-1 0-1,0 0 1,0 0-1,-1 1 0,1-1 1,-1 0-1,0 0 1,-1 0-1,1 0 0,-1 0 1,-4 9-1,-1-4 0,0 1 0,0-1-1,-1-1 1,0 1 0,0-1-1,-1-1 1,0 0 0,-1 0-1,-17 10 1,6-5-9,-1-1 0,0-1-1,-43 14 1,55-22-77,-1 0 0,1 0 0,-1-1-1,-17 1 1,25-3-25,0 0 1,1 0-1,-1 0 0,0-1 0,0 1 0,1-1 1,-1 0-1,0 1 0,-4-4 0,6 4-17,-1-1 0,1 0 0,0 0 0,0 0 0,-1 0 0,1 0 0,0-1 0,0 1-1,0 0 1,1 0 0,-1-1 0,0 1 0,0 0 0,1-1 0,-1 1 0,1-1 0,-1 1 0,0-4 0,1 0-333,0-1 0,0 0 0,0 0 0,0 1 0,1-1 0,0 0 1,0 1-1,1-1 0,-1 1 0,1-1 0,0 1 0,1 0 0,2-6 1,8-10-662,26-34 0,-29 41 1423,42-54-769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0:03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 19356,'2'6'882,"-1"0"1,1 0-1,-1 0 0,0 0 0,-1 1 0,1-1 1,-1 8-1,-8 44 922,3-25-1631,4-27-160,1 4 32,13-18-25,5-7-13,0 2 1,28-17-1,-38 26 0,0 0 0,0 1 1,0 0-1,0 0 0,0 0 0,1 1 1,-1 1-1,1 0 0,13-1 0,-17 2 0,0 0 12,0 0 0,0 0 0,0 1 0,0-1 0,6 2 0,-10-1-15,0-1 1,0 1-1,1-1 1,-1 1 0,0-1-1,0 1 1,0 0-1,0 0 1,0-1 0,0 1-1,0 0 1,0 0-1,0 0 1,-1 0-1,1 0 1,0 0 0,-1 0-1,1 0 1,0 0-1,-1 0 1,1 1 0,-1-1-1,0 0 1,1 0-1,-1 1 1,0 0-1,0 3-3,0 0-1,-1 0 0,1 0 0,-1 0 0,0 0 0,0-1 0,-1 1 0,0 0 0,0-1 1,0 1-1,-3 3 0,2-4 30,4-8 0,15-16-27,1 2 1,0 0-1,2 0 1,-1 2-1,2 0 0,31-18 1,-44 30 14,1 0 1,-1 0 0,1 1-1,0 1 1,0-1-1,15-2 1,-21 5-12,1-1 0,0 1 0,0 0 0,-1 0 0,1 0 0,0 0 0,-1 1 0,1-1 0,0 1 0,-1-1 0,1 1 0,-1 0 0,1 0 0,-1 0 0,1 0 0,-1 1 0,1-1 0,-1 1 0,0-1 0,0 1 0,0 0 0,0 0 0,0 0 0,2 3 0,11 21 12,-11-20-157,-1 1 0,1-1 0,0-1 0,7 9 0,-9-12-137,0 0 1,0 0 0,0-1 0,1 1-1,-1-1 1,1 1 0,-1-1 0,1 0-1,-1 0 1,1 0 0,0 0 0,-1 0-1,1-1 1,0 1 0,3-1 0,-1 0-154,0 0 0,0 0 0,1 0 0,-1-1 0,0 0 0,6-2 0,19-4 17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0:04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15459,'5'4'754,"0"0"0,0 0 0,-1 1 0,0 0-1,0 0 1,0 0 0,0 1 0,-1-1 0,0 1-1,0 0 1,0 0 0,3 12 0,-4-11-357,-1 0-1,0 1 1,-1-1 0,1 0 0,-1 0-1,-1 1 1,-1 7 0,-1 2 87,-1-1 1,-9 21-1,8-23-368,1 0 0,0 0 0,-4 23 0,9-38-115,-1 1 0,0 0 0,0 0 0,0 0 0,0 0 0,0 0 0,0 0 0,0 0 0,1 0 0,-1-1 0,0 1 0,0 0 0,0 0 0,0 0 0,0 0 0,1 0 0,-1 0 0,0 0 0,0 0-1,0 0 1,0 0 0,0 0 0,1 0 0,-1 0 0,0 0 0,0 0 0,0 0 0,0 0 0,0 0 0,1 0 0,-1 0 0,0 0 0,0 1 0,0-1 0,0 0 0,0 0 0,0 0 0,1 0 0,-1 0-1,0 0 1,0 0 0,0 0 0,0 1 0,0-1 0,0 0 0,0 0 0,0 0 0,0 0 0,0 0 0,0 0 0,1 1 0,-1-1 0,0 0 0,0 0 0,0 0 0,0 0 0,0 0 0,0 1-1,0-1 1,0 0 0,0 0 0,10-12 3,8-11-164,15-32 0,18-23-245,-45 70 380,1 0 0,0 1 0,0 0 0,0 0 0,1 1 1,-1 0-1,12-6 0,-15 10 32,-1 0-1,0 1 1,0-1 0,0 1 0,1 0-1,-1 0 1,1 0 0,-1 0 0,1 1-1,-1-1 1,1 1 0,-1 0 0,1 0 0,-1 0-1,1 1 1,-1-1 0,1 1 0,-1 0-1,1 0 1,-1 0 0,1 0 0,-1 1-1,0-1 1,0 1 0,0 0 0,0 0-1,0 0 1,0 0 0,-1 1 0,1-1-1,-1 1 1,1-1 0,-1 1 0,0 0-1,0 0 1,0 0 0,0 0 0,-1 0-1,1 1 1,-1-1 0,0 0 0,0 1-1,0-1 1,-1 1 0,1-1 0,0 5-1,-2 1 21,0 0-1,0-1 1,-1 1 0,0 0-1,-1-1 1,0 1-1,0-1 1,-1 0-1,0 0 1,-9 14-1,35-45 72,-16 17-90,96-102-16,-91 98 48,0 1-1,1 0 0,0 1 0,1 0 0,-1 0 0,2 2 0,24-10 0,-34 14 6,0 1 0,0 0 0,0 0 0,0 1 0,0-1 0,0 1 0,0 0-1,0 0 1,6 1 0,-7 0-17,-1 0 0,1 0 0,0 0-1,0 0 1,-1 0 0,1 1 0,0-1-1,-1 1 1,0 0 0,1 0-1,-1 0 1,0 0 0,4 4 0,0 2-22,1 1 0,-1 0 0,-1 0 1,1 1-1,5 15 0,-10-24-135,-1 1-1,0-1 1,1 0 0,0 1 0,-1-1-1,1 0 1,0 0 0,-1 0-1,1 1 1,0-1 0,0 0-1,0 0 1,0 0 0,0-1 0,0 1-1,0 0 1,1 0 0,-1 0-1,0-1 1,0 1 0,1-1-1,-1 1 1,0-1 0,1 1-1,-1-1 1,0 0 0,1 0 0,-1 1-1,1-1 1,-1 0 0,0 0-1,1-1 1,-1 1 0,1 0-1,-1 0 1,0-1 0,3 0 0,4-2-905,0-1 1,-1 0-1,1 0 1,-1-1-1,8-6 1,-6 4 164,23-15-1707,1-3 810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0:04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31 12819,'32'-17'7989,"-32"17"-7926,0 0 0,0 1-1,0-1 1,0 0 0,-2 7 1653,-9 9-191,9-13-1325,-18 23 1467,-29 52-1,45-70-1594,0 0-1,0 0 0,1 1 0,0-1 0,1 0 1,0 1-1,0 0 0,1 0 0,0-1 1,0 1-1,1 0 0,1 10 0,0-15-64,0-1-1,0 1 0,0-1 1,0 1-1,1-1 0,-1 1 1,1-1-1,0 0 0,0 0 1,0 0-1,0 0 0,1 0 1,-1-1-1,1 1 0,0-1 1,0 1-1,0-1 0,0 0 1,0 0-1,0 0 0,1-1 1,-1 1-1,0-1 1,1 0-1,6 2 0,-6-2 2,-1-1-1,1 1 0,-1-1 1,1 0-1,-1 0 1,1 0-1,-1 0 1,1 0-1,-1-1 0,1 0 1,-1 0-1,1 0 1,-1 0-1,0 0 1,1-1-1,-1 1 0,0-1 1,0 0-1,0 0 1,0 0-1,0 0 0,-1-1 1,1 1-1,-1-1 1,0 1-1,4-7 1,-4 5 19,0 0 1,0 0 0,-1-1 0,1 1 0,-1-1 0,0 1 0,-1-1 0,1 1-1,-1-1 1,0 0 0,-1-7 0,-1-7 75,-6-27 1,6 37-91,-1-4 66,-1-1 0,0 1 0,-1 0 0,0 0 0,-11-18-1,12 24-345,0 1-1,0 1 1,-1-1-1,0 1 1,-7-7-1,8 9-549,0 0-1,0 0 1,0 1-1,0-1 1,-1 1-1,1 0 1,-1 0-1,-7-2 1,7 3-704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0:04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18220,'2'6'789,"1"0"-1,-1 0 1,0 0-1,-1 0 1,0 0 0,1 0-1,-2 0 1,1 0 0,-1 1-1,0 6 1,-2 5-35,-1 1 0,-5 18 1,3-17-398,-3 29 0,8-43-332,0-4-3,-1 0-1,1 0 1,0-1-1,0 1 0,0 0 1,0 0-1,1 0 1,-1 1-1,5 0 79,6-8-38,9-11-7,-1-1 1,29-33-1,-8 8-40,-28 30-9,1 1 0,1 0 0,-1 0 0,2 1 0,18-10 0,-28 18 10,0 0 1,0 0-1,1 0 0,-1 1 1,1-1-1,-1 1 0,1 0 1,10 0-1,-13 2 10,1-1-1,-1 1 1,1-1-1,-1 1 1,1 0-1,-1 0 1,1 0-1,-1 1 1,0-1-1,0 1 1,0 0-1,0 0 1,0 0-1,0 0 0,3 4 1,-2-2 28,0 0 0,-1 1 0,1-1 0,-1 1 0,0 0 0,0 0 0,-1 1 0,1-1 0,-1 0 0,0 1 0,-1-1 0,2 9 0,0 7 111,-1-1 0,-2 27-1,0-32-123,0 0 0,1 0 0,0 0 0,1 0 0,5 17 0,-6-29-72,-1-1 0,1 1 0,0-1 0,1 1 0,-1-1 0,0 0 0,1 1 0,-1-1 0,1 0 0,0 0 0,-1 0 0,1 0 0,0 0 0,0-1 0,0 1 0,1 0 0,-1-1 0,0 0 1,1 1-1,4 1 0,-2-2-210,0-1 0,-1 1 0,1-1 0,0 0 0,0 0 0,0 0 0,0 0 0,-1-1 1,1 0-1,0 0 0,6-3 0,-1 1-253,0-1 0,0 0 0,14-9-1,32-28-950,-54 39 1395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0:05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 28542,'-11'9'1456,"-5"1"561,-1-2-1265,0 1-752,-1 3 0,2 0-1184,3 1 800,13-21-104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2:19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2270 10098,'-5'-1'806,"0"0"-13,0 0 0,0 0 0,0-1 0,0 0 0,0 0 1,0 0-1,-6-5 0,20 10 2643,32 4-2071,-7-5-884,-1-2 1,1 0-1,58-10 0,99-29-3,-185 38-463,278-87 312,-7-23 21,-195 77-199,-13 3 25,-1-3 0,113-77 0,-59 26 68,143-91 144,-98 73-162,-134 80-129,-2-2-1,53-52 1,91-133 715,-19-12 39,-121 168-737,-3-2 0,-2-2 0,-3 0 0,26-81 0,-20 49 20,-14 40 6,15-62 0,-19 61 31,-10 34-6,0 0 0,5-32 1,-8 34-88,1-1-1,1 1 1,8-21 0,2-11 337,-14 47-411,0 0 0,0 0 0,0 0 0,0 0 0,0 0 0,0 0 0,-1 0 0,1 0 0,0 0 0,0 0 0,0 0 0,0 0 0,0 0 0,0 0 0,0 0 0,0 0 0,0 0 0,-1 0 0,1 0 0,0 0 0,0 0 0,0 0 0,0 0 0,0 0 0,0 0 0,0 0 0,0 0 0,0 0 0,0 0 0,-1 0 0,1 0 0,0 0 0,0 0 0,0 0 0,0 0 0,0 0 0,0-1 0,0 1 0,0 0 0,0 0 0,0 0 0,0 0 0,0 0 0,0 0 0,0 0 0,0 0 0,0 0 0,0-1 0,0 1 0,0 0 0,0 0 0,0 0 0,0 0 0,0 0 0,0 0 0,0 0 0,0 0 0,0 0 0,0-1 0,0 1 0,0 0 0,0 0 0,0 0 0,-6 6 25,5 0-9,-1-1 0,1 0 0,1 1 1,-1-1-1,1 1 0,-1-1 0,2 8 1,6 40 362,-4-39-260,-3-12-156,1 1 0,-1-1 0,1 1 0,0-1 0,0 0 0,0 0-1,0 1 1,2 3 0,0-4-584,-1 1 1,1 0-1,0-1 0,0 1 0,0-1 0,0 0 0,5 2 0,0 1-548,15 11-1085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2:20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1 968 14851,'0'0'169,"0"1"0,0-1 0,0 1 0,0-1 0,0 1 0,0-1 0,0 1 0,0-1 0,0 0 0,0 1 0,0-1 0,0 1 0,0-1 0,0 1 0,1-1 0,-1 1 0,0-1 0,0 0 0,0 1 0,1-1 0,-1 0 0,0 1 0,1 0 0,0-1-71,-1-1 0,0 1 0,1 0 0,-1 0 0,1 0 0,-1 0-1,0 0 1,1 0 0,-1-1 0,1 1 0,-1 0 0,0 0 0,1 0 0,-1-1 0,0 1 0,1 0 0,-1-1 0,0 1-1,0 0 1,1-1 0,18-27 1420,-15 23-1090,37-60 1030,-3-1 1,55-133-1,-87 184-1440,-1 1 0,0-1 0,-2 0 0,0-1-1,0 1 1,-1 0 0,-1-1 0,-1-18 0,0 34-19,0 0 1,0 0-1,-1 0 1,1 1-1,0-1 1,0 0-1,0 0 1,0 0 0,0 0-1,0 0 1,0 0-1,0 0 1,0 0-1,0 0 1,0 0 0,0 0-1,0 0 1,0 0-1,0 0 1,0 0-1,-1 0 1,1 0-1,0 0 1,0 0 0,0 0-1,0 0 1,0 0-1,0 0 1,0 0-1,0 0 1,0 0 0,0 0-1,0 0 1,0 0-1,0 0 1,0 0-1,-1 0 1,1 0-1,0 0 1,-2 11-9,-1 50 20,2 1-1,14 111 1,22 48 87,-14-98 65,-18-106-123,-2-8 0,0 0 1,1-1 0,0 1 0,0-1 0,5 11-1,-6-19 64,0-4-58,0-9 27,-19-170 247,0-9-291,14 137-27,3 1 0,3-1 0,11-82 0,-8 115-2,0 0 0,2 1 0,0-1 1,16-31-1,-15 38 3,0 1 0,1 0 0,0 1 0,2 0 0,-1 0 1,2 1-1,14-12 0,-20 18 1,2 1 0,-1-1 0,0 2 0,1-1 0,0 1 0,14-6 1,-18 9-3,0 0 0,-1 0 0,1 0 0,0 1 0,0-1 0,0 1 0,0 0 0,0 0 0,-1 0 0,1 1 0,0-1 0,0 1 0,0 0 0,-1 0 0,1 0 0,0 1 0,5 3 0,-2-1 18,0 1 1,0 0-1,-1 1 0,0-1 1,0 1-1,0 1 0,-1-1 1,0 1-1,0 0 0,-1 0 1,0 0-1,0 0 0,4 13 1,-3-6 17,-1 0 0,0 1 0,-1 0 0,0-1 0,-1 1 0,-1 26 0,-1-27-31,-2 0 0,0-1-1,0 1 1,-1-1 0,-1 0 0,0 0 0,-1 0-1,-1 0 1,0-1 0,0 0 0,-1 0 0,-1 0 0,0-1-1,0 0 1,-1-1 0,-1 0 0,-14 12 0,18-18-8,1-1 1,-1 1 0,0-2 0,0 1 0,0-1 0,0 0-1,-1 0 1,1 0 0,0-1 0,-1 0 0,1 0 0,-1-1-1,0 0 1,1 0 0,-1-1 0,1 1 0,-1-1 0,1-1 0,0 1-1,-1-1 1,1 0 0,0-1 0,0 1 0,0-1 0,1 0-1,-1-1 1,1 1 0,-1-1 0,1 0 0,0-1 0,1 1-1,-9-11 1,12 13-3,-1 1 0,1-1-1,0 0 1,0 0-1,0 0 1,0 0 0,1 0-1,-1 0 1,0 0 0,1 0-1,-1-1 1,1 1 0,0 0-1,0 0 1,0 0 0,0-1-1,0 1 1,0 0-1,1 0 1,-1 0 0,2-4-1,-1 3 1,1 1 0,-1 0 0,1 0 0,-1-1 0,1 1-1,0 0 1,0 1 0,0-1 0,0 0 0,0 1 0,0-1 0,0 1-1,1-1 1,-1 1 0,1 0 0,-1 0 0,5-1 0,16-4 2,1 2 1,0 1-1,0 0 1,32 2-1,-27 0-2,7 1 7,0-3 0,0-1-1,0-1 1,38-12 0,-61 13 14,-1 0 1,0 0-1,-1-2 1,1 1-1,-1-1 1,0-1-1,-1 0 1,0 0-1,0-1 1,0-1-1,-1 1 1,0-1-1,-1-1 1,0 0-1,9-14 1,-12 15-1,-1 1 1,-1-1-1,1 1 1,-2-1-1,1 0 1,2-18 0,-4 20-14,-1 1 1,1-1 0,-1 1 0,0-1 0,-1 0 0,0 1 0,0-1 0,0 1 0,-1 0 0,-3-10 0,4 15-6,1 1 0,0 0 0,0 0 0,0-1 0,0 1 0,0 0 0,0-1 0,0 1 0,-1 0 0,1 0 0,0-1 0,0 1 0,0 0 1,0 0-1,-1-1 0,1 1 0,0 0 0,0 0 0,-1 0 0,1-1 0,0 1 0,0 0 0,-1 0 0,1 0 0,0 0 0,-1 0 0,1 0 0,0 0 0,-1 0 1,1-1-1,0 1 0,0 0 0,-1 0 0,1 0 0,0 0 0,-1 1 0,1-1 0,0 0 0,-1 0 0,1 0 0,-2 1 0,1 0 0,0 0 0,0 0 0,0 0 0,0 0 0,1 0 0,-1 0 0,0 0 0,-1 3 0,-12 31 2,12-29-1,0 0 1,1 0-1,0 0 0,0-1 1,1 1-1,0 0 1,0 0-1,0 0 1,1 0-1,-1 0 0,1 0 1,3 8-1,-3-11 2,1 1-1,-1-1 1,1 0-1,0 1 1,0-1-1,0 0 1,0 0-1,1-1 1,-1 1-1,1 0 1,0-1-1,-1 1 1,1-1-1,0 0 1,0 0-1,1 0 1,-1-1-1,0 1 1,1-1-1,-1 0 1,6 2-1,1-1 3,0-1 0,1 0 0,-1 0 0,0-1 0,1 0 0,-1-1 0,0 0 0,0-1-1,0 0 1,18-6 0,-16 4-4,1-1 0,-1-1 0,0 0 1,0-1-1,0 0 0,-1-1 0,18-15 0,-19 12 3,0 0 0,13-21 0,4-4 21,-27 36-25,1 0 0,-1-1 0,0 1 0,0 0 0,1-1 0,-1 1-1,0 0 1,1 0 0,-1-1 0,0 1 0,1 0 0,-1 0 0,1 0 0,-1-1 0,0 1 0,1 0 0,-1 0-1,1 0 1,-1 0 0,1 0 0,-1 0 0,0 0 0,1 0 0,-1 0 0,1 0 0,-1 0 0,1 0-1,0 0 1,0 1-1,0-1 0,0 1 0,0 0-1,-1-1 1,1 1 0,0 0-1,0 0 1,0 0 0,0-1 0,0 3-1,15 27-18,-15-27 21,10 27 12,-1 2 1,-2-1-1,-1 2 1,4 43-1,-9-61-9,-1-5-1,1 1 0,1-1 0,0 0-1,7 16 1,-10-25-2,0-1-1,0 1 0,1 0 0,-1-1 0,0 1 1,1 0-1,-1-1 0,0 1 0,1-1 0,-1 1 0,1-1 1,-1 1-1,0-1 0,1 1 0,0-1 0,-1 1 1,1 0-1,0-2 0,-1 1 0,0 0 1,0 0-1,1 0 0,-1 0 1,0 0-1,0 0 0,1 0 1,-1 0-1,0 0 0,0-1 0,1 1 1,-1 0-1,0 0 0,0 0 1,0-1-1,1 1 0,-1 0 1,0 0-1,0 0 0,0-1 0,0 1 1,0 0-1,0 0 0,1-1 1,-1 1-1,0-1 0,6-25 14,-6 24-14,3-27 7,-2 0 0,-1 0 0,-1 0 0,-7-37 0,3 20-4,-4-83-25,8 106 16,2-1 0,1 0 0,6-33 0,-7 54 5,-1 1 1,1-1 0,0 0-1,0 1 1,0-1-1,0 0 1,1 1 0,-1-1-1,1 1 1,-1 0-1,1-1 1,0 1 0,0 0-1,2-2 1,-3 3 0,1 0-1,-1 1 1,1-1 0,-1 0 0,1 1-1,0-1 1,-1 1 0,1-1 0,0 1-1,-1 0 1,1 0 0,0-1 0,-1 1-1,1 0 1,0 1 0,-1-1-1,1 0 1,0 0 0,-1 1 0,1-1-1,0 1 1,-1-1 0,4 3 0,1 0 22,-1 0-1,1 1 1,0 0 0,-1 0 0,0 1 0,0-1 0,0 1-1,-1 0 1,0 1 0,0-1 0,0 1 0,0-1 0,-1 1-1,0 0 1,0 1 0,-1-1 0,1 0 0,-2 1 0,1-1-1,1 13 1,-1-7 41,-1-1-1,-1 1 1,0-1-1,0 1 1,-1 0-1,-1-1 1,0 1-1,0-1 1,-1 0-1,-1 0 0,-6 15 1,8-21-66,-1 0 1,1 0-1,-1-1 1,0 1-1,-1-1 1,1 0-1,-1 0 1,1 0-1,-8 4 1,11-7-32,-1-1 1,1 0-1,-1 0 1,1 0-1,-1 0 1,0 0-1,1 0 1,-1 0-1,1 0 1,-1 0-1,1 0 1,-1 0-1,1-1 1,-1 1-1,1 0 1,-1 0-1,0-1 1,1 1-1,0 0 1,-1 0-1,1-1 1,-1 1-1,1 0 1,-1-1-1,1 1 1,0-1-1,-1 1 1,1-1-1,0 1 1,-1-1-1,1 1 1,0-1-1,0 1 1,-1-1-1,1 1 1,0-1-1,0 1 1,0-1-1,0 1 1,0-2-1,-2-11-982,1 0 0,0 0-1,2 0 1,-1-1 0,1 1 0,1 0 0,7-24-1,11-27-3925,7-2 2028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2:21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17500,'5'13'1682,"-1"0"1,-1 1 0,0 0-1,2 25 1,-1-10-546,43 204 2832,-34-173-3751,-8-39-589,-2 1 0,0-1 0,-2 0 0,0 1-1,-3 33 1,2-65-4897,4-23 1644,-1 24 3142,0 1 1,1 0 0,-1 0 0,2 0 0,-1 0 0,1 1 0,0 0 0,1 0-1,-1 0 1,14-12 0,-13 14 727,0 0 0,0 1 0,1 0 1,0 0-1,-1 0 0,1 1 0,0 0 0,0 0 0,1 1 0,-1 0 0,1 0 0,-1 1 0,10-1 1,-6 1 649,-1 1 0,1 0 0,0 1 0,18 3 0,-26-3-698,0 0 0,0 0 0,0 0 0,0 0 0,0 0 1,-1 1-1,1-1 0,0 1 0,-1 0 0,1-1 0,-1 1 0,0 0 1,0 1-1,1-1 0,-1 0 0,0 1 0,-1-1 0,1 1 0,0-1 1,-1 1-1,2 4 0,0 4 367,0 1 0,3 23 1,-5-24-443,1 0 1,0 0-1,4 12 1,-6-22-173,0 0 0,1 0 0,-1 0 1,0 0-1,1 0 0,-1 0 0,0 0 1,1-1-1,0 1 0,-1 0 0,1 0 1,-1 0-1,1-1 0,0 1 0,-1 0 1,1-1-1,0 1 0,0 0 1,0-1-1,0 1 0,-1-1 0,1 0 1,0 1-1,0-1 0,0 0 0,0 1 1,1-1-1,0 0-197,0-1 0,0 1 0,0-1 0,-1 1 0,1-1 1,0 0-1,-1 0 0,1 1 0,0-1 0,-1 0 0,1-1 0,-1 1 0,1 0 0,1-3 1,19-16-1213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2:21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14131,'-8'20'1248,"3"-1"1137,7-2-1793,6-1-528,10-6-1008,1 0-545,11-4 649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2:21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49 384 15675,'-25'72'5143,"4"-16"-1952,21-53-3095,-1 0 1,0 0-1,1 0 0,-1 0 1,1 0-1,0 0 0,0 0 1,0 0-1,1 4 0,-1-7-88,0 1 0,1 0 0,-1 0 0,0-1 0,0 1 1,1 0-1,-1-1 0,0 1 0,1 0 0,-1-1 0,1 1 0,-1-1 0,1 1 0,-1-1 0,1 1 0,-1-1 0,1 1 0,0-1 0,-1 1 0,1-1 0,0 0 1,-1 1-1,1-1 0,0 0 0,-1 0 0,1 1 0,0-1 0,0 0 0,-1 0 0,1 0 0,0 0 0,0 0 0,-1 0 0,1 0 0,0 0 0,0 0 0,-1-1 1,1 1-1,0 0 0,-1 0 0,2-1 0,2 0-8,0-1 0,0 0 0,0 0 0,0 0 0,-1 0 0,1-1 0,0 0 0,-1 1 0,4-6 1,2-1-25,-1-1 0,8-11 0,-3 2-34,-2-2 0,0 1-1,-1-1 1,-1-1 0,-2 1-1,9-34 1,16-139-28,-25 140 168,-5 28 18,-2 19 387,1 1 0,-1 0-1,4-12 1,-8 35-30,2 0 0,0 0 0,1 1 0,1 26 0,1-27-311,0-1 0,1 1 0,1 0 0,1-1 0,0 1 0,1-1 0,0 0 0,11 19 0,-13-28-125,1 1 0,1-1 0,0 0 0,0 0-1,0 0 1,1 0 0,0-1 0,0 0-1,0 0 1,1-1 0,0 0 0,0 0 0,0 0-1,1-1 1,-1 0 0,1-1 0,0 0-1,9 3 1,-12-5-18,0 0-1,0 0 1,0-1 0,1 0-1,-1 1 1,0-2-1,0 1 1,0-1-1,0 1 1,0-1 0,0-1-1,0 1 1,0-1-1,0 0 1,0 0-1,4-3 1,-3 1 2,0 0-1,0-1 1,0 0 0,-1 0-1,1 0 1,-1-1 0,-1 0-1,1 0 1,-1 0 0,5-9 0,-4 6-1,-1-1 0,1 0 0,-2 0 0,1-1 1,-1 1-1,-1-1 0,0 1 0,0-1 0,-1 0 1,-1 0-1,0 1 0,0-1 0,-1 0 1,0 0-1,-4-13 0,-4 3-1,9 21-4,-1 0 1,1 0 0,0-1 0,0 1 0,0 0-1,0 0 1,-1 0 0,1-1 0,0 1 0,0 0-1,-1 0 1,1 0 0,0 0 0,0-1 0,-1 1-1,1 0 1,0 0 0,0 0 0,-1 0 0,1 0-1,0 0 1,-1 0 0,1 0 0,0 0 0,0 0-1,-1 0 1,1 0 0,0 0 0,-1 0 0,1 0-1,0 0 1,0 0 0,-1 1 0,1-1 0,0 0-1,0 0 1,-1 0 0,1 0 0,0 1 0,-8 9 2,4-1-20,0 0 0,1 0 0,0 0 0,1 0 0,-2 17-1,-2 52-543,5-70 461,0 62-1128,2-38-459,-2 0 0,-1 0 0,-9 43-1,-11-7-126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9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24 14419,'0'-2'358,"1"1"-113,0 0 0,-1 0 0,1 0 0,-1 0 0,0 0 0,1-1 0,-1 1 0,0 0 0,0 0 0,1 0 1,-1 0-1,0 0 0,0-1 0,0 1 0,-1 0 0,1-2 0,-5 9 2666,0 5-2045,0 0 0,1 0 0,1 0 0,0 1 0,0-1 0,1 1 0,0 21 0,1-1 58,7 55 1,21 75 253,1 22-439,-27-178-726,4 89 166,-5-82-192,0 0 1,-1 0-1,-1 0 1,0 0-1,-5 13 0,6-22-101,0 0 0,-1 0 1,1-1-1,-1 1 0,0-1 0,0 1 0,-1-1 0,-3 5 0,5-7-45,0 0-1,0 0 1,0-1-1,0 1 1,0 0-1,0 0 1,-1-1-1,1 1 1,0-1-1,0 1 1,-1-1-1,1 1 1,0-1-1,-1 0 1,1 0-1,-1 1 1,1-1 0,0 0-1,-1 0 1,1-1-1,0 1 1,-1 0-1,1 0 1,0-1-1,-1 1 1,1 0-1,-3-2 1,-1-1-709,-1-1 0,1 0 1,0 0-1,0 0 0,0 0 1,0-1-1,-5-7 0,-18-23-1344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2:22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18252,'4'48'9000,"4"17"-6666,7 76-1803,-15 2-226,-1-67-274,18-122-192,-15 41 135,6-12-11,0 0-1,1 1 0,1 0 1,1 1-1,0 0 0,1 1 0,0 0 1,1 0-1,1 2 0,0 0 0,1 0 1,0 1-1,1 1 0,0 1 0,0 0 1,28-10-1,-38 17 41,-1 1 1,0-1-1,1 1 0,-1 0 1,1 0-1,0 1 0,-1 0 1,1 0-1,5 1 0,-9-1 3,0 1-1,0-1 0,0 1 0,0-1 1,0 1-1,0 0 0,0 0 1,0 0-1,0 0 0,0 0 0,-1 0 1,1 1-1,0-1 0,-1 1 1,1-1-1,-1 1 0,1-1 0,-1 1 1,0 0-1,0 0 0,0 0 1,0-1-1,0 1 0,1 4 0,-1-1 21,0 1-1,0-1 0,0 0 0,-1 0 0,0 1 0,0-1 1,-1 0-1,1 1 0,-1-1 0,0 0 0,0 0 0,-1 0 1,0 0-1,0 0 0,0 0 0,0 0 0,-1-1 0,0 1 1,0-1-1,-7 8 0,3-3-8,-2 0 1,1-1-1,-1 0 1,-1 0-1,1-1 1,-1 0-1,-1-1 0,-13 7 1,5-5-22,-27 9 0,41-16-116,0 1-1,0-1 1,0 0-1,0 0 1,0-1 0,-1 1-1,1-1 1,0 0 0,0-1-1,0 1 1,-6-2 0,10 2 21,1-1 0,-1 1 0,1 0 0,-1 0 1,1-1-1,-1 1 0,1 0 0,-1 0 1,1-1-1,-1 1 0,1-1 0,-1 1 0,1 0 1,-1-1-1,1 1 0,0-1 0,-1 1 1,1-1-1,0 1 0,-1-1 0,1 1 1,0-1-1,0 0 0,0 1 0,-1-2 0,1 1-94,0 0-1,0-1 0,0 1 1,1 0-1,-1-1 0,0 1 1,1 0-1,-1-1 0,1 1 1,-1 0-1,2-2 0,2-4-559,1 1-1,0-1 1,6-6 0,-8 10 571,28-31 953,7-9-297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2:23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54 795 12155,'1'0'191,"-1"0"0,0-1 0,1 1 1,-1 0-1,1 1 0,-1-1 1,0 0-1,1 0 0,-1 0 1,0 0-1,1 0 0,-1 0 0,1 0 1,-1 1-1,0-1 0,1 0 1,-1 0-1,0 0 0,1 1 1,-1-1-1,0 0 0,0 0 0,1 1 1,-1-1-1,0 0 0,0 1 1,0-1-1,1 1 0,-2 12 2756,-15 19-792,12-25-1378,-5 11 118,1 0 1,-9 27-1,15-38-757,0 1-1,0 0 1,1 0-1,0 0 1,0 0-1,1 0 1,0 0-1,3 14 1,-3-19-125,0-1 1,1 1 0,0-1-1,0 1 1,0-1 0,0 1-1,0-1 1,0 0 0,0 0-1,1 1 1,-1-1 0,1 0-1,0 0 1,-1 0 0,1-1-1,0 1 1,0 0 0,0-1-1,0 1 1,1-1 0,-1 0-1,0 1 1,1-1 0,-1 0 0,1-1-1,-1 1 1,1 0 0,-1-1-1,1 1 1,3-1 0,-3 0-52,1 0 1,0 0 0,0-1 0,-1 1 0,1-1-1,0 0 1,-1 0 0,1 0 0,-1 0-1,1-1 1,-1 0 0,0 1 0,0-1 0,0 0-1,0-1 1,0 1 0,0 0 0,0-1 0,-1 0-1,5-5 1,-3 2-109,-1 1 1,0-1-1,-1 1 1,1-1-1,-1 0 0,0 0 1,2-12-1,-2 0-274,1-26 1,-3 34 425,0-1 0,1 1 1,0 0-1,0-1 1,1 1-1,1 0 0,0 0 1,6-14-1,-8 22 87,0 1 0,0-1-1,0 0 1,0 1 0,0-1 0,1 1-1,-1-1 1,1 1 0,-1-1-1,1 1 1,0 0 0,-1 0 0,1 0-1,0 0 1,0 0 0,-1 0 0,5 0-1,-3 0 21,1 0-1,-1 1 1,0 0-1,1 0 1,-1 0-1,0 0 1,1 0-1,-1 1 0,0 0 1,4 1-1,0 0 13,-1 0-1,0 1 0,0 0 0,0 0 1,0 0-1,0 1 0,-1 0 0,0 0 0,0 1 1,7 6-1,-7-4-65,0 1 1,-1-1-1,0 1 1,0 0-1,-1 0 0,0 1 1,3 11-1,4 10 131,-10-29-185,0-1-1,0 0 1,0 0-1,0 0 1,0 1-1,0-1 1,0 0-1,0 0 1,0 0-1,0 1 1,0-1-1,0 0 1,0 0-1,0 0 1,1 0-1,-1 1 1,0-1-1,0 0 1,0 0-1,0 0 1,0 0-1,1 0 1,-1 0-1,0 0 0,0 1 1,0-1-1,1 0 1,-1 0-1,0 0 1,0 0-1,1 0 1,2-5 61,3-15-21,-6 18-27,6-19 2,0 0 1,1 1 0,17-33-1,-19 42-27,2 0 0,0 1 0,0 0 0,1 0 0,0 0 0,0 1 0,18-14 0,-24 21 5,1 0 0,0 0 0,0 0 0,0 0-1,0 1 1,0-1 0,0 1 0,0 0 0,1 0 0,-1 0 0,0 0-1,1 1 1,-1-1 0,5 1 0,-6 0 1,1 0-1,-1 1 1,1 0-1,-1-1 1,1 1 0,-1 0-1,1 0 1,-1 0-1,0 1 1,1-1 0,-1 1-1,0-1 1,0 1-1,0 0 1,0-1 0,-1 1-1,1 0 1,2 4-1,1 0 1,0 0 0,0 0-1,0 0 1,1-1-1,0 1 1,0-1-1,9 5 1,-12-8-2,1 0 1,0-1-1,0 1 0,0-1 1,0 0-1,0 0 1,1 0-1,-1-1 0,0 1 1,0-1-1,0 0 1,1 0-1,-1-1 0,0 1 1,5-2-1,0 0-30,-1-1 0,1-1 0,-1 1 0,0-1 0,0-1-1,-1 1 1,1-1 0,-1-1 0,0 1 0,-1-1 0,1 0 0,5-8 0,9-11-109,33-52 1,-34 47 227,-2-2 1,-1 0 0,23-66-1,-38 91 129,-6 14-132,-5 18-11,3-7-41,-16 57 39,19-64-63,1 1 1,0-1-1,1 1 1,1 17-1,0-27-5,0 0-1,0 0 0,0-1 1,0 1-1,1 0 0,-1 0 1,1-1-1,0 1 0,-1 0 1,1-1-1,0 1 0,0-1 0,0 1 1,0-1-1,0 1 0,0-1 1,0 0-1,1 1 0,-1-1 1,0 0-1,1 0 0,-1 0 1,4 2-1,-2-2-3,-1 0 0,1 0 0,0-1 0,0 1 0,0-1 0,0 0 0,0 1 0,0-1 0,0 0 0,0-1 0,0 1 0,0 0 0,5-2 1,-3 0-1,-1 0 1,1 0 0,-1 0-1,0 0 1,0 0 0,0-1-1,0 0 1,0 0 0,0 0-1,-1 0 1,1-1 0,-1 1-1,0-1 1,0 0 0,-1 0-1,1 0 1,-1 0 0,0-1-1,3-7 1,1-5 14,-1 0 1,0-1-1,3-35 0,10-210 5,-13 160-1,-1 75-22,-4 28 5,0 0 0,0 0 0,0 0 0,0-1 0,0 1 0,0 0 0,0 0 1,0 0-1,0 0 0,0 0 0,0 0 0,0 0 0,0-1 0,0 1 0,0 0 0,0 0 0,0 0 0,0 0 0,0 0 0,0 0 0,0 0 0,0 0 0,0-1 1,0 1-1,0 0 0,0 0 0,0 0 0,1 0 0,-1 0 0,0 0 0,0 0 0,0 0 0,0 0 0,0 0 0,0 0 0,0 0 0,0 0 0,1 0 0,-1 0 0,0 0 1,0 0-1,0 0 0,0 0 0,0 0 0,0 0 0,0 0 0,1 0 0,-1 0 0,0 0 0,0 0 0,0 0 0,4 14 54,10 82 842,11 55 105,-21-134-961,1 0 1,1 0-1,0-1 1,1 0-1,1 0 1,16 24-1,-21-36-39,0 0-1,0 0 0,1 0 0,-1-1 1,1 1-1,0-1 0,0 0 0,0 0 1,1 0-1,-1-1 0,0 1 0,6 1 1,-7-3-1,1 0 0,-1 0 0,0-1 0,1 1-1,-1-1 1,1 0 0,-1 0 0,0 0 0,1 0 0,-1-1 0,1 1 0,-1-1 0,0 0 0,1 0 0,-1 0 0,0 0 0,0 0 0,6-4 0,-1-1 0,1-1 0,-1 0 0,0 0 0,0 0 0,-1-1 0,9-12 0,0-2 0,17-32 0,-22 34 0,0-1 0,-2 0 0,0 0 0,-1-1 0,-2 0 0,0-1 0,-1 1 0,-1-1 0,-1 0 0,-2 0 0,0-1 0,-4-43 0,2 65-312,1 0 0,0 0 0,0 0 0,0 0 0,0 0 0,0 0 0,0 0-1,1-2 1,-1 3 91,1 0-1,-1 1 1,0-1-1,1 0 0,-1 1 1,1-1-1,-1 1 1,1-1-1,-1 0 0,1 1 1,0 0-1,-1-1 0,1 1 1,-1-1-1,1 1 1,0 0-1,-1-1 0,1 1 1,0 0-1,0-1 1,-1 1-1,2 0 0,11-4-2930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9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5 117 12555,'-5'-16'2288,"5"2"2417,7 1-1072,14 0-1089,14 1-335,10-1-817,1-2-320,10 7-543,-11 0-249,-3 5-360,-4 2-320,-8 1-1177,-1 0-719,2 0-1449,7 0 1761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50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85 263 19076,'-2'-1'521,"0"1"-1,0-1 1,0 1 0,0-1-1,0 1 1,0 0 0,0 0-1,0 0 1,0 0-1,0 0 1,0 0 0,0 0-1,0 1 1,0-1 0,1 1-1,-1 0 1,0-1 0,-3 3-1,2-1-286,1-1-1,0 1 0,-1 1 1,1-1-1,0 0 1,0 0-1,0 1 1,1-1-1,-1 1 1,1 0-1,-2 3 0,-1 4-184,0 0-1,1 0 0,1 1 0,-1-1 1,0 20-1,3-21-29,0 0 1,0 0-1,1-1 0,0 1 1,1 0-1,-1 0 1,2-1-1,-1 1 0,5 8 1,-5-13-27,0 0 1,0 0-1,0 0 0,0-1 1,1 1-1,-1-1 1,1 1-1,0-1 1,0 0-1,0 0 0,0 0 1,1 0-1,-1-1 1,1 1-1,0-1 1,0 0-1,0 0 1,0-1-1,0 1 0,4 1 1,-7-3-6,1 0 0,-1 0 1,0 0-1,0 0 0,0 0 0,0 0 1,0-1-1,0 1 0,1 0 0,-1-1 1,0 1-1,0 0 0,0-1 0,0 1 1,0-1-1,0 0 0,0 1 0,-1-1 1,1 0-1,0 1 0,0-1 0,0 0 1,-1 0-1,1 0 0,0 0 0,-1 0 1,1 0-1,-1 0 0,1 0 0,-1 0 1,1-2-1,2-4-43,-1-1 0,0 1 1,1-14-1,-1 10 35,0-1 0,1-1-1,1 1 1,-1 0-1,8-13 1,-9 21 29,0 0 0,0 0 0,0 1 0,1-1 0,0 1 0,0-1 0,0 1 0,0 0 0,0 0 0,1 1 1,-1-1-1,1 1 0,0 0 0,0 0 0,5-3 0,1 2 116,1 0 0,-1 1 0,1 0 0,0 1 0,14-1 0,25-3 206,-45 4-328,0 1 0,0-1 1,0 1-1,0 0 0,-1 0 0,1 0 0,0 1 0,0 0 0,0 0 0,0 0 0,-1 0 0,1 1 0,0 0 0,-1 0 1,6 3-1,-3-2-2,-1-1 0,1 0 0,0 0 0,0-1 0,0 1 0,0-2 0,0 1 0,0-1 0,0 0 0,0 0 1,0-1-1,0 0 0,8-2 0,12-4 3,50-20 1,-65 22-7,147-63 88,-134 55-487,-1-1 0,0 0 0,-2-2 0,26-22 0,-24 10-1835,-21 23 1063,1 0 0,1 0 0,-1 0 0,7-4 0,-3 3-635</inkml:trace>
  <inkml:trace contextRef="#ctx0" brushRef="#br0" timeOffset="1">1066 92 20300,'-19'-4'2657,"-3"0"1928,7-4-2561,1-5-1248,31-11-4856,25-15 2935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01.0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61 250 4897,'-60'-7'7692,"67"6"-7368,1-1 0,0 1 0,-1 1 0,1 0-1,0 0 1,-1 0 0,1 1 0,9 1 0,4 1 23,35 0 199,-1-2-1,57-7 0,109-21 875,96-6-333,44 33-801,-22 1-195,252 3 12,-235 6-62,-74-3-46,-99 1 67,517 13 637,-275-29-245,-74 0 2,-233 7-344,528-20 1120,-42-5-533,10 28-371,-65-32 75,-160 22-332,-102 5-58,149 4-20,-76 2 239,501-29 93,-567 22-306,-63 2-6,2-19 15,-83 5-46,-11 3 29,91-6 109,-72 3 193,-93 7 348,110 1 0,-169 8-630,1 1 0,-1 0 1,0 0-1,0 0 0,13 6 1,-19-7-42,0 0 1,0 0 0,0 0 0,0 0 0,0 0 0,0 0 0,0 0 0,1 0 0,-1 0-1,0 0 1,0 0 0,0 0 0,0 0 0,0 0 0,0 0 0,0 0 0,0 0-1,1 0 1,-1 1 0,0-1 0,0 0 0,0 0 0,0 0 0,0 0 0,0 0 0,0 0-1,0 0 1,0 0 0,0 1 0,0-1 0,0 0 0,0 0 0,0 0 0,0 0-1,0 0 1,0 0 0,0 1 0,0-1 0,0 0 0,0 0 0,0 0 0,0 0 0,0 0-1,0 0 1,0 1 0,0-1 0,0 0 0,0 0 0,0 0 0,0 0 0,0 0-1,0 0 1,-1 0 0,1 0 0,0 0 0,0 1 0,0-1 0,0 0 0,0 0 0,0 0-1,-9 5-986,8-5 756,-14 8-1782,-4-4 633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16.5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15 11250,'0'-5'517,"-1"-4"1292,2 8-785,1 4-134,1 3-554,0 0 1,-1 0-1,1 0 0,-1 1 1,-1-1-1,1 0 0,-1 1 1,0 0-1,-1-1 0,0 1 1,0 11-1,-3 9 191,-9 40-1,9-52-369,-4 12-7,7-26-106,0-3-5,4-14 15,-1 8-90,0 0 1,0 1-1,1-1 0,0 1 0,0 0 0,1 0 1,0 0-1,0 1 0,9-9 0,-5 6-42,0 1-1,1 1 0,0 0 1,1 0-1,20-10 0,-12 10 43,0-1-1,0 2 0,0 1 1,1 0-1,0 2 1,0 0-1,34 0 0,96 16 29,-42-2 107,315-15 743,-206-4-545,221 16-245,-84 0-51,-224-8 16,353-10 105,-63-16 1276,2 28-782,108 10 605,158-8 102,-458 3-866,85 6-115,-230-9-153,132-13 0,-58 1-23,-85 9 221,-50 1-75,0-2-1,-1 0 1,44-7 0,-54 4-263,-4 1-17,-1 0-1,1 0 0,0 1 0,-1 0 0,1 1 1,9 0-1,-16 1-5,0-1 0,0 1-1,-1 0 1,1 0 0,0-1 0,-1 1 0,1 0-1,-1 1 1,1-1 0,-1 0 0,1 0 0,-1 1 0,0-1-1,0 0 1,0 1 0,0 0 0,0-1 0,0 1-1,0-1 1,0 1 0,0 0 0,0 2 0,2 5 217,0 1 0,2 18 0,-4-21-50,2 20 172,-1 0 0,-2-1 1,0 1-1,-9 50 0,9-75-485,0 1-1,-1-1 1,1 1-1,0-1 1,1 1-1,0 4 1,-1-6 10,0 0-1,1 0 1,-1 0 0,0-1 0,1 1-1,-1 0 1,1 0 0,-1-1-1,1 1 1,0 0 0,-1 0-1,1-1 1,-1 1 0,1-1 0,0 1-1,0-1 1,-1 1 0,1-1-1,0 1 1,0-1 0,0 0-1,0 1 1,1-1 0,2 1-186,1-1 0,-1 1 0,1-1 0,6-1 0,-11 1 285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17.6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0 191 10722,'0'1'303,"1"0"0,-1 0-1,0 1 1,0-1-1,1 0 1,-1 0 0,1 0-1,-1 0 1,1 0 0,-1 1-1,1-1 1,-1 0 0,1 0-1,0 0 1,0 0-1,0-1 1,1 3 0,-1-3-151,1 0 1,-1 1 0,0-1-1,1 0 1,-1 0 0,1 0-1,-1 0 1,0 0 0,1 0 0,-1 0-1,1-1 1,-1 1 0,0 0-1,1-1 1,-1 1 0,2-2-1,9-3 280,-1-1-1,0 0 1,0-1-1,18-14 0,-15 10-352,24-14 0,-32 23-14,-1-1 1,1 1-1,-1-1 1,1 2-1,0-1 0,0 1 1,0 0-1,10-1 1,255 1 4209,-268 1-4257,0 0-1,0 0 1,0 0-1,-1-1 1,1 1 0,0-1-1,0 0 1,0 1-1,3-3 1,-5 2-42,1 0 0,-1 0 1,0-1-1,0 1 0,0 0 1,0-1-1,0 1 0,0 0 1,0-1-1,0 1 0,0-1 1,-1 0-1,1 1 0,0-1 1,-1 1-1,1-4 0,-1 3-57,1-4-771,1 1 0,-1 0-1,1-1 1,0 1 0,0 0-1,0 0 1,1 0 0,0 0-1,5-6 1,8-6-2290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18.1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63 12819,'40'-16'6600,"-5"1"-4242,40-11-1,-68 24-2249,-1 1-1,1 0 0,0 0 0,0 1 1,10 0-1,-16 0-100,0 0-1,0 0 1,0 1 0,0-1-1,0 0 1,0 0 0,0 1 0,0-1-1,0 0 1,0 1 0,-1-1-1,1 1 1,0-1 0,0 1 0,0 0-1,0-1 1,-1 1 0,1 0-1,0 0 1,0 0-7,-1 0-1,0 0 1,0 1-1,0-1 1,0 0-1,0 0 1,0 0-1,0 0 0,0 0 1,0 0-1,0 0 1,0 0-1,-1 0 1,1 0-1,0 0 1,-1 0-1,1 0 1,-1 0-1,1 0 1,-1 0-1,0 0 1,-1 1-1,-8 11 1,-1 0 1,0-1-1,-1 0 0,-19 14 1,17-15 12,1 1 1,0 0-1,-21 26 1,33-37-17,0 1-1,-1 0 1,1 0 0,0 0-1,1 0 1,-1 0 0,0 0-1,0 0 1,0 2-1,1-3-3,0-1 0,0 1 0,0-1 0,0 1 0,0 0-1,0-1 1,0 1 0,0-1 0,1 1 0,-1-1-1,0 1 1,0 0 0,0-1 0,1 1 0,-1-1 0,0 1-1,1-1 1,-1 0 0,0 1 0,1-1 0,-1 1 0,1 0-1,2 0-16,0 0-1,0 1 0,0-1 0,0 0 1,0-1-1,0 1 0,0 0 0,1-1 1,-1 0-1,4 0 0,32 2-34,41 3 43,-70-4 83,0 1 1,0 0-1,0 1 1,0 0-1,14 7 1,-22-9-38,0 0 0,0-1 0,-1 2 1,1-1-1,0 0 0,-1 0 0,1 0 1,-1 1-1,1-1 0,-1 1 0,0-1 1,0 1-1,1 0 0,-1-1 0,0 1 1,0 0-1,-1 0 0,1 0 0,0 0 1,-1 0-1,1 0 0,-1-1 0,1 1 1,-1 0-1,0 1 0,0-1 0,0 0 1,0 0-1,0 0 0,-1 0 0,1 0 1,-1 0-1,1-1 0,-1 1 0,1 0 1,-1 0-1,-2 3 0,0 0 21,-1 1-1,1-1 0,-1 0 1,-1 0-1,1 0 1,-1 0-1,0-1 0,-7 6 1,-49 28-135,39-25-187,20-12 236,-6 4-777,-1 0-1,-14 6 0,23-11 710,0 0 0,-1 1 0,1-1-1,0 0 1,-1 0 0,1 0-1,-1 0 1,1 0 0,0 0 0,-1 0-1,1 0 1,-1 0 0,1 0 0,0 0-1,-1 0 1,1 0 0,-1 0 0,1 0-1,0 0 1,-1 0 0,1 0-1,0-1 1,-1 1 0,1 0 0,-1-1-1,1 1-44,0-1 0,-1 1 0,1-1-1,0 0 1,0 1 0,0-1 0,0 1 0,0-1-1,0 0 1,0 1 0,0-1 0,0 0-1,0 1 1,0-1 0,0 1 0,0-1-1,1 0 1,8-25-1565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18.4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28 13035,'-2'5'1896,"2"1"2473,7-6-3497,1-2-376,9-4-1520,2-5-512,12-8 744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18.8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89 40 15563,'64'-21'6350,"-34"14"-4999,39-5 0,-157 38-5530,74-23 4205,2 0 0,-1 1-1,0 1 1,1 0 0,0 0 0,0 1-1,0 1 1,1 0 0,0 1-1,-10 9 1,19-15-2,0 0 0,0 0 0,0 0 0,0 0 0,1 0-1,-1 0 1,1 0 0,0 0 0,0 1 0,0-1 0,0 1 0,-1 3 0,2-5-15,-1 0 1,1 1 0,0-1 0,0 1 0,0-1-1,1 0 1,-1 1 0,0-1 0,0 0-1,1 1 1,-1-1 0,1 0 0,-1 0-1,1 1 1,-1-1 0,1 0 0,0 0-1,0 0 1,-1 0 0,1 0 0,0 0 0,0 0-1,0 0 1,2 2 0,7 3 31,1 0-1,-1 0 1,1-1 0,0-1-1,14 5 1,13 5 238,-30-11-189,5 3 335,25 14 1,-35-19-319,-1 1 0,1-1 0,-1 1 0,1 0 1,-1 0-1,0 0 0,0 1 0,0-1 1,0 0-1,0 1 0,-1-1 0,1 1 1,-1 0-1,1-1 0,0 6 0,-1-6-36,-1 0 0,0 1 0,0-1 0,0 0 0,-1 1 1,1-1-1,-1 0 0,1 1 0,-1-1 0,0 0 0,1 0 0,-1 0 0,0 0 0,-1 0 0,1 0 0,0 0 0,0 0 0,-1 0 0,-1 1 0,-6 6 139,1 0-1,-15 9 1,16-12-122,6-5-74,-9 7-27,1 0 0,-1-1 0,0-1 0,-1 1 0,-11 4 0,22-11-48,-1 0 0,1 1 0,-1-1 0,1 0 0,-1 0 0,1 0 0,-1 0 0,1 1-1,-1-1 1,1 0 0,-1 0 0,0 0 0,1 0 0,-1 0 0,1 0 0,-1 0 0,1 0 0,-1-1 0,1 1 0,-1 0 0,1 0 0,-1 0 0,1-1 0,-1 1 0,1 0 0,-1 0-1,1-1 1,-1 1 0,1 0 0,0-1 0,-1 1 0,1-1 0,-1 1 0,1 0 0,0-1 0,0 1 0,-1-1 0,1 1 0,0-1 0,-1 0 0,1-2-244,-1 1 1,1-1-1,0 1 0,0 0 1,0-1-1,0 1 1,1-4-1,5-26-1342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36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0 464 18204,'17'-9'2090,"-1"-1"0,26-18 0,-28 16-2350,0 0 0,21-26 0,-25 26-887,-1 0 0,0-1 0,-1 0 0,-1-1 0,0 0 0,0 0 0,-2-1 0,1 0 0,2-17 0,2-18-1452,-7 43 3782,0 9 95,1 12 878,1 13-49,1-1 0,1 1 1,1-1-1,14 29 1,-19-47-1831,21 42 1456,-2 0 0,24 90-1,-11 83-363,-35-216-1344,-1-8-9,-4-16-6,3 12-12,-51-267-1515,38 177 650,8 57 490,1 0 0,3 0 1,0-47-1,4 72 323,1 0-1,0 0 0,0 0 1,1 1-1,8-19 1,-8 23 57,1 0 1,0 1-1,0-1 0,1 1 1,-1 0-1,2 1 0,-1-1 1,1 1-1,9-8 0,-8 9 83,-1 0-1,1 1 1,-1 0-1,1 1 1,15-6-1,-19 8-2,1-1 0,0 1-1,0 0 1,0 1 0,0-1 0,0 1-1,0-1 1,0 1 0,0 1-1,0-1 1,0 0 0,7 3 0,-9-3-62,-1 1 0,0 0 1,0-1-1,0 1 1,1 0-1,-1 0 1,0 0-1,0-1 0,0 1 1,0 0-1,0 1 1,-1-1-1,1 0 0,0 0 1,0 0-1,-1 0 1,1 1-1,-1-1 1,1 0-1,-1 1 0,1-1 1,-1 0-1,0 1 1,0-1-1,1 0 1,-1 1-1,0-1 0,-1 1 1,1-1-1,0 0 1,0 1-1,0-1 1,-1 0-1,1 1 0,-1 1 1,-1 3 10,-1 0 0,1 0 0,-1 0 0,0 0 0,0 0 1,-6 7-1,-14 14-60,0-1 0,-2-2 0,-1 0 0,-1-2 0,-31 20 0,57-41 1,-3 2-231,0-1-1,0 1 1,0-1 0,0 0-1,-1 0 1,1 0-1,-9 2 1,12-4 175,1 1 0,0-1 0,-1 0 0,1 0 0,0 0 0,-1 0 0,1 0-1,0 0 1,-1 0 0,1 0 0,0 0 0,-1 0 0,1 0 0,0 0 0,-1 0 0,1 0 0,0 0 0,-1 0 0,1 0 0,0 0 0,-1 0 0,1-1 0,0 1-1,-1 0 1,1 0 0,0 0 0,0-1 0,-1 1 0,1 0 0,0 0 0,0-1 0,-1 1 0,1 0 0,0 0 0,0-1 0,0 1 0,0 0 0,-1-1 0,1 1-1,0 0 1,0-1 0,0 1 0,0 0 0,0-1 0,0 1 0,0 0 0,0-1 0,0 1 0,0 0 0,0-1 0,0 1 0,0 0 0,0-1 0,0 1 0,0 0-1,1-1 1,8-21-3505,6-1 1625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19.2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1 137 15803,'30'24'2846,"-10"-9"-636,-2 1-1,32 33 0,-49-47-2159,1 0-1,-1 1 0,1-1 1,-1 1-1,0-1 0,0 0 1,0 1-1,0 0 0,-1-1 0,1 1 1,-1 0-1,1-1 0,-1 4 1,0-5-47,0 1 0,0-1 0,0 1 0,-1-1 1,1 1-1,0-1 0,-1 1 0,1-1 0,-1 1 0,1-1 1,-1 0-1,1 1 0,-1-1 0,0 0 0,0 0 0,0 1 1,0-1-1,0 0 0,0 0 0,0 0 0,0 0 0,0 0 1,-1 0-1,0 0 0,1-1-11,1 1 0,-1-1 0,1 0 0,-1 0 0,1 0 0,-1 0 0,1 0 0,-1 0 0,1 0 0,-1 0 0,1 0 0,-1 0 0,1 0 0,-1 0 0,1 0 0,-1 0 0,1-1 0,-1 1 0,1 0 0,-1 0 0,1 0 0,0-1 0,-1 1 0,1 0 0,-1-1 0,1 1 0,0 0 0,-1-1 0,1 1 0,0 0 0,-1-1 0,1 1 0,0-1 0,0 1 0,-1-1 0,1 1 0,0-1 0,0 0 0,-6-19-399,5 20 394,-1-15-417,0 0 0,0 0 0,2 0 1,0 0-1,3-26 0,-2 29 247,2 1-1,-1 0 0,1-1 1,1 1-1,0 0 1,1 1-1,0-1 1,6-9 0,-8 15 246,1 1 0,0-1 1,-1 1-1,1 0 0,1 0 1,-1 1-1,0-1 0,1 1 1,0 0-1,0 0 1,0 0-1,0 1 0,0 0 1,1 0-1,-1 0 0,1 1 1,-1 0-1,1 0 1,-1 0-1,1 0 0,0 1 1,-1 0-1,1 0 0,0 1 1,-1 0-1,9 1 1,-6 0 150,-1 0 0,1 1 0,-1-1 0,0 1 0,0 1 0,0-1 0,0 1 0,-1 0 0,0 1 0,1-1 0,-1 1 1,-1 1-1,1-1 0,-1 1 0,0 0 0,0 0 0,-1 0 0,8 14 0,-2 6 151,0-1 1,-2 1-1,-1 0 1,7 50-1,-13-70-390,0 0 1,-1 0-1,0 0 0,-1 0 1,-1 11-1,2-16-108,0 0 0,-1 0 1,1 1-1,0-1 0,-1 0 0,1 0 0,-1 0 0,1 0 0,-1 0 1,0 0-1,1 0 0,-1 0 0,0 0 0,0 0 0,0 0 0,0-1 1,1 1-1,-1 0 0,0-1 0,0 1 0,-1 0 0,1-1 0,0 1 1,0-1-1,0 0 0,0 1 0,0-1 0,0 0 0,-1 0 0,1 1 1,0-1-1,0 0 0,0 0 0,-1 0 0,1-1 0,-2 1 0,-12-6-2422,0-8 968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19.5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39 16195,'0'0'1417,"3"0"927,2 1-303,16 1-689,1-1-304,7-1-520,0 0-216,0-3-360,0 0-432,-4-7-920,-2-2-905,-11-3 1105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19.9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134 11 10938,'-13'-3'1160,"0"1"-1,1 0 0,-1 0 0,-17 1 0,27 1-932,0 0 0,0 1 1,0-1-1,0 1 0,0-1 0,0 1 0,1 0 0,-1 0 0,0 1 0,-4 2 0,5-3-150,1 0 0,-1 1 0,1-1 1,0 0-1,0 1 0,0-1 0,0 1 0,0-1 0,0 1 0,0 0 0,0-1 0,1 1 0,-1 0 0,0 0 0,1 0 0,0-1 1,-1 1-1,1 0 0,0 2 0,0-2-46,0 0-1,1 0 1,-1-1 0,1 1 0,-1 0 0,1 0-1,-1-1 1,1 1 0,0 0 0,0-1 0,0 1-1,0-1 1,0 1 0,0-1 0,0 1 0,0-1-1,1 0 1,-1 0 0,1 0 0,-1 1 0,4 0 0,2 2 83,0 0 1,0 0 0,13 4 0,-12-6 33,0 0-1,-1 0 0,1-1 1,0 1-1,0-2 0,1 1 1,-1-1-1,0 0 0,0-1 0,0 0 1,0 0-1,8-3 0,-15 4-120,0-1-1,0 1 0,0 0 1,0-1-1,0 1 0,0-1 1,-1 1-1,1-1 0,0 1 1,0-1-1,0 0 0,-1 1 0,1-1 1,1-1-1,-2 2-8,0-1-1,0 1 0,0 0 1,0-1-1,0 1 1,0 0-1,0-1 1,0 1-1,0 0 1,0-1-1,0 1 1,0 0-1,0-1 1,0 1-1,0 0 0,0-1 1,0 1-1,0 0 1,0-1-1,-1 1 1,1 0-1,0-1 1,0 1-1,0 0 1,-1 0-1,1-1 0,-2-1 36,-1 0-1,1 0 0,0 0 0,-1 1 1,0-1-1,1 1 0,-1 0 0,-2-1 1,-54-16-2739,50 13 1550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2.5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18 11602,'-4'-18'13721,"16"42"-12761,-1 0 1,-1 1 0,-1 0 0,7 30-1,-4 4-784,9 114-1,-21-150-580,0-23 328,0 1 0,-1 0 0,1 0 0,0-1 0,0 1 0,0 0 0,0 0 0,-1-1 0,1 1 0,0 0 0,-1 0 0,1-1 0,0 1 0,-1 0 0,1-1 0,-1 1 0,1-1 0,-1 1 0,0 0 0,1-1 0,-1 1 0,-1 0 0,2-2-38,-1 1-1,0 0 1,0 0 0,1-1 0,-1 1 0,0-1 0,1 1 0,-1-1 0,1 1 0,-1-1-1,1 1 1,-1-1 0,1 1 0,-1-1 0,1 0 0,-1 1 0,1-1 0,0 0 0,-1 1-1,1-1 1,0 0 0,0 1 0,-1-1 0,1-1 0,-1-1-385,-5-13-971,1-1 0,0 1 0,2-1 1,-4-25-1,7 38 1296,-6-49-1304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2.9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 10354,'0'-1'129,"0"1"0,0 0 0,0 0 0,0 0 0,0-1 0,0 1-1,0 0 1,1 0 0,-1-1 0,0 1 0,0 0 0,0 0 0,0 0 0,0 0 0,1-1 0,-1 1-1,0 0 1,0 0 0,0 0 0,1 0 0,-1 0 0,0 0 0,0-1 0,0 1 0,1 0-1,-1 0 1,0 0 0,0 0 0,1 0 0,-1 0 0,0 0 0,0 0 0,0 0 0,1 0 0,-1 0-1,0 0 1,0 0 0,1 0 0,-1 0 0,0 0 0,0 1 0,1-1 0,-1 0 0,0 0 0,0 0-1,0 0 1,0 0 0,1 0 0,-1 1 0,0-1 0,18 10 2318,-12-7-1152,69 33 4229,42 8-2586,-75-29-2513,69 35-2553,-111-49 2035,0-1-1,0 0 1,1 0 0,-1 0 0,0 0 0,0 0 0,1 0 0,-1 0 0,0 0 0,0 0 0,1 0 0,-1 0 0,0 0 0,0 0 0,1 0 0,-1 0 0,0 0 0,0 0 0,1 0 0,-1 0 0,0-1 0,0 1 0,1 0 0,-1 0 0,0 0 0,0 0 0,0 0 0,0-1 0,1 1 0,-1 0 0,0 0 0,0 0 0,0-1 0,0 1 0,0 0 0,1 0 0,-1-1 0,0 1 0,0 0 0,0 0 0,0 0-1,0-1 1,0 1 0,0-1 0,0-13-2250,0 9 1488,4-20-1715,8-14 1051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3.2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0 12091,'-11'8'2568,"0"10"2041,3 14-1144,3 4-424,12 4-825,5 2-424,9-2-727,5 0-297,6 0-464,0-5-128,-7-1-96,-2-2-136,-12-8-456,0-2-456,0-7-1313,1-7-656,0-5 1513</inkml:trace>
  <inkml:trace contextRef="#ctx0" brushRef="#br0" timeOffset="1">424 279 17500,'29'3'2200,"-3"0"1801,1-1-1464,-3-1-1057,0-1-680,5 0-640,4-1-48,-2-3-640,-1 1-728,-3-7-1761,9 1 1569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3.6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0 17428,'-5'34'2720,"0"1"2537,5 6-2792,5 4-329,9-2-991,5-1-313,1 0-504,-1-5-112,-3-2-160,-5-2-56,-5-2-312,-2-6-344,-4-9-833,0-6-655,-2-18-4377,-1-6 4904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3.9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0 227 15563,'2'1'472,"-1"1"0,1-1 0,0 1 0,-1-1 0,1 1 0,0-1 0,0 0 0,0 0 0,0 0 0,0 0 0,0 0 0,0 0 0,1-1 0,-1 1 0,3 0 0,5 0 552,-1 0 0,13-1 0,-18 0-640,7-1-9,0 0-1,0 0 1,0-1-1,-1-1 1,1 0-1,-1 0 1,0-1-1,0 0 1,11-6-1,-15 6-380,1 0-1,-1 0 1,1-1-1,-1 0 0,-1 0 1,1-1-1,-1 1 0,0-1 1,0 0-1,0-1 1,-1 1-1,0-1 0,5-12 1,-4 4-170,0 0 0,-1 0 0,0-1 0,-2 1 1,0-1-1,1-17 0,-13 100 1092,9-49-624,1 0 0,1 0-1,0-1 1,1 1 0,1 0 0,1-1-1,0 0 1,13 31 0,-11-35-612,0 0 1,1-1-1,1 1 0,14 16 1,-14-19-860,2 0 1,0 0 0,0-1 0,0-1 0,14 9 0,16 5-1589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4.3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756 374 17004,'-10'-20'1632,"-14"-2"1249,-4 1-33,-12-3-591,-5 0-265,-3-1-608,-5-4-215,-13-2-473,-3 1-208,-4-1-264,-2 1-104,6 4-128,8 1-120,15 7-664,9 5-496,25 9-1969,37 10-2288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4.6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240 1 15483,'15'2'2497,"-1"2"1216,-4 16-265,-10 5-471,-19 22-977,-9 10-415,-16 20-897,0 6-312,1 2-376,3-8 0,11-19 0,4-10-536,18-16-2713,7-8 2217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36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10 209 14075,'1'0'173,"0"0"-1,0 1 1,0-1 0,0 0 0,0 1-1,0-1 1,-1 0 0,1 1-1,0-1 1,0 1 0,-1-1 0,1 1-1,0 0 1,-1-1 0,1 1 0,0 0-1,-1-1 1,1 1 0,-1 0-1,1 0 1,-1 0 0,1-1 0,-1 1-1,0 0 1,0 0 0,1 0-1,-1 0 1,0 0 0,0 0 0,0-1-1,0 1 1,0 0 0,0 0-1,0 0 1,0 0 0,0 0 0,0 0-1,-1 1 1,0 5 724,-1 1 0,0-1-1,-5 12 1,5-14-591,-1 1-5,1 1 0,0-1 1,0 1-1,1-1 0,0 1 0,0 0 1,0 0-1,1 12 0,1-17-274,-1 0-1,0 0 1,1 0 0,-1 0-1,1 0 1,0 0-1,-1 0 1,1 0 0,0 0-1,0-1 1,1 1 0,-1 0-1,0-1 1,0 1 0,1-1-1,-1 1 1,1-1-1,-1 1 1,1-1 0,0 0-1,0 0 1,-1 0 0,1 0-1,0 0 1,0 0 0,0-1-1,0 1 1,0-1 0,0 1-1,0-1 1,0 0-1,4 0 1,-1 1 48,0-2 0,1 1 0,-1 0 1,0-1-1,0 0 0,0 0 0,1-1 0,-1 0 0,-1 1 0,1-1 0,0-1 0,0 1 1,8-7-1,-11 8-60,0-1 0,0 0 0,0 1 1,0-1-1,0 0 0,-1 0 0,1 0 1,0 0-1,-1-1 0,0 1 0,1 0 1,-1-1-1,0 1 0,0-1 0,0 1 1,-1-1-1,1 1 0,-1-1 0,1 1 1,-1-1-1,0 0 0,0 1 0,0-1 0,0 0 1,0 1-1,-1-1 0,1 0 0,-2-3 1,-3-5-2,0 1 0,-1-1 0,0 1 0,-14-17 0,12 16-210,0 0 0,1 0-1,-10-20 1,12 18-747,1 0-1,0-1 1,1 1-1,1-1 1,0 0 0,1 0-1,0-26 1,5 6-635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5.3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313 130 10026,'-5'-4'493,"-4"-3"992,0 0-1,-1 1 1,0 0-1,-14-6 1,20 11-1165,0-1 0,0 1 0,0 0 0,0 1 1,0-1-1,0 1 0,0 0 0,0 0 0,0 0 0,0 0 0,-1 1 0,1-1 0,0 1 0,0 0 1,-7 3-1,-1 2 2,0 0 0,1 0 1,0 1-1,0 0 0,1 1 1,0 0-1,0 0 1,1 1-1,0 1 0,0 0 1,1 0-1,1 0 0,0 1 1,0 0-1,1 1 0,0-1 1,-6 21-1,10-28-299,1 0 0,0 1-1,0 0 1,1-1 0,-1 1-1,1 0 1,0-1 0,0 1-1,0 0 1,1-1 0,0 1-1,0-1 1,0 1 0,0-1-1,1 1 1,-1-1 0,1 0-1,0 1 1,1-1 0,-1 0-1,1 0 1,0-1 0,-1 1-1,2-1 1,-1 1 0,6 4-1,1-2-4,0 0 0,1 0-1,-1-1 1,1 0-1,0-1 1,1 0 0,-1-1-1,1 0 1,-1-1-1,16 1 1,-1-1 9,0-1 0,0-2 0,41-4 0,-52 2-15,0 1 1,-1-2 0,1 0-1,-1-1 1,0 0-1,0-1 1,22-13 0,-31 15-4,1 0 0,-1 0 0,0 0 1,-1 0-1,1-1 0,-1 0 0,0 0 1,6-10-1,-8 11-1,0-1 1,0 1 0,0 0-1,-1-1 1,1 1-1,-1-1 1,0 0-1,-1 0 1,1 1-1,-1-1 1,0 0 0,0 0-1,-1-5 1,-1 1-13,-1-1 0,0 0 0,0 1 1,-1 0-1,0 0 0,0 0 0,-1 0 1,0 1-1,-1-1 0,0 1 0,0 1 1,-1-1-1,0 1 0,-12-10 0,-2 0-536,-2 1-1,0 1 1,0 1-1,-28-12 1,41 21 63,7 4 193,0 0 1,0-1-1,0 1 0,0-1 1,0 0-1,0 0 1,0 0-1,0 0 1,1 0-1,-1 0 1,-2-4-1,5 6 232,0-1 1,0 1-1,0 0 1,-1 0-1,1 0 0,0 0 1,0-1-1,0 1 1,0 0-1,0 0 0,0 0 1,0 0-1,0-1 1,0 1-1,0 0 0,0 0 1,0 0-1,0-1 1,0 1-1,0 0 0,0 0 1,0 0-1,0-1 1,0 1-1,0 0 1,0 0-1,0 0 0,0-1 1,0 1-1,0 0 1,0 0-1,0 0 0,0 0 1,1-1-1,-1 1 1,0 0-1,0 0 0,0 0 1,0 0-1,0 0 1,1-1-1,-1 1 0,0 0 1,0 0-1,18-3-1339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5.6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16 17052,'-5'7'5673,"16"-7"-2328,20-5-577,9 0-607,5 0-1129,4 1-400,-9 2-536,0 0-88,-4 4-8,-6 3 0,-11 1-168,-8-1-504,-4 1-1377,-2 2-679,-1 2 2896,0 6-1200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6.0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49 16508,'-20'13'2400,"2"-4"2249,5-1-1456,15-3-1097,9-3-584,11-1-775,4 1-297,6-4-336,5-1-72,3-5-560,3-3-545,0-5-1471,2-7-1073,14-2 1897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6.3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233 1 17188,'-31'9'2072,"-7"4"1745,-4 5-984,-1 4-913,5 4-408,12 6-512,12 3-119,14 5-305,8 2-72,19-2-240,8-2-104,15-11-120,9-4-40,5-14 0,-6-6-192,-4-15-2377,-1-12 1825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7.3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2 167 8186,'-2'-16'11917,"13"17"-8063,22 6-3065,-1-2 0,1-2-1,35 0 1,-47-2-602,297-2 549,1-14-299,-292 13-364,471-32 1034,-117 6-886,-335 25-320,203-17-3148,-234 19 2538,-13 1 426,1 0 1,0 0-1,0 0 1,0-1 0,-1 1-1,1-1 1,0 1 0,-1-1-1,1 0 1,0 0 0,-1 0-1,1 0 1,3-3 0,-6 3 181,1 1 0,-1 0 1,0-1-1,1 1 1,-1 0-1,0-1 0,0 1 1,1-1-1,-1 1 1,0 0-1,0-1 0,0 1 1,1-1-1,-1 1 1,0-1-1,0 1 0,0-1 1,0 1-1,0-1 1,0 1-1,0 0 0,0-1 1,0 1-1,0-1 1,0 1-1,0-1 0,-1 1 1,1-1-1,0 1 1,0-1-1,-1 1 0,-10-14-1549,8 11 1151,-20-22-1306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7.6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60 0 9226,'-9'1'572,"-22"1"1465,30-2-1888,0 0-1,0 0 1,0 0 0,0 1-1,0-1 1,0 0 0,0 0-1,1 1 1,-1-1-1,0 1 1,0-1 0,0 1-1,0-1 1,1 1-1,-1-1 1,0 1 0,1 0-1,-1-1 1,0 1 0,1 0-1,-1 0 1,1-1-1,-1 1 1,1 0 0,-1 1-1,1-1-32,0 0-1,0 0 0,0-1 1,0 1-1,0 0 0,1 0 1,-1 0-1,0 0 0,0-1 1,1 1-1,-1 0 0,0 0 1,1-1-1,-1 1 0,1 0 1,-1 0-1,1-1 0,-1 1 1,1 0-1,-1-1 0,1 1 1,0-1-1,1 1 0,19 12 1145,-17-11-921,27 11 1047,1-1-1,-1-2 1,63 12 0,-54-14 67,71 25 0,-105-31-1359,-1 1 0,1-1 0,-1 1 0,0 0 0,0 1 0,0-1-1,0 1 1,0 0 0,-1 0 0,1 0 0,4 7 0,-8-8-83,1-1 1,-1 0-1,0 1 1,0-1 0,0 1-1,0-1 1,-1 1-1,1-1 1,-1 1 0,0 0-1,1-1 1,-1 1-1,0-1 1,-1 1 0,1 0-1,0-1 1,-1 1-1,1-1 1,-1 1 0,0-1-1,0 1 1,0-1-1,0 1 1,0-1 0,-1 0-1,1 0 1,-3 4-1,-4 3 0,1 0 1,-1 0-1,0-1 0,-1-1 0,-15 12 0,-55 30-245,55-36-463,0 1 0,-30 25 1,51-37 704,0 1 1,-1 1-1,1-1 1,0 0-1,1 1 1,-4 4 0,6-7-28,-1 0 0,1 0 1,-1 1-1,1-1 0,0 0 1,-1 1-1,1-1 0,0 0 1,0 1-1,0-1 0,0 1 1,1 1-1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8.3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 11963,'0'-6'1184,"5"3"1128,6 3 97,7 6-73,4 7-95,15 9-361,8 4-127,8 6-521,3 3-264,-7 3-528,-1 6-208,-4-6-424,-3-1-352,2-7-1016,-4-6-385,6-4 913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8.7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1 15307,'4'8'1449,"-1"4"1127,-2 6-31,4 11-649,2-2-184,-3 2-551,3-2-249,-7-1-376,-5-2-160,-1-2-232,-2 0-40,-7-4-296,2 0-256,1-9-912,0-2-369,9-12-1143,5-6-233,3-7 1793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9.0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1 161 14595,'6'9'1728,"-1"3"1353,3-1-240,6 0-721,1-1-287,12-2-593,2 3-248,1-2-496,-1 1-216,-5-2-160,-3-3-128,-7-2-640,2-1-432,-6-2-1145,-1-4-895,4 0-409,2 0 1609</inkml:trace>
  <inkml:trace contextRef="#ctx0" brushRef="#br0" timeOffset="1">404 1 15691,'-21'9'1769,"-4"7"1447,-4 8-199,5 10-800,5 1-337,12 4-704,9-3-296,12-2-520,6-5-119,5-5-193,2-2-169,-3-4-631,-1-5-592,-1-7-1969,2 2 617,2-6 1079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9.3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49 17532,'3'0'4689,"13"0"-2097,10 0-839,8 0-305,4 1-704,4-1-256,3 0-376,-2 3-96,-2-4-592,1-2-432,-2-7-1289,-2-6-903,-4-6 1759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37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20564,'12'25'2759,"-1"2"0,10 33 0,1 2-1574,-3-13-891,-2 1 0,18 86 0,-29-100-414,11 50-1452,-16-83 1332,-1-1 0,1 0 0,-1 0 0,1 0 0,0 0 0,0 0 1,0 0-1,0 0 0,0 0 0,1 0 0,-1-1 0,1 1 0,-1 0 1,1-1-1,-1 1 0,1-1 0,0 1 0,3 1 0,-4-3-91,1 1 1,0-1-1,-1 0 0,1 1 0,0-1 0,-1 0 0,1 0 1,0 0-1,-1 0 0,1-1 0,0 1 0,-1 0 0,1-1 1,0 1-1,-1-1 0,1 1 0,-1-1 0,1 0 0,-1 0 1,1 0-1,-1 0 0,1 0 0,1-2 0,21-21-2816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49.7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21069,'0'6'1640,"1"9"1088,4 10-1039,2 7-297,2 10-352,1 1-280,-4 5-423,-1-3-153,-8-5-112,-2-3-104,-5-10-497,-1-3-359,5-6-1104,-1-7-481,7-30-5640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0.0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1507 141 13747,'3'3'742,"1"1"1,0-1-1,0 0 1,0 0-1,0 0 1,0-1-1,1 1 1,-1-1-1,1 0 1,0 0-1,6 1 1,-8-2-589,0-1-1,1 0 1,-1 1 0,1-1-1,-1-1 1,1 1 0,-1 0-1,1-1 1,-1 0 0,1 1-1,-1-1 1,0-1 0,1 1-1,-1 0 1,0-1 0,4-3-1,9-6 15,-2-1-1,0-1 1,0 0-1,-1-1 1,-1-1-1,0 0 1,-1 0-1,14-27 0,-25 41-129,0 1 0,0-1 0,1 1 0,-1-1 0,0 1 0,0-1 0,1 0 0,-1 1 0,0-1-1,1 1 1,-1-1 0,1 1 0,-1 0 0,0-1 0,1 1 0,-1-1 0,1 1 0,-1 0 0,2-1 0,0 15 847,-2-11-840,3 63 1006,0-3-796,-2-1-1,-9 76 1,6-130-569,0 1-1,0 0 1,-1-1 0,0 1 0,0-1 0,-1 0-1,0 0 1,0 0 0,-9 10 0,4-7-1343,0 0 0,-1 0-1,0-1 1,-24 17 0,-18 9-1896</inkml:trace>
  <inkml:trace contextRef="#ctx0" brushRef="#br0" timeOffset="1">314 667 17412,'-13'23'1928,"-6"4"1601,-2 8-336,-6 10-1017,-5 0-408,-5 8-959,-4-2-289,-2 0-328,1-3-40,16-9-536,14-4-521,20-16-2367,4-3 1871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0.9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1 11026,'-6'0'1689,"1"0"1927,2 3-1063,1 0-401,2 3-303,0 6-633,0 0-288,0 1-480,-2-3-183,4 1-129,1-5-240,2-1-969,3-2-775,8-4 2120,6-4-1064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1.3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22 13603,'0'8'5569,"4"-7"-3865,4-1-535,1 0-553,2-1-192,5-2-648,0 1-480,7-4-1177,4-1 2233,8-4-792</inkml:trace>
  <inkml:trace contextRef="#ctx0" brushRef="#br0" timeOffset="1">306 100 13499,'3'11'1424,"2"2"673,5-5-945,-2-5-432,3-4-976,3-6-592,9 1 472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1.6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0 15075,'-1'7'1505,"4"2"799,16-4-1216,5-2-424,7-3-1608,9 0-8,-5-1 400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2.0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336 75 15051,'-3'-3'287,"1"-1"0,-1 1-1,1-1 1,-1 1 0,0 0 0,0 0-1,-1 0 1,1 1 0,0-1 0,-1 1 0,0-1-1,0 1 1,1 0 0,-1 1 0,-5-2-1,3 1-12,-1 1 0,1 0 0,0 0 0,-1 1 1,1 0-1,-1 0 0,1 0 0,0 1 0,-9 2 0,2 0-13,1 1 1,-1 0 0,1 1 0,0 0 0,1 1-1,0 0 1,0 1 0,0 1 0,-15 12-1,19-12-136,0-1 0,0 1 1,0 0-1,1 1 0,0 0 0,1 0 0,0 0 0,0 0 0,1 1 0,1 0 0,-4 11 0,6-16-78,0 1 0,0 0 0,0 0 0,0 0 0,1 0 0,0 0 0,0 0 0,1 0 0,0-1 0,0 1 0,0 0 0,0 0 0,1 0 0,0-1 0,1 1 0,-1-1 0,1 0 0,0 0 0,0 0 0,7 8 0,-2-5-4,1 0 0,0 0 0,0-1 0,1-1 0,0 1 0,0-2 0,1 1 1,0-2-1,0 1 0,18 4 0,-6-3 88,1-1-1,-1-2 1,1 0 0,29 0 0,-44-3-24,0 0 0,-1-1 0,1 0 0,0-1 0,-1 1 0,1-2 0,-1 1 0,9-4 0,-14 4-65,-1 1 0,0 0 0,1 0 0,-1-1 0,0 1 0,0-1 0,0 0 0,0 0 0,0 0 0,0 0 0,-1 0 0,1 0 0,-1 0 0,1 0 0,-1-1 0,0 1 0,0-1 0,0 1 0,0-1 0,0 1 0,-1-1 0,1 1 0,-1-1 0,1 0 0,-1 1 0,0-1 0,0 0 0,0 1 0,-1-6 0,-4-12-10,-1 1 0,0-1 0,-1 1-1,-18-33 1,8 15-350,0 4-226,11 23-241,1-1 1,0 1-1,0-1 1,1-1-1,1 1 1,-5-22-1,8 31 521,0 0 1,0 0-1,0 0 0,0 1 0,0-1 1,0 0-1,1 0 0,-1 0 0,1-1 0,13-14-1391</inkml:trace>
  <inkml:trace contextRef="#ctx0" brushRef="#br0" timeOffset="1">707 58 14043,'5'-4'2112,"3"0"1425,17-3-480,9 1-329,12-1-631,6-1-409,-6 4-656,-1-1-263,-7 0-465,-7 2-160,-6 1-224,-4-1-312,-11 3-897,-20 8-6496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2.4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18 133 15323,'-17'11'7562,"25"-9"-3825,19-9-1505,10-4-511,11-3-777,-5-4-296,2 4-456,-7-2-296,-2 1-1064,-1 1-961,3-2-5897,4-5 4946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2.7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307 35 19716,'-3'-4'348,"-2"1"-1,1-1 0,0 1 0,0 0 1,-1 1-1,0-1 0,0 1 1,1 0-1,-1 0 0,0 0 0,-1 1 1,1 0-1,0 0 0,0 0 1,0 1-1,-1-1 0,1 1 1,0 0-1,-1 1 0,1 0 0,0-1 1,0 2-1,-9 2 0,4 0-175,1 0-1,-1 1 1,1 0 0,0 1-1,1 0 1,-1 0-1,1 1 1,0 0-1,1 0 1,0 1-1,0 0 1,1 0-1,-1 1 1,2 0 0,-7 13-1,3-5-46,1 2 1,1-1-1,1 1 0,1 0 1,0 1-1,1-1 0,-1 26 1,4-36-73,1 1 0,0 0 0,1-1 0,0 1 0,0 0 0,1-1 0,0 1 0,1-1-1,5 15 1,-5-18-30,1 0 0,-1 0 0,1 0-1,0 0 1,0-1 0,1 0 0,0 0-1,0 0 1,0-1 0,0 1 0,1-1-1,-1 0 1,1-1 0,9 5 0,1-2-80,0 0 1,0-1-1,1-1 1,-1 0-1,1-2 1,25 2-1,0-3-1826,60-6-1,-28-6 223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3.6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11 334 13459,'0'0'123,"-1"0"-1,1 0 1,-1-1 0,1 1-1,-1 0 1,1 0 0,-1 0-1,1 0 1,-1-1 0,1 1-1,0 0 1,-1-1 0,1 1-1,-1 0 1,1-1 0,0 1 0,-1 0-1,1-1 1,0 1 0,0-1-1,-1 1 1,1 0 0,0-1-1,0 1 1,-1-1 0,1 1-1,0-1 1,0 1 0,0-1-1,0 1 1,0-1 0,0 1-1,0-1 1,0 1 0,0-1 0,0 1-1,0-1 1,0 1 0,0-1-1,0 1 1,0-1 0,1 1-1,-1-1 1,0 1 0,0-1-1,1 1 1,-1 0 0,0-1-1,0 1 1,1-1 0,3-5 377,0 0 1,0 0-1,6-5 1,-2 1 416,12-17 321,0-2-328,1 1-1,30-30 1,-48 56-884,0-1 0,0 1 0,0 0 0,1 0 0,-1 0 0,0 0 0,1 1 1,0-1-1,-1 1 0,1 0 0,0 0 0,-1 0 0,1 1 0,0-1 0,0 1 0,0 0 1,0 0-1,0 0 0,6 2 0,6 1 3,0 1 0,-1 1 0,23 10 1,-6-3 32,-24-9-57,1-1-1,0 0 1,0 0 0,0-1-1,0 0 1,0 0 0,0-1-1,13-2 1,-15 2 1,-1-2-1,0 1 1,1 0-1,-1-1 1,0-1-1,0 1 1,-1-1-1,1 0 1,0 0-1,-1 0 1,0-1-1,8-6 1,-11 8-6,0 0 0,0 0 1,-1 0-1,1-1 1,-1 1-1,1 0 1,-1-1-1,0 1 1,0-1-1,0 1 1,1-6-1,1-29-1145,0 3-1944,4 15 1474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4.2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76 76 21605,'29'-10'815,"56"-15"2777,-71 21-2737,0 2 0,1 0 0,28-1 0,-40 3-774,0 0 1,0 0-1,-1 1 1,1-1-1,0 1 1,0 0-1,-1 0 0,1-1 1,-1 2-1,1-1 1,2 2-1,-3-2-69,-1 0 0,0 0-1,0 0 1,0 0 0,0 0 0,0 0-1,0 1 1,0-1 0,0 0-1,-1 1 1,1-1 0,0 0-1,-1 1 1,1-1 0,-1 1-1,0-1 1,1 1 0,-1-1-1,0 1 1,0-1 0,0 4 0,-1 1-8,0 0 0,0 0 1,0 0-1,-1 0 0,0 0 1,0 0-1,-1 0 0,1-1 1,-1 1-1,-5 6 1,-7 8 1,-20 23 1,26-34-6,-52 58 28,-37 46-54,85-95 80,0 0 1,2 0-1,0 2 0,-15 36 0,24-53-9,1 1-1,0 0 0,0 0 0,0 0 1,0 1-1,0 5 0,1-9-24,0 1 1,1-1-1,-1 0 0,0 0 0,0 0 1,1 0-1,-1 1 0,0-1 1,1 0-1,-1 0 0,1 0 0,-1 0 1,1 0-1,0 0 0,0 0 0,-1 0 1,1 0-1,0 0 0,0 0 0,0-1 1,0 1-1,0 0 0,0-1 0,0 1 1,0 0-1,0-1 0,1 1 0,2 0 29,0 0-1,-1 0 0,1-1 1,0 1-1,0-1 0,-1 0 1,1 0-1,7-1 0,32-7 128,-30 5-133,26-7-292,0-1 1,52-22-1,-70 24-866,-1-1-1,-1-1 0,0-1 0,0-1 1,32-29-1,-33 26-149,105-105-6310,-48 35 5419,-67 77 2202,-6 6 112,0 1-1,1-1 1,-1 0-1,0 0 1,0 0-1,0 0 1,-1 0-1,1-1 1,-1 1-1,2-4 1,-3 6-84,0 1 0,0-1 0,0 1 1,0-1-1,0 1 0,1 0 0,-1-1 0,0 1 1,0-1-1,0 1 0,0-1 0,0 1 0,0-1 1,-1 1-1,1 0 0,0-1 0,0 1 0,0-1 1,0 1-1,0 0 0,-1-1 0,1 1 1,0-1-1,0 1 0,-1 0 0,1-1 0,0 1 1,0 0-1,-1-1 0,1 1 0,0 0 0,-1-1 1,1 1-1,-1 0 0,1 0 0,0 0 0,-1-1 1,1 1-1,-1 0 0,1 0 0,-1 0 1,1 0-1,0 0 0,-1 0 0,1 0 0,-1 0 1,1 0-1,-1 0 0,1 0 0,-1 0 0,1 0 1,0 0-1,-2 1 0,-2-1 427,0 2 0,0-1 0,0 0 0,0 1 0,-4 2 0,-2 2-145,1 0 0,-1 0-1,1 1 1,1 0 0,0 0 0,0 1-1,0 0 1,1 1 0,0 0 0,0 0-1,1 0 1,1 1 0,-6 10 0,8-13-296,1 0 0,-1 0 1,1 1-1,1-1 1,-1 0-1,1 1 1,0-1-1,1 1 1,0-1-1,0 0 1,1 1-1,0-1 1,0 1-1,0-1 1,1 0-1,0 0 1,1 1-1,0-2 1,0 1-1,5 9 1,-5-12-47,-1 0 0,1-1 0,-1 1 0,1-1 0,0 1 0,1-1 0,-1 0 0,1-1 1,-1 1-1,1 0 0,0-1 0,0 0 0,0 0 0,0 0 0,0 0 0,0-1 0,1 0 0,-1 1 1,0-2-1,1 1 0,-1 0 0,6-1 0,-4 0 26,-1-1 0,1 1 0,0-1 1,-1-1-1,1 1 0,-1-1 0,1 0 0,-1 0 0,0 0 0,0-1 1,0 0-1,0 0 0,0 0 0,0-1 0,-1 1 0,8-9 0,-5 3 12,0 0-1,-1 0 0,0 0 0,-1-1 0,0 0 0,-1 0 1,1 0-1,-2 0 0,0-1 0,0 0 0,-1 1 1,0-1-1,-1 0 0,1-12 0,-2 0-601,-1 1-1,-1-1 1,-1 1-1,0 0 1,-14-42 0,8 40-783,5 12-468,-6-25 0,9 5 204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37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90 130 14195,'-2'-3'2837,"2"3"-2695,0 0 0,-1 0 0,1 0-1,0 0 1,0 0 0,0 0 0,-1-1 0,1 1 0,0 0-1,0 0 1,0 0 0,-1 0 0,1 0 0,0 0 0,0 0 0,0 0-1,0 0 1,-1 1 0,1-1 0,0 0 0,0 0 0,-10 7 2833,-6 13-881,16-19-1909,-9 14 199,1-1 1,1 1 0,1 1-1,0 0 1,1 0 0,0 0-1,1 0 1,1 1-1,1-1 1,0 1 0,1 28-1,2-37-371,-1 1-1,1-1 1,1 0-1,-1 0 0,2-1 1,3 12-1,-5-16-11,0-1 0,0 1 0,0-1 1,0 0-1,1 1 0,-1-1 0,1 0 0,-1 0 0,1 0 0,0 0 0,0 0 0,0-1 1,0 1-1,0-1 0,0 1 0,0-1 0,1 0 0,-1 1 0,1-1 0,-1 0 0,1-1 1,-1 1-1,4 0 0,-4-1 0,0 0 0,-1 0-1,1 0 1,0-1 0,0 1 0,-1-1 0,1 1 0,-1-1 0,1 0-1,0 1 1,-1-1 0,1 0 0,-1 0 0,1 0 0,-1 0 0,0-1-1,0 1 1,1 0 0,-1 0 0,0-1 0,0 1 0,0-1 0,0 1-1,0-1 1,0-2 0,4-5-1,-2-1-1,1 1 0,2-12 1,7-43-84,1-7-80,-11 61 133,0 1 0,0-1 1,1 1-1,0 0 0,7-9 1,-10 16 28,0 0 0,0 1 0,0-1 0,0 1 0,0-1 0,1 1 1,-1 0-1,0-1 0,1 1 0,-1 0 0,1 0 0,0 0 0,-1 0 0,1 0 1,0 0-1,-1 1 0,1-1 0,0 1 0,0-1 0,0 1 0,0-1 1,0 1-1,-1 0 0,1 0 0,0 0 0,3 1 0,-1-1 6,-1 2 0,0-1-1,1 0 1,-1 1 0,0-1-1,0 1 1,0 0 0,-1 0 0,1 0-1,0 0 1,-1 1 0,1-1 0,-1 1-1,2 2 1,-3-4 0,5 7 22,-1-1 1,1 0-1,1-1 1,11 10-1,-15-14-14,0 0 1,0-1-1,0 1 1,0-1-1,0 0 0,0 1 1,0-2-1,1 1 1,-1 0-1,0-1 0,1 1 1,-1-1-1,0 0 1,1 0-1,-1 0 0,5-2 1,2 0 66,-1 0-1,0-1 1,0 0 0,0 0 0,0-1 0,0-1-1,-1 1 1,13-10 0,5-6 296,28-28 0,11-8-170,-49 43-735,27-29 1,-32 31 180,28-29-209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4.6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18748,'21'27'1792,"-7"-1"1193,1 1-488,-1-2-1025,2 1-296,-2 0-568,-2-2-232,-11 1-272,-1-1-56,-8-1-584,-1-4-368,-4-6-1256,5-4-1113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4.9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105 1 19340,'-6'2'746,"0"0"1,1 1-1,-1 0 0,1 0 0,-1 1 1,1-1-1,0 1 0,0 0 0,1 0 0,-1 1 1,-3 5-1,3-4-543,1 0 0,0 0 0,0 0 1,1 1-1,0-1 0,0 1 0,0 0 0,1 0 0,-1 8 0,1-9-222,1 0 0,1 0 0,-1 0-1,1 0 1,0 0 0,0 0-1,1 0 1,0 0 0,0 0-1,0 0 1,1 0 0,0 0-1,0-1 1,0 1 0,1-1 0,-1 1-1,2-1 1,-1 0 0,0 0-1,1 0 1,0-1 0,0 1-1,0-1 1,10 7 0,-11-9-82,0 0 0,0 0 0,0 0 0,1-1 0,-1 1 0,0-1 1,1 0-1,-1 0 0,1 0 0,-1 0 0,1-1 0,0 1 0,-1-1 0,1 0 0,-1 0 1,1-1-1,6 0 0,-2-2-707,0 1-1,0-1 1,0-1 0,0 0 0,-1 0-1,12-8 1,17-11-1374</inkml:trace>
  <inkml:trace contextRef="#ctx0" brushRef="#br0" timeOffset="1">441 22 13427,'-1'62'9879,"0"-24"-8312,1-1 0,6 42 0,3-27-758,-4-30-476,-1 1-1,-2 0 1,0 0 0,-1 0-1,-3 27 1,2-45-307,-1-1 0,0 0 0,0 0 0,0 0 0,-1 0 0,0 0 0,0 0 0,0 0 0,0 0 0,0-1 0,-1 1 0,1-1 0,-1 0 0,0 1 0,0-1 0,0-1 0,-1 1 0,1 0 0,-1-1-1,1 0 1,-1 0 0,-7 3 0,7-3-57,-1 0 0,0-1 0,0 0 0,-1 0 0,1 0 0,0-1 0,0 0 0,0 0 0,0 0-1,0 0 1,-1-1 0,1 0 0,0 0 0,0-1 0,0 1 0,0-1 0,1 0 0,-8-4 0,7 3-441,-1-1 1,2 1 0,-1-1 0,0 0 0,1 0-1,-1-1 1,1 0 0,1 1 0,-1-1-1,1-1 1,-1 1 0,1 0 0,1-1 0,-1 1-1,1-1 1,0 0 0,-2-10 0,5-21-1382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5.3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 0 19676,'-14'8'744,"4"-1"17,4 2-489,9-2-464,6 1-1137,11-4 897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5.6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158 1 18108,'3'49'1696,"-1"2"1209,1 2-561,-3 5-447,1 3-313,-7 9-456,-2 2-215,-10 7-465,-6-3-152,-1-7-208,-4-3-88,6-18-416,3-8-393,10-14-959,7-10-608,12-13-1233,6-2 1840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2:56.8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301 168 17140,'-10'-16'1676,"8"11"-535,-1 1-1,1-1 1,-1 1 0,-4-5 0,7 9-1102,-1 0 1,1 0-1,0 0 1,0 0-1,0 0 1,0 0-1,0-1 1,0 1-1,0 0 1,0 0-1,-1 0 0,1 0 1,0 0-1,0 0 1,0 0-1,0 0 1,0 0-1,0 0 1,0 0-1,-1 0 1,1 0-1,0 0 1,0 0-1,0 0 0,0 0 1,0 0-1,-1 0 1,1 0-1,0 0 1,0 0-1,0 0 1,0 0-1,0 0 1,0 0-1,0 0 1,-1 0-1,1 1 1,0-1-1,0 0 0,0 0 1,0 0-1,0 0 1,0 0-1,0 0 1,0 0-1,0 0 1,0 1-1,-1-1 1,1 0-1,0 0 1,0 0-1,0 0 0,0 0 1,-2 10 814,-7 83 1044,1 4-1055,2-65-638,-1-1 0,-1 0-1,-17 42 1,17-54-160,-1 0 0,-1-1 0,0 0 0,-2-1 0,0 0 0,-19 20 0,11-17-16,0-1 1,-39 27-1,49-41-19,10-5-10,0 0-1,0 0 1,-1 0-1,1 0 1,0 0-1,0 0 1,0 0-1,0 0 1,0-1-1,0 1 1,0 0 0,0 0-1,0 0 1,0 0-1,0 0 1,-1 0-1,1-1 1,0 1-1,0 0 1,0 0-1,0 0 1,0 0-1,0 0 1,0 0 0,0-1-1,0 1 1,0 0-1,0 0 1,0 0-1,0 0 1,1 0-1,-1 0 1,0-1-1,0 1 1,0 0 0,0 0-1,0 0 1,0 0-1,0 0 1,10-19-71,42-51-954,69-74 1,-110 133 919,17-19-57,-26 28 158,1 0 1,0 0-1,-1 0 0,1 0 0,0 1 1,0-1-1,0 1 0,0-1 0,4 0 1,-6 2 4,-1 0 0,1 0 1,-1-1-1,1 1 1,0 0-1,-1 0 1,1 0-1,-1 0 1,1 1-1,0-1 1,-1 0-1,1 0 1,-1 0-1,1 0 0,-1 1 1,1-1-1,-1 0 1,1 0-1,-1 1 1,1-1-1,-1 0 1,1 1-1,-1-1 1,1 1-1,0 0 1,0 0 3,0 1 0,-1-1 0,1 1 0,0-1 0,-1 1-1,1-1 1,-1 1 0,1 0 0,-1 2 0,1 2 45,-1 1-1,0-1 1,-1 14-1,-2-4 64,-2 0-1,0 0 1,0 0 0,-2-1 0,1 0-1,-14 21 1,-12 27 22,55-88-128,3-4-385,1 1 0,2 1 0,62-45-1,-83 66 312,26-16-146,-32 21 206,0 0 0,1 0 1,-1 0-1,0 1 0,1-1 1,-1 0-1,1 1 0,-1 0 0,1-1 1,0 1-1,-1 0 0,4 1 0,-4-1 9,-1 1-1,0-1 0,0 1 0,1-1 0,-1 1 0,0 0 0,0 0 0,0-1 0,0 1 0,0 0 0,0 0 1,0 0-1,0 0 0,0 0 0,-1 1 0,1-1 0,0 0 0,-1 0 0,1 0 0,0 1 0,-1-1 1,0 0-1,1 1 0,-1-1 0,0 0 0,0 1 0,1 2 0,-1 3 27,1 1-1,-1-1 1,-2 13 0,-7 23 338,6-35-256,1-1 0,1 1 0,-1 0 1,1 0-1,1 0 0,-1 0 1,2 11-1,-1-18-95,0 0 1,0-1-1,0 1 0,0 0 1,0 0-1,1 0 0,-1-1 1,0 1-1,1 0 0,-1 0 0,1-1 1,-1 1-1,0 0 0,1-1 1,0 1-1,-1 0 0,1-1 1,-1 1-1,1-1 0,0 1 1,-1-1-1,1 1 0,1 0 1,-1-1 5,0 0 0,0 0 0,1 1 0,-1-1 0,0 0 0,0 0 0,1-1 0,-1 1 0,0 0 0,0 0 0,1-1 0,-1 1 0,0 0 0,2-1 1,4-4 66,1 1 1,-1-1 0,13-9-1,-13 9-79,6-6 14,-3 4-23,0-1 1,11-5 0,-20 12-4,-1 1 1,0 0-1,0 0 0,1 0 0,-1 0 0,0 0 1,1-1-1,-1 1 0,0 0 0,1 0 0,-1 0 1,0 0-1,0 0 0,1 0 0,-1 0 0,0 0 1,1 0-1,-1 0 0,0 0 0,1 0 0,-1 1 0,0-1 1,0 0-1,1 0 0,-1 0 0,0 0 0,1 0 1,-1 1-1,0-1 0,0 0 0,1 0 0,3 11-93,-5 17-52,1-26 138,-2 19-34,1-5 28,0 0 0,1 24 0,0-36 22,0-1 0,1 1 1,0 0-1,0 0 0,0-1 1,0 1-1,0 0 1,1-1-1,-1 1 0,1-1 1,0 0-1,0 1 0,0-1 1,1 0-1,4 5 1,-5-7 11,-1-1 0,1 1 0,-1 0 0,1 0 0,-1-1 0,1 1 0,-1-1 0,1 0 0,-1 1 0,1-1 0,0 0 0,-1 0 0,1 0 0,-1 0 0,1 0 0,0 0 0,-1-1 1,1 1-1,-1 0 0,1-1 0,-1 1 0,1-1 0,-1 0 0,1 0 0,-1 1 0,1-1 0,-1 0 0,2-2 0,2 0 32,0-1 0,0-1 0,0 1 1,0-1-1,6-9 0,-7 8-36,-1 0-1,0 0 1,0 0 0,0-1 0,-1 1 0,0-1 0,0 1-1,-1-1 1,0 0 0,1-13 0,-2-7-51,-5-39 1,3 44-29,1 8-242,0 0-1,-2 0 0,1 0 0,-2 0 0,-4-13 0,7 27 234,1 0 0,0-1 0,0 1 0,0 0 0,0-1 0,0 1 0,0 0-1,0-1 1,0 1 0,0 0 0,0-1 0,0 1 0,0 0 0,1-1 0,-1 1 0,0 0-1,0-1 1,0 1 0,0 0 0,0-1 0,1 1 0,-1 0 0,0 0 0,0-1 0,0 1 0,1 0-1,-1 0 1,0-1 0,1 1 0,-1 0 0,0 0 0,0 0 0,1 0 0,-1-1 0,0 1-1,1 0 1,-1 0 0,0 0 0,1 0 0,-1 0 0,1 0 0,20-4-1178,-9 2 610,-3-1 460,0 0 0,0-1 0,-1 0 0,0 0 0,0-1 0,0 0 0,0 0 0,-1-1 0,11-9 0,-9 4 126,1 1 0,-2-2 1,1 1-1,-1-1 0,10-21 0,-6 4 151,0-1 1,-2 0-1,-1-1 1,8-56-1,-13 63 16,-1 11 261,-1-1 0,0 1 0,-1-20 0,-2 32 506,-2 4-519,-4 6 93,-19 53 688,3 2 1,-21 94-1,27-96-603,3-9-113,-4 9 374,-14 98 0,31-146-727,0-1 1,1 1-1,0-1 0,1 1 0,1-1 1,0 0-1,5 18 0,-5-24-203,0-1-1,1 1 1,-1-1-1,1 0 1,1 0-1,-1 0 1,1-1-1,0 1 1,0-1-1,1 0 1,-1 0-1,1 0 1,0-1-1,1 1 1,10 5 0,-13-8-238,1 0 0,-1 0 0,1-1 0,-1 0 1,1 0-1,4 1 0,19-3-1334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29.2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 1 10090,'-2'0'278,"-1"1"1,1-1-1,0 1 0,0 0 0,0 0 0,0 0 1,0 1-1,0-1 0,0 0 0,0 1 0,1-1 0,-1 1 1,0-1-1,-2 4 0,18-12 2223,-9 2-1748,-5 4-613,0 1-1,0 0 0,0 0 1,1-1-1,-1 1 0,0 0 0,0-1 1,1 1-1,-1 0 0,0 0 1,0-1-1,1 1 0,-1 0 0,0 0 1,1 0-1,-1 0 0,0-1 1,1 1-1,-1 0 0,0 0 0,1 0 1,0 0-1,3 13 1469,-2 2-713,2 25 1,-4-30-861,0-1 0,1 0 0,0 0 1,0 0-1,1-1 0,0 1 0,6 14 0,-7-23-63,-1 1 0,0-1 0,0 0 0,0 1 0,0-1 0,0 0 0,1 1 0,-1-1 0,0 0 0,0 0 0,0 1 0,1-1 0,-1 0 0,0 1 0,0-1 0,1 0 0,-1 0 0,0 0 0,1 1 0,-1-1 0,0 0 0,1 0 0,-1 0 0,0 0 0,1 0 0,-1 0-1,0 0 1,1 0 0,-1 0 0,1 0 0,-1 0 0,0 0 0,1 0 0,-1 0 0,0 0 0,1 0 0,-1 0 0,0 0 0,1 0 0,-1 0 0,0 0 0,1-1 0,-1 1 0,0 0 0,1 0 0,-1 0 0,0-1 0,0 1 0,1 0 0,-1 0 0,0-1 0,0 1 0,1 0 0,-1-1 0,0 1 0,0 0 0,0-1 0,0 1 0,1 0 0,-1-1 0,10-21-2417,-2 4 695,2-2 609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29.5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11739,'5'9'1016,"-2"1"848,2 4-87,-3 2-369,-1-3-160,-1 3-432,0-2-168,0-4-280,0 3-127,2-7-169,1-1-80,2-2-353,0 0-263,1-6-848,1-2-336,4-4 927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29.9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 15011,'8'10'1112,"-2"0"473,4 1-249,-4 2-568,-2 1-240,4 4-256,-5-1-96,5 1-128,-2-5 0,1-2-296,4-3-200,0-8-832,0-3-312,8-17 792</inkml:trace>
  <inkml:trace contextRef="#ctx0" brushRef="#br0" timeOffset="1">275 1 10402,'4'5'1793,"3"6"1799,-1 2-847,1 4-521,-1 4-591,4-2-817,-1 0-128,1-3-1240,14-1 1016,5-4-504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42.0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18 5505,'-1'-17'9079,"0"23"-7538,-2 27 1279,0-5-898,1 54-1,3-74-1889,-1-1 0,1 1 0,1-1 0,-1 0 0,1 1 0,1-1 0,-1 0 1,1 0-1,1 0 0,-1-1 0,1 1 0,5 6 0,-8-12-138,-1 0 1,1 0-1,0 0 0,0 0 1,0-1-1,0 1 0,0 0 1,0 0-1,0-1 0,2 2 1,1-4-2005,-4-5-98,-1-1 838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42.4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0 11987,'-5'11'1280,"-3"1"728,6 7-295,-3 0-153,5 3-528,0 2-344,-1-1-448,-1-2-128,2-4-80,2-4 0,-1-5-208,-1-2-248,-4-4-832,-3 0-328,1-6 760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41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170 803 12787,'1'-4'312,"1"1"0,-1-1 0,1 1 0,0-1 1,0 1-1,0 0 0,1 0 0,-1 0 0,1 0 0,-1 0 1,1 0-1,0 1 0,3-3 0,-2 3-17,1 0-1,-1 0 1,0 0 0,1 0-1,-1 1 1,1 0-1,-1 0 1,1 0 0,0 1-1,7-1 1,44 2 1509,89 14 0,24 1-909,-118-16-661,-1-2-1,1-3 0,-1-1 0,0-3 1,51-15-1,-69 14-114,0-1 0,0-2 0,-1-1 1,-1-1-1,0-2 0,-1-1 0,-1-1 1,38-34-1,-58 46-99,0 0-1,-1-1 1,0 0 0,0 0 0,-1 0-1,0-1 1,-1 0 0,0 0 0,0-1 0,-1 1-1,0-1 1,-1 0 0,0 0 0,0 0-1,-1 0 1,1-13 0,-2 7 19,-1 1-1,0-1 1,-1 1 0,-1 0-1,0-1 1,-1 1 0,-1 0-1,0 0 1,-1 0 0,-1 1-1,0 0 1,-1 0 0,-1 0-1,0 1 1,0 0 0,-1 1-1,-1 0 1,0 0 0,-1 1-1,0 0 1,-16-11 0,11 12-40,1 1-1,-2 0 1,1 1 0,-1 1 0,0 1-1,-1 0 1,1 1 0,-33-4 0,5 4-8,1 1 0,-67 5 0,57 3 11,-1 2-1,1 3 0,-99 29 0,83-14 5,1 3 1,-88 47-1,124-56-1,2 1 0,-34 27 0,53-37-2,0 1 1,1 1-1,0 0 0,1 0 0,1 1 0,0 0 0,-15 26 0,21-32 20,0 0 0,1 1 0,0-1 0,0 1 0,1-1-1,-1 1 1,1 0 0,1-1 0,-1 1 0,1 0 0,0 0 0,1 0-1,0-1 1,0 1 0,0 0 0,1-1 0,0 1 0,0-1-1,1 0 1,-1 1 0,1-1 0,1 0 0,-1-1 0,1 1 0,0-1-1,0 1 1,1-1 0,0 0 0,0-1 0,6 6 0,4 0 55,1-1 0,0 0 0,0-1 0,0-1 0,1 0 0,0-1 0,0-1 0,1-1 0,23 4 0,22-1 99,82-1-1,-29-9-1419,207-33-1,-263 25 188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42.7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124 1 11362,'-10'14'1169,"-3"1"871,-1 6-728,1 1-223,0-3-329,1 0-256,2-6-304,-1-2-88,1-4-88,4-2-80,-1-4-512,3-4-1769,4-7 1529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43.1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 70 11586,'-12'25'809,"-1"1"503,1 0-208,2-6-392,0-2-104,6-7-303,2-4-89,2-6-160,2-2-224,-1-9-601,1-1-463,3-5 600</inkml:trace>
  <inkml:trace contextRef="#ctx0" brushRef="#br0" timeOffset="1">59 1 15083,'-3'34'1633,"-3"1"1151,-2 2-471,-2-2-1017,2-2-800,8-4-472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1.0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24 179 10858,'0'-2'279,"1"1"1,-1-1-1,1 1 0,-1 0 0,1-1 0,-1 1 0,1-1 0,0 1 0,-1 0 0,1 0 1,0-1-1,0 1 0,0 0 0,0 0 0,0 0 0,0 0 0,1 0 0,1-1 0,-3 2-158,1 0-1,0-1 0,-1 1 0,1 0 0,-1 0 1,1 0-1,-1 0 0,1 0 0,0 1 0,-1-1 0,1 0 1,-1 0-1,1 0 0,-1 0 0,1 1 0,-1-1 1,1 0-1,-1 0 0,2 1 0,-1 1 43,1-1 1,0 1-1,-1-1 0,1 1 0,-1 0 0,0-1 1,2 4-1,4 7 299,-1 0 0,-1 1 1,0 0-1,-1-1 0,0 2 0,2 13 1,8 85 718,-11-77-965,0 27-7,-4-52-168,-2-8 1,2-2-38,1-1 0,-1 1 0,0-1 1,1 0-1,-1 0 0,0 1 0,1-1 0,-1 0 0,1 0 0,-1 0 0,1 1 0,-1-1 0,1-2 0,-11-29-43,-14-63-1,11 34-278,3 21 46,-35-156-934,46 194 1217,-1-2 46,0 0 1,0 0-1,1 0 0,-1-1 1,1 1-1,0 0 0,0 0 1,1 0-1,-1 0 0,2-6 1,-2 10-39,0 0-1,1-1 1,-1 1 0,0 0 0,0-1 0,0 1 0,0 0-1,0 0 1,1-1 0,-1 1 0,0 0 0,0-1 0,0 1-1,1 0 1,-1 0 0,0 0 0,0-1 0,1 1 0,-1 0 0,0 0-1,0 0 1,1-1 0,-1 1 0,0 0 0,1 0 0,-1 0-1,0 0 1,1 0 0,-1 0 0,0 0 0,1 0 0,-1 0-1,0 0 1,1 0 0,-1 0 0,0 0 0,1 0 0,-1 0 0,0 0-1,1 0 1,-1 0 0,0 1 0,1-1 0,-1 0 0,0 0-1,0 0 1,1 0 0,-1 1 0,17 14 560,-12-9-401,17 15 470,1 0-1,1-1 0,39 24 1,113 52 135,-146-81-779,-26-13-42,6 3 50,0 1 0,14 9-1,-22-14-71,-1 1 0,1-1 0,-1 0 0,1 1 0,-1-1 1,1 1-1,-1-1 0,0 1 0,1 0 0,-1-1 0,0 1 0,0 0 0,-1 0 0,1 0 0,0 0 0,-1 0 0,1 0 0,-1 0 0,1 0 0,-1 0 0,0 2 0,0-3-86,0 0-1,0 1 1,-1-1-1,1 0 1,-1 0-1,1 1 1,-1-1-1,1 0 1,-1 0-1,0 0 1,1 0-1,-1 0 1,0 0-1,0 0 1,0 0-1,0 0 1,0 0-1,0 0 1,-1 0-1,-26 12-3105,23-11 2719,-27 9-1199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1.3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1 285 15619,'5'-1'1953,"3"-4"1552,11-9-1121,5-7-360,8-8-599,1 0-361,4 0-632,3 1-128,-4 2-672,-3 2-400,-2 0-1201,-3-2-1199,-2-2 1775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1.7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0 329 15187,'13'12'1945,"-2"3"1519,3-1-311,4 5-1096,1 4-417,2-1-776,-2 2-288,-3-3-344,2 3-128,-5-3-104,-2-2-240,-8-1-680,-3-5-648,-6-7-1241,-4-4-336</inkml:trace>
  <inkml:trace contextRef="#ctx0" brushRef="#br0" timeOffset="1">34 300 13987,'11'-27'1784,"11"-7"1721,5-3-608,10-3-769,0 0-383,-3 3-873,-4 5-320,-6 8-472,-3 5-40,-10 10-168,-9 9-336,4 1-881,-11 10-431,-4 7-1329,-1 1 3137,7-3-504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2.0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1 145 15075,'14'-11'1801,"5"-5"1103,12-12-407,1 0-321,-5 2-896,-5 7-487,-7 9-809,-7 4-552,-7 17-3729,-2 2 2968</inkml:trace>
  <inkml:trace contextRef="#ctx0" brushRef="#br0" timeOffset="1">63 359 11851,'-5'20'2280,"4"-6"2785,4-4-1840,13-10-913,6-7-439,6-4-993,4-3-304,1-7-776,7 0-824,3-10 2200,-4-5-1408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2.5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1 190 12227,'3'0'1328,"5"-3"1040,-1-2-55,9-5-89,1-3-207,6-4-289,1-6-135,0 3-545,0-1-288,-2 5-512,-1 3-136,-2 3-408,0-1-272,-4 2-945,-3 1-679,-2 1 3224,-4 4-1592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2.9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2 159 13931,'-1'14'2048,"4"-1"1929,11-15-1616,6-1-401,7-13-768,0-5-335,5-6-817,3-2-801,4-11-2535,-2-8 2039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3.5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13 243 12851,'-13'-10'7753,"15"7"-5288,6-2-249,13-8-655,6-1-409,16-7-472,-1-1-240,4-1-448,0-2-464,-1-6-1352,3-3-1233,11-7 1537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4.3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14747,'0'10'1400,"3"9"1169,4 8-96,-1 15-441,5 4-240,2 6-679,1-4-337,2-7-448,-1-2-176,-2-6-96,1-6-304,0-4-1192,2-9-1129,-3-11 1209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44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289 31 11819,'1'0'237,"-1"-1"1,0 0 0,1 0 0,-1 0 0,0 0 0,0 0 0,0 0 0,0 0-1,0 0 1,0 0 0,0 0 0,-1 1 0,1-1 0,0 0 0,0 0 0,-1 0-1,1 0 1,0 0 0,-1 0 0,1 1 0,-1-1 0,1 0 0,-1 0 0,-1 0-1,1 0-4,-1 0-1,1 0 0,-1 0 0,1 0 0,-1 1 0,1-1 0,-1 0 0,0 1 1,1 0-1,-1-1 0,0 1 0,-2 0 0,-3 0 12,0 0 0,0 0 0,0 1 0,1 0 0,-12 4 0,3 0-177,0 1-1,0 1 0,1 0 1,0 1-1,0 0 0,-15 14 0,20-16-17,2 1-1,-1 0 0,1 1 0,0 0 1,0 0-1,1 0 0,0 1 0,1 0 1,0 0-1,-7 16 0,11-21-29,0 0-1,0 0 0,0-1 0,0 1 1,1 0-1,0 0 0,-1 0 0,1 0 1,1 0-1,-1 0 0,0 0 1,1-1-1,0 1 0,0 0 0,0 0 1,1-1-1,-1 1 0,1-1 0,2 5 1,3 2 89,1 0 0,0-1 1,0 0-1,17 14 0,17 17 306,-38-36-362,0 1 0,-1-1 0,0 1-1,0 0 1,0-1 0,-1 2 0,4 8-1,-4-5-15,0 0 0,-1-1 0,0 1 0,0 0-1,-1 0 1,0 0 0,-1 0 0,0 0 0,0 0 0,-1-1-1,0 1 1,-6 15 0,2-11-8,0 1 1,-1-1-1,0-1 0,-1 0 1,0 0-1,-1 0 0,-11 11 0,18-20-19,0-1-1,0 0 0,0-1 0,-1 1 0,1 0 0,0-1 1,-1 1-1,1-1 0,-1 0 0,0 0 0,-3 2 0,5-3-5,0 0 0,0 0-1,0 0 1,-1 0-1,1 0 1,0 0-1,0 0 1,0-1 0,0 1-1,0 0 1,0 0-1,0-1 1,0 1-1,0-1 1,0 1 0,0-1-1,1 1 1,-1-1-1,0 0 1,0 1-1,0-1 1,1 0 0,-1 0-1,0 0 1,1 1-1,-1-1 1,0 0-1,1 0 1,0 0 0,-1 0-1,1 0 1,-1-2-1,-1-4 0,0 0-1,0 0 1,1 0 0,0 0-1,0 0 1,1-1 0,0 1-1,2-12 1,1-2-8,9-35 0,-7 42 21,0 1 0,0 0-1,1 0 1,1 1 0,0-1 0,1 2 0,12-16 0,25-22-1476,5 6-3594,-25 26 3513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4.7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1 128 20484,'4'-3'1817,"8"-7"1071,7-2-639,8-6-1129,3-3-448,2-3-1512,4 0-544,-1 8 624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5.8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4 151 4489,'-2'-2'1208,"1"-1"1545,2-4-969,12-4-95,3-3 7,11-7 536,1 2 249,-6 3-49,-3 3-351,-11 11-969,-1 2-520,-1-3-1768,10-10-968,5-14 1095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6.6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129 169 11066,'-7'1'783,"1"0"-1,0 1 1,0 0-1,0 0 1,1 1-1,-1 0 1,0 0-1,1 0 1,-6 5-1,7-6-436,1 1 0,0 0 0,0 1 0,1-1-1,-1 0 1,1 1 0,-1-1 0,1 1 0,0 0-1,1 0 1,-1 0 0,1 0 0,-1 0 0,0 6-1,2-8-335,0-1-1,0 0 1,-1 1-1,1-1 0,0 0 1,0 1-1,1-1 1,-1 0-1,0 1 1,0-1-1,1 0 0,-1 1 1,1-1-1,-1 0 1,1 1-1,0-1 0,-1 0 1,1 0-1,0 0 1,0 0-1,0 0 0,0 0 1,-1 0-1,2 0 1,1 1-1,-2 0-5,1-1-1,-1 0 1,0 1-1,1-1 1,-1 1 0,0-1-1,0 1 1,0-1-1,0 1 1,1 2 0,-2-3-1,0 0 1,0 0-1,0-1 1,0 1 0,0 0-1,0 0 1,0 0 0,0 0-1,-1 0 1,1 0 0,0-1-1,-1 1 1,1 0 0,0 0-1,-1 0 1,1-1-1,-1 1 1,1 0 0,-1 0-1,1-1 1,-1 1 0,1-1-1,-1 1 1,0 0 0,0-1-1,0 1 1,-21 12 112,11-11-88,11-2-25,-1 0 0,0 0-1,0-1 1,1 1 0,-1 0 0,0-1-1,1 1 1,-1-1 0,0 1 0,1 0-1,-1-1 1,1 1 0,-1-1 0,1 0-1,-1 1 1,1-1 0,-1 0 0,1 1-1,-1-1 1,1 0 0,0 1 0,-1-1-1,1 0 1,0 1 0,0-1 0,0 0-1,-1 0 1,1 0 0,0 1 0,0-1-1,0-1 1,0 1 72,0-1 0,0 1 0,0 0 0,0 0-1,0 0 1,0-1 0,0 1 0,0 0 0,1 0 0,-1 0 0,0-1 0,1 1 0,-1 0-1,1 0 1,-1 0 0,1 0 0,0 0 0,-1 0 0,1 0 0,1-1 0,24-12 1297,45-16 1,-27 11-864,-42 19-497,279-118 1055,-268 113-1142,32-14-265,-43 18 182,1 0 1,-1-1-1,1 1 0,-1-1 0,0 0 0,1 0 0,-1 0 0,0 0 0,0 0 1,0 0-1,-1 0 0,1-1 0,1-2 0,-3 4-7,1 0-1,-1-1 1,0 1 0,1 0 0,-1 0-1,0-1 1,0 1 0,0 0-1,0 0 1,0-1 0,-1 1 0,1 0-1,0 0 1,-1 0 0,1-1 0,0 1-1,-1 0 1,1 0 0,-1 0-1,0 0 1,1 0 0,-2-1 0,-1-2-425,0 1 0,0 0 0,0 0 0,-6-5 0,-16-8-1125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6.9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0 123 14651,'3'1'288,"-1"0"1,0 0-1,0 0 0,0 0 0,1-1 0,-1 1 1,0-1-1,1 0 0,-1 0 0,0 0 0,4 0 1,27-8 1739,104-41 1722,55-15-260,-189 63-3437,4-1 89,0 1-1,0-1 0,-1 2 0,15-1 0,-20 1-128,1 0-1,-1 0 0,1 0 1,-1 0-1,1 1 0,-1-1 1,1 1-1,-1-1 0,1 1 1,-1-1-1,0 1 0,0 0 1,1 0-1,-1 0 0,0-1 1,0 1-1,0 0 0,0 1 1,0-1-1,0 0 0,0 0 1,0 0-1,0 1 0,0-1 1,-1 0-1,1 1 0,-1-1 1,1 0-1,0 3 0,0 1-4,-1 0-1,0 0 0,1 0 1,-2-1-1,1 1 0,0 0 0,-1 0 1,0-1-1,0 1 0,-3 7 1,-4 6 9,-10 22 1,13-32-11,-86 151 44,28-56-255,61-96-491,7-10-552,12-18-548,21-14 564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7.6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14 134 14851,'-14'13'9074,"20"-20"-7177,6-3-561,4 1-344,8-6-552,1 1-136,6-2-680,-3-2-424,4-1-1297,1 2-1199,11-4 1791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8.1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82 109 19588,'179'-98'9221,"-175"96"-9248,-1 0-1,1 1 1,0 0 0,-1-1 0,1 1 0,0 1 0,7-2-1,-19 12-7008,-29 12-1431,-15 18 7688,4-3 3484,25-21-1169,2-2 1204,-38 33 0,54-42-2405,0 0 1,1-1 0,-1 2-1,1-1 1,0 1 0,1-1-1,0 1 1,-1 0 0,2 0 0,-1 0-1,1 1 1,-3 8 0,5-12-278,-1-1 0,1 1 0,0-1 0,0 1 1,0-1-1,1 1 0,-1-1 0,0 1 0,1-1 0,-1 0 1,1 1-1,0-1 0,0 0 0,0 0 0,0 1 0,0-1 1,1 0-1,-1 0 0,1 0 0,-1 0 0,1 0 1,0-1-1,-1 1 0,4 2 0,4 2-18,0-1 1,0 0-1,1 0 0,14 5 1,-1 0 56,-9-3 4,0 0 0,-1 1-1,0 1 1,-1 0 0,13 12-1,-17-13-24,0 0 0,-1 0-1,0 1 1,0-1 0,-1 2 0,0-1-1,9 20 1,-14-25-62,1 1-1,-1 0 1,0-1 0,0 1-1,-1 0 1,1 0 0,-1-1 0,0 1-1,-1 0 1,1 0 0,-1 0-1,0-1 1,0 1 0,0 0 0,-4 8-1,2-7-277,0 1-1,-1-1 1,1 0-1,-2 0 1,1 0-1,0 0 1,-1-1-1,0 1 1,-11 7-1,0-4-2267,2-10 866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8.5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 0 17444,'-15'23'1984,"1"9"1201,4 20-649,4 4-327,6 4-545,5-3-352,4-7-479,4-2-225,5-8-320,-1-2-128,2-6-104,1-4-104,-8-9-592,1-6-472,-5-12-4778,-3-15 4290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8.8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255 1 19412,'-101'96'7530,"1"-2"-5642,92-86-1703,1 0 1,-1 1-1,2 0 0,-11 16 0,16-23-147,0 0 0,0 0-1,0 0 1,0 1-1,0-1 1,1 0-1,-1 1 1,1-1 0,0 0-1,0 1 1,0-1-1,0 4 1,0-4-19,1-1 1,-1 1-1,1-1 0,-1 1 1,1-1-1,0 1 0,0-1 1,0 1-1,0-1 1,0 0-1,0 0 0,0 1 1,0-1-1,0 0 1,1 0-1,-1 0 0,0 0 1,1 0-1,-1-1 1,3 2-1,3 1 4,1-1 0,-1 1 0,1-2 1,0 1-1,0-1 0,-1 0 0,1-1 0,0 1 1,0-2-1,0 1 0,8-2 0,6-2-3,1-1 0,34-12 1,-56 16-28,57-20-107,-51 17-118,1 1 0,-1-1 0,0-1-1,0 1 1,8-8 0,-1-7-2115,-13 18 1977,-1 0 0,1-1 0,0 1 0,-1 0 0,1 0 0,0 0 0,0 0 0,0 0 0,0 0 0,0 0 0,0 0 0,0 0 0,1 0 0,-1 0 0,0 0 0,0 1 0,1-1 0,-1 1 0,0-1 0,1 1 0,-1-1 0,0 1 0,1 0 0,2-1 0,5 2-1439,4 1 565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9.2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74 0 17780,'2'24'1688,"1"2"1657,3-1-945,4 2-679,3-1-217,3 0-632,-2-2-168,-4 1-312,-10 3-103,-7 0-121,-5 3-96,-8-2-88,3-4-120,-6-9-481,3-5-359,0-12-984,1-12-665,10-21 1441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3:59.5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79 19884,'-6'6'1217,"1"0"735,8 1-1360,7-4-376,4-1-904,4-2-1104,9-13 999</inkml:trace>
  <inkml:trace contextRef="#ctx0" brushRef="#br0" timeOffset="1">548 0 22277,'0'39'1504,"2"4"1241,-2 11-1289,0 2-128,-5 2-408,-4-2-487,-7 1-321,-4 1-80,0-2-32,0-1-128,11-12-569,2-8-399,12-16-1304,3-12-969,18-17 1857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44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18212,'6'0'1856,"9"0"1905,12 0-2465,0-4-311,11-8-1410,4-2-887,20-10 672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4:00.5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2 648 19548,'-1'28'4004,"2"36"0,11 28-488,-11-85-3416,0 1 0,0-1 1,-1 1-1,0-1 0,-2 14 0,3-48-38,2 12-77,1 1-1,1 0 1,0 0 0,1 0 0,1 0-1,12-19 1,-14 25 7,0 1-1,1-1 1,0 1-1,1 0 1,-1 1-1,1 0 1,0 0 0,1 0-1,0 1 1,0 0-1,13-6 1,-19 10 13,-1 0 0,0 1 0,1-1 0,-1 1 0,0 0 0,1-1 0,-1 1 0,1 0 0,-1 0 0,0 0 0,1 0 0,-1 0 0,1 0 0,-1 0 0,0 0 0,3 1 0,-3 0 9,0-1 0,0 1 0,-1-1 0,1 1-1,0 0 1,-1-1 0,1 1 0,0 0-1,-1-1 1,1 1 0,-1 0 0,1 0 0,-1 0-1,0-1 1,1 1 0,-1 0 0,0 0-1,1 0 1,-1 1 0,1 4 73,-1 1-1,0-1 1,0 0 0,0 1-1,-3 10 1,3-17-84,-3 16 60,0-2-14,1 0-1,1 0 1,0 0 0,0 1 0,4 22 0,-3-36-49,0 1 0,0-1 0,1 0 0,-1 1 0,0-1 0,1 0 0,-1 1 0,1-1 0,0 0 0,0 0 0,-1 0 0,1 1 0,0-1 0,0 0 0,0 0 0,0 0 0,0-1 0,0 1 0,0 0 0,0 0 0,1 0 0,1 0 0,-1 0 0,-1-1 0,1 0 0,0 1 0,-1-1 0,1 0 0,0 0 0,0 0 0,-1 0 0,1-1 0,0 1 0,-1 0 0,1-1 0,-1 1 0,1-1 0,0 1 0,-1-1 0,1 0 0,-1 0 0,2-1 0,2-2 0,0 0 0,-1-1 0,1 1 0,-1-1 0,0 0 0,-1 0 0,1-1 0,-1 1 0,0-1 0,2-6 0,7-10 0,4-7 0,27-47 0,-36 66 0,1 0 0,0 0 0,0 1 0,18-16 0,-24 23 0,0 0 0,0 0 0,0 1 0,1-1 0,-1 1 0,1 0 0,-1-1 0,1 1 0,-1 0 0,1 1 0,0-1 0,-1 0 0,1 1 0,0 0 0,0-1 0,2 1 0,-2 1 0,-1-1 0,1 1 0,-1 0 0,1 0 0,-1 0 0,1 0 0,-1 0 0,0 0 0,0 1 0,0-1 0,0 1 0,0 0 0,0-1 0,0 1 0,0 0 0,-1 0 0,3 3 0,4 6 0,-3-3 0,1 0 0,0-1 0,0 0 0,1 0 0,7 6 0,-12-11 0,0-1 0,1 1 0,-1-1 0,0 0 0,1 0 0,-1 0 0,1 0 0,0 0 0,-1 0 0,1-1 0,-1 1 0,1-1 0,0 0 0,0 0 0,-1 0 0,1 0 0,0 0 0,-1 0 0,1-1 0,0 0 0,-1 1 0,6-3 0,1-2 0,1 0 0,-1-1 0,0 0 0,-1-1 0,1 0 0,11-12 0,-2 2 0,-10 8 0,-9 12 0,-1 9 0,0 0 0,2 1 0,0 21 0,0-30 0,1 0 0,-1 1 0,1-1 0,0 0 0,0 0 0,0-1 0,1 1 0,-1 0 0,1 0 0,0-1 0,0 1 0,0-1 0,1 1 0,-1-1 0,4 3 0,-5-4 0,1-1 0,0 0 0,1 0 0,-1 0 0,0 0 0,0 0 0,0 0 0,1 0 0,-1-1 0,0 1 0,1-1 0,-1 0 0,0 1 0,1-1 0,-1 0 0,0-1 0,1 1 0,-1 0 0,0-1 0,1 1 0,-1-1 0,0 0 0,0 1 0,1-1 0,-1 0 0,0 0 0,0-1 0,4-2 0,-2 1 0,1 0 0,-1-1 0,0 0 0,0 1 0,0-1 0,0-1 0,0 1 0,-1-1 0,0 1 0,0-1 0,3-8 0,-3 6-4,-1-1-1,0 1 1,-1-1 0,1 0-1,-1 1 1,-1-1 0,0 0-1,0 0 1,0 1 0,-1-1-1,0 0 1,-1 1 0,0-1-1,0 1 1,-6-13 0,6 16-18,1 0 0,-1 0 0,1 1 1,-1-1-1,1 0 0,0-6 0,1 8 7,0 0-1,0 0 1,0 0 0,0 0-1,0 0 1,1 0-1,-1 0 1,1 0 0,0 1-1,0-1 1,-1 0-1,1 0 1,0 0 0,1 1-1,1-4 1,20-22-177,38-35 1,9-11 38,-60 61 143,-1 0 0,0-1 0,-1 0 0,12-24 0,-12 17-36,-1 1-1,-1-1 0,5-30 0,-9 39-53,0 1-1,-1-1 1,-1 0 0,0 1-1,0-1 1,-1 0-1,-1 1 1,-3-16 0,5 24 84,-1 0 0,1 1 0,-1-1 0,0 1 0,1-1 0,-1 1 1,0 0-1,0-1 0,0 1 0,0 0 0,0 0 0,0-1 0,-2-1 1,2 3 12,0 0 0,1-1 1,-1 1-1,1 0 0,-1 0 1,1 0-1,-1 0 0,0 0 1,1-1-1,-1 1 0,0 0 1,1 0-1,-1 0 1,1 1-1,-1-1 0,0 0 1,1 0-1,-1 0 0,1 0 1,-1 1-1,0-1 0,1 0 1,-1 0-1,0 1 0,-1 1 8,-1 0-1,1 0 1,0 1-1,0-1 1,0 0 0,0 1-1,0 0 1,1-1-1,-1 1 1,1 0-1,0 0 1,-2 4-1,0 6 84,-1 0 1,2 0-1,-3 28 0,5 42 377,0-73-407,2 45 286,2 0 0,2-1 1,19 74-1,-21-113-326,1-1 1,0 1 0,1-1 0,15 27-1,-18-37-16,-1 0-1,1 1 1,0-1-1,1 0 1,-1 0-1,1 0 1,-1-1-1,1 0 0,0 1 1,0-1-1,1 0 1,-1-1-1,1 1 1,-1-1-1,1 0 1,0 0-1,0 0 1,8 1-1,-9-3-194,-1 0 1,0 0-1,0 0 1,1-1-1,-1 1 1,0-1-1,0 0 1,0 0-1,5-2 1,29-17-4000,-8 3 551,8 2-84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4:32.3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15 9866,'0'-1'181,"1"0"0,-1 1 0,1-1-1,-1 0 1,1 0 0,-1 0 0,1 1 0,0-1 0,-1 0-1,1 0 1,0 1 0,0-1 0,-1 1 0,1-1-1,0 1 1,0-1 0,0 1 0,0-1 0,0 1 0,0 0-1,0 0 1,-1-1 0,1 1 0,0 0 0,0 0-1,0 0 1,0 0 0,0 0 0,0 0 0,2 0 0,4 1 407,0 0 1,-1 1 0,11 3 0,-5-1 457,22 3-267,0-1 0,0-2 0,46 0 0,102-11-457,-107 2-127,-47 4-166,216-9 121,1 20-117,-85 12-19,191 51 0,-259-52 393,0-5-1,149 8 0,189-31 2393,-381 4-2474,346-12 1708,-376 16-2001,1 0 0,-1 1 0,29 7-1,-42-8-42,0 1-1,0 0 1,-1 0-1,1 1 1,-1 0-1,0 0 1,0 0-1,0 0 1,0 1-1,0 0 1,-1 0-1,1 0 0,-1 0 1,0 1-1,3 5 1,-6-9-40,0 0-1,-1 0 1,1 0 0,0 0 0,0 0 0,0 0-1,0 0 1,0 0 0,0 0 0,0 0 0,1-1-1,-1 1 1,0 0 0,0-1 0,1 1 0,-1-1-1,0 0 1,0 1 0,1-1 0,-1 0 0,1 0-1,-1 0 1,0 0 0,1 0 0,-1 0 0,0 0-1,1 0 1,-1 0 0,0-1 0,1 1 0,-1 0-1,2-2 1,2-1-3,-1-1-1,1 1 0,-1-1 0,6-7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4:46.3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46 8538,'-8'5'720,"-2"-2"712,4-1 49,3-2 271,4-3 112,15 0 49,15-2 31,22-5-7,8 4-273,14-2-480,0 1-896,19-7-320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4:49.3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 11242,'11'-4'1753,"2"0"1039,11 5 89,5-1-32,9 2-457,5 1-383,-1-3-809,-5 3-368,-10 4-632,-8-3-928,18-12 496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4:51.1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75 1 10618,'0'0'160,"-1"0"-1,0 0 0,1 0 1,-1 0-1,0 0 0,0 0 1,1 0-1,-1 0 0,0 0 1,0 0-1,1 0 0,-1 1 1,0-1-1,1 0 0,-1 1 1,0-1-1,1 0 0,-2 1 1,2 1-3,0-1-1,-1 0 1,1 0 0,0 0 0,-1 1 0,1-1-1,0 0 1,0 0 0,0 1 0,0-1 0,1 2-1,5 74 2780,2 32-1049,-13 501-712,-7-101-1110,2-112-34,-10 669 1,19 253 22,-2 344-61,3-1654 8,-8 818 12,-2 237 15,5-397-108,16 59 58,-10-710 21,2 117-46,8 454-206,-12-472 250,4 221-3,17-132 1016,-10-137 585,1 109 1,-11-171-1533,0-1-9,0 1 0,0-1 0,-1 0 0,1 0 0,-1 1 0,0-1 0,0 0 0,0 0 0,-3 5 0,4-9-66,0 1 1,0-1-1,0 0 1,0 1 0,0-1-1,0 0 1,-1 1 0,1-1-1,0 0 1,0 0 0,-1 1-1,1-1 1,0 0-1,0 0 1,-1 1 0,1-1-1,0 0 1,-1 0 0,1 0-1,0 1 1,-1-1-1,1 0 1,0 0 0,-1 0-1,1 0 1,0 0 0,-1 0-1,1 0 1,0 0 0,-1 0-1,1 0 1,0 0-1,-1 0 1,0-1-73,0 1 0,0-1-1,1 1 1,-1-1 0,0 0 0,1 0-1,-1 1 1,1-1 0,-1 0 0,1 0 0,-1 0-1,1 0 1,-1-1 0,-7-27-615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5:20.4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 13971,'1'8'328,"-9"-8"-168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5:44.8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40 10274,'0'-8'1760,"0"4"-562,-1 0 0,1 0 0,1 0 0,-1-1 0,2-6-1,-2 16-139,0 0-1,0 1 1,0-1-1,2 6 1,-1-6-536,8 123 1546,-6-75-1714,11 66 0,-14-116-336,8 27 218,-8-29-231,1 1-1,-1-1 1,1 1 0,-1-1 0,1 1 0,0-1-1,0 0 1,0 0 0,0 1 0,0-1 0,0 0-1,0 0 1,0 0 0,3 2 0,-4-4-49,1 1-1,-1-1 1,1 1 0,-1-1 0,0 0 0,1 1 0,-1-1 0,0 0-1,0 0 1,0 1 0,1-1 0,-1 0 0,0 1 0,0-2-1,0 1-76,4-36-2810,-4 27 1618,1 1-1,4-18 1,4 3-225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5:45.2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41 11082,'10'-17'5520,"-9"13"-4448,1 1 0,0 0 0,0-1-1,0 1 1,4-4 0,-6 7-995,1 1 0,-1-1 0,1 0 0,-1 0 0,1 1 0,-1-1 0,1 0 0,-1 1 0,0-1 0,1 0 0,-1 1 0,1-1 0,-1 1 0,0-1 0,0 1 0,1-1 0,-1 1 0,0-1-1,0 1 1,1-1 0,-1 1 0,0-1 0,0 1 0,0 0 0,2 2 134,2 5 126,-1 0 0,1 1 0,-2-1 0,1 1 0,2 15 0,3 49 657,-4-28-612,23 221-477,-27-266 73,0 0-1,0 0 0,0 0 0,0-1 0,1 1 0,-1 0 0,0 0 0,0 0 0,0 0 0,0 0 0,0 0 1,0 0-1,0 0 0,0 0 0,0 0 0,1 0 0,-1 0 0,0 0 0,0 0 0,0 0 0,0 0 0,0 0 1,0 0-1,0 0 0,1 0 0,-1 0 0,0 0 0,0 0 0,0 0 0,0 0 0,0 0 0,0 0 0,0 0 1,0 1-1,0-1 0,0 0 0,1 0 0,-1 0 0,0 0 0,0 0 0,0 0 0,0 0 0,0 0 0,0 0 1,0 0-1,0 1 0,0-1 0,0 0 0,0 0 0,0 0 0,0 0 0,0 0 0,0 0 0,0 0 1,0 0-1,0 1 0,0-1 0,0 0 0,0 0 0,0 0 0,0 0 0,0 0 0,0 0 0,0 0 0,0 0 1,0 1-1,0-1 0,13-13-1045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5:46.6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29 9786,'3'-11'1736,"0"1"1841,2 2-1704,2 12-177,-3 4-376,4 9-119,-1 9-57,-4 6-208,2 5-40,-4 3-160,3 0-120,-1-3-271,2-4-113,-1-7-352,0-4-433,0-11-1095,3-1-992,-2-7 1327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5:47.1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25 10298,'0'-8'1505,"2"0"1575,3 1-959,-1 6-137,0 4-344,0 15-375,-4 4-129,-1 15-280,-1 3-160,-7 3-288,4 0-40,5-9-984,0-7-1176,27-6 1088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45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96 11506,'6'-11'701,"3"-8"2998,13-34 1,-21 53-3647,-1 0 0,0-1 0,0 1 0,0 0 0,0-1 0,1 1 0,-1 0 1,0-1-1,0 1 0,0 0 0,0-1 0,0 1 0,0-1 0,0 1 1,0 0-1,0-1 0,0 1 0,0 0 0,0-1 0,0 1 0,0 0 0,0-1 1,0 1-1,0 0 0,-1-1 0,1 1 0,0 0 0,0-1 0,0 1 1,-1 0-1,1 0 0,0-1 0,0 1 0,-1 0 0,1 0 0,0-1 0,0 1 1,-1 0-1,0 0 36,0 0 0,-1 0 0,1 0 0,0 0 0,0 0 0,0 0 0,0 1 0,-1-1 0,1 1-1,0-1 1,-2 2 0,-28 18 787,16-9-615,0 0 0,1 2 1,1-1-1,0 2 0,-12 16 0,22-26-220,0 0 1,1 1-1,-1 0 0,1-1 0,0 1 0,0 0 1,1 0-1,-1 0 0,0 11 0,2-13-31,0 1-1,0 0 1,0 0 0,1 0-1,-1 0 1,1-1-1,0 1 1,0 0-1,1-1 1,-1 1 0,1-1-1,-1 1 1,1-1-1,0 0 1,4 4 0,2 3 23,1-1 1,1 0 0,-1-1 0,21 14 0,-13-11 37,14 15 0,-26-22-43,-1 0-1,1 1 0,-2-1 1,1 1-1,0 0 0,-1 1 1,5 8-1,-7-11-15,0 1 0,0-1 0,0 1 1,0 0-1,0-1 0,-1 1 0,0 0 0,0 0 0,0-1 0,0 1 0,0 0 0,-2 5 0,1-3-3,-1 1-1,-1-1 0,1 1 1,-1-1-1,0 0 1,-5 8-1,-2-1-2,1 0-1,-2-1 0,0 0 1,0-1-1,-14 10 0,20-17-2,0 0 0,0-1-1,0 0 1,0 0 0,-1 0-1,1 0 1,-1-1 0,0 0-1,-11 2 1,15-3-10,-1-1-1,0 0 1,1 0 0,-1 0-1,0 0 1,1 0 0,-1-1-1,0 1 1,1-1 0,-1 0-1,1 0 1,-1 0 0,1 0-1,-1 0 1,1 0 0,0-1-1,0 1 1,0-1 0,-1 0-1,1 1 1,1-1 0,-1 0-1,0 0 1,0 0 0,-1-3-1,1 1-10,0 1 1,0 0-1,0 0 0,0-1 0,1 1 0,0-1 1,0 0-1,0 1 0,0-1 0,0 0 0,1 1 1,-1-1-1,1 0 0,1-6 0,0 5 17,0 0 0,0 0-1,1 0 1,-1 0 0,1 0 0,0 0-1,1 0 1,-1 1 0,5-7 0,5-3-101,0 0 0,1 1 0,0 0 0,28-20 0,39-23-3034,-25 24-3089,-18 16 3546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5:47.7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44 11170,'6'-16'1633,"0"0"1551,1 4 2538,-7 19-3482,-3 18-720,-2 8-335,0 8-353,2 4-224,1 0-184,2-4-216,3-12-1312,4-11-392,17-10 631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5:49.9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0 7522,'-7'4'8831,"7"-3"-8448,-3 10 3615,2 17-2448,1-21-381,1 35 809,7 59 1,-5-79-2159,-2 0 0,-1 27-1,-1-14-3031,8-43-1842,5-11 3567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5:50.2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 14491,'25'-5'1864,"-4"5"1465,1 8-520,-9 15-465,-2 9-599,-6 9-585,-6 6-256,1 1-448,4-5-128,6-1-272,3-7-392,1-8-1040,10 3-272,2-7 623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5:58.5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258 90 12235,'-2'-9'393,"0"0"0,0 1 0,-1-1 1,0 0-1,-5-9 0,7 16-277,0 0-1,0 1 1,0-1 0,0 0 0,0 1-1,0-1 1,-1 1 0,1-1 0,0 1-1,-1 0 1,1 0 0,-1-1-1,0 1 1,1 0 0,-1 0 0,0 1-1,0-1 1,1 0 0,-1 1 0,0-1-1,0 1 1,0-1 0,0 1-1,0 0 1,0 0 0,0 0 0,0 0-1,1 0 1,-1 0 0,0 0 0,-3 1-1,1 1 96,0 0 1,0 0-1,1 0 0,-1 0 0,0 0 0,1 1 0,0-1 0,0 1 0,0 0 1,0 0-1,0 0 0,0 0 0,1 1 0,-4 5 0,-3 6 329,1 0 0,-6 20 0,-2 7-195,3 0 0,1 1-1,-7 61 1,-4 136-237,19-156 41,-10 186 510,19-1-174,-3-238-413,1-1 1,2 1-1,1-1 0,2 0 0,0-1 0,16 35 1,-19-53-55,1 0-1,0 0 1,0 0 0,1-1 0,1 1 0,0-2 0,0 1-1,1-1 1,0-1 0,0 1 0,1-1 0,0-1 0,1 0 0,0-1-1,0 0 1,0 0 0,23 7 0,-15-8-6,0-1 1,1-1-1,0-1 0,-1 0 1,1-2-1,0 0 0,23-4 1,-7-1 71,0-1 0,-1-3 0,35-12 0,-54 15-60,-1 0 1,0-2 0,0 1-1,-1-2 1,0 0 0,-1-1-1,0 0 1,0-1-1,-1 0 1,0-1 0,18-25-1,-13 12-17,-1 0-1,-1-1 1,-2-1-1,0 0 1,14-51 0,-7 12 253,14-84 0,-28 110 48,-2 0 0,-2 0 0,-3-62 0,-6 36 48,-3 0 0,-31-110 0,32 146-314,-2 0 0,0 0-1,-2 1 1,-1 1 0,-2 0 0,-27-37 0,31 50-16,0 0 1,-1 1 0,-1 1 0,0 0 0,-1 1 0,0 0-1,-1 2 1,0 0 0,-1 0 0,0 2 0,-1 0 0,-18-6 0,13 7-182,-1 1 1,0 2-1,0 0 1,0 1-1,-1 2 1,1 0-1,-1 2 1,1 0-1,0 2 1,-1 0-1,1 2 0,1 1 1,-44 16-1,33-4-2414,28-12 896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12.8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276 160 13531,'10'-28'2887,"-6"18"-1944,0 1 0,-1-1 0,-1 1 0,1-1 0,1-18 0,-4 26-795,0-1-1,0 1 0,0 0 1,-1 0-1,1 0 0,-1 0 0,1 0 1,-1 0-1,0 0 0,0 0 1,0 0-1,0 0 0,0 0 1,0 0-1,0 0 0,-1 1 1,1-1-1,-1 0 0,1 1 1,-1-1-1,0 1 0,1 0 1,-1 0-1,0 0 0,0 0 1,0 0-1,0 0 0,0 0 0,0 0 1,0 1-1,0-1 0,-3 0 1,-3 0-28,1 0-1,-1 0 1,1 1 0,-1 0 0,1 0 0,-1 1-1,0 0 1,1 0 0,0 1 0,-13 3 0,12-2-108,0 0 1,1 0 0,-1 1-1,1 0 1,-1 1-1,1-1 1,0 2 0,1-1-1,-7 6 1,10-7-10,0-1 0,0 0 0,1 1 0,-1-1 0,1 1 0,0 0 0,0 0 0,0 0 0,0 0 1,1 0-1,-1 1 0,1-1 0,0 0 0,1 0 0,-1 1 0,1-1 0,0 1 0,0-1 0,0 0 0,0 1 0,2 4 0,2 5-3,0 0 0,2-1 0,-1 1 0,16 24 0,-13-25 6,-2 0-1,1 0 1,-1 0-1,6 26 1,-10-30 5,-1 0-1,-1 0 1,0 0 0,0 0 0,-1 0-1,0 0 1,0 0 0,-1-1 0,0 1 0,-1 0-1,0-1 1,0 1 0,-1-1 0,0 0-1,-1 0 1,1-1 0,-1 1 0,-1-1 0,1 0-1,-1 0 1,-1-1 0,1 0 0,-9 6-1,12-10 3,-1 0-1,1 0 0,0 0 1,-1 0-1,1-1 0,-1 0 1,-7 2-1,10-3-7,1 1 0,-1-1 0,0 0-1,0 0 1,0 0 0,1 0 0,-1 0 0,0 0 0,0 0 0,1 0-1,-1 0 1,0-1 0,0 1 0,0 0 0,1 0 0,-1-1 0,0 1-1,1-1 1,-1 1 0,0 0 0,1-1 0,-1 1 0,0-1 0,1 1-1,-1-1 1,1 0 0,-1 1 0,1-1 0,-1 0 0,1 1 0,0-1 0,-1 0-1,1 1 1,0-1 0,0 0 0,-1 0 0,1 1 0,0-1 0,0 0-1,0 0 1,0 0 0,0-1 22,0 0 1,0 0-1,1 1 0,-1-1 1,0 0-1,1 1 0,0-1 1,-1 1-1,1-1 0,0 1 0,0-1 1,0 1-1,0-1 0,0 1 1,0 0-1,0 0 0,0-1 0,3-1 1,30-20 212,-22 15-212,-8 5-57,6-4-637,-1 1 1,0-1-1,-1-1 0,11-10 0,-7 4-2060,5 1 982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13.2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81 19660,'8'0'1849,"8"0"1487,4-7-1423,6-7-1025,6-7-272,0 0-2008,2 4 1056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00.6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89 5721,'2'-1'555,"0"0"-1,-1-1 1,1 1 0,0 0-1,-1-1 1,1 1 0,-1-1-1,1 1 1,-1-1-1,0 0 1,0 1 0,0-1-1,0 0 1,1-3 0,-1 3-215,0 0 0,0 0 0,0 0 0,0 1 0,0-1 0,0 0 1,0 1-1,1-1 0,-1 1 0,0-1 0,1 1 0,-1 0 0,1 0 0,0-1 1,-1 1-1,3-1 0,-18 8 3503,13-5-3776,1-1 0,-1 0 0,0 1 0,0-1 0,1 0 0,-1 1 0,0-1-1,1 1 1,-1-1 0,1 1 0,-1 0 0,1-1 0,-1 1 0,1 0 0,-1-1-1,1 1 1,-1 0 0,1-1 0,0 1 0,0 0 0,-1 0 0,1-1 0,0 1-1,0 0 1,0 0 0,0 1 0,0-2-48,0 1 1,1-1-1,-1 1 0,0-1 0,1 1 1,-1-1-1,1 1 0,-1-1 1,1 1-1,-1-1 0,1 0 0,-1 1 1,1-1-1,0 0 0,-1 1 1,1-1-1,-1 0 0,1 0 0,0 0 1,-1 0-1,1 0 0,0 1 0,0-1 1,19 1 124,-15-1-67,28 1 573,-32-13-294,-1 9-233,-1-1 1,0 0-1,0 0 1,0 0-1,0 0 1,-1 1-1,1-1 0,-1 1 1,0-1-1,0 1 1,0 0-1,-1-1 1,-2-2-1,4 6-116,1-1-1,-1 1 1,1 0-1,0 0 1,-1 0-1,1-1 0,-1 1 1,1 0-1,-1 0 1,1 0-1,-1 0 1,1 0-1,-1 0 1,1 0-1,0 0 1,-1 0-1,1 0 1,-1 0-1,1 0 1,-1 1-1,1-1 0,-1 0 1,1 0-1,0 0 1,-1 1-1,1-1 1,-1 0-1,1 0 1,0 1-1,-1-1 1,1 0-1,0 1 1,-1-1-1,1 0 1,0 1-1,-1-1 1,1 1-1,0-1 0,0 0 1,0 1-1,0-1 1,-1 2-1,-8 22 18,8-18-2,-2 9 7,3-15-28,0 1 1,0-1-1,0 0 1,0 0-1,0 0 1,0 0 0,1 1-1,-1-1 1,0 0-1,0 0 1,0 0-1,0 0 1,0 0-1,0 1 1,0-1 0,1 0-1,-1 0 1,0 0-1,0 0 1,0 0-1,0 0 1,0 0 0,1 0-1,-1 0 1,0 1-1,0-1 1,0 0-1,0 0 1,1 0 0,-1 0-1,0 0 1,0 0-1,0 0 1,1 0-1,-1 0 1,0 0-1,0 0 1,0-1 0,2 1-12,0-1 0,-1 0 0,1 0 1,-1 0-1,1 0 0,-1 0 1,0 0-1,1 0 0,-1 0 0,0-1 1,0 1-1,0-1 0,1-1 1,1-1-148,-1 1-313,0 0-1,-1 0 1,1 0 0,0 1 0,1-1 0,-1 0-1,0 1 1,1 0 0,0 0 0,-1 0 0,1 0-1,4-2 1,13 0-1151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01.0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8 123 11434,'0'-3'1246,"0"1"-1,0 0 0,0 0 0,-1 0 1,1-1-1,-1 1 0,0 0 0,1 0 1,-1 0-1,-2-3 0,3 6-1151,0-1 0,0 1 0,0 0-1,0-1 1,0 1 0,0-1 0,0 1 0,0 0 0,0-1-1,1 1 1,-1 0 0,0-1 0,0 1 0,1-1-1,-1 1 1,0 0 0,1-1 0,-1 1 0,0-1 0,2 1-1,8 13 588,-9-13-609,20 18 727,-21-19-737,1 1 1,0 0 0,0-1 0,0 1 0,0 0 0,0-1-1,0 1 1,1-1 0,-1 0 0,0 1 0,0-1 0,0 0-1,0 0 1,0 0 0,1 0 0,-1 0 0,0 0 0,0 0-1,0 0 1,2-1 0,-3 1-18,-1-1 0,1 0 0,-1 1-1,1-1 1,-1 0 0,1 1 0,-1-1 0,0 1 0,1-1-1,-1 1 1,0-1 0,-1 0 0,1 1-95,-1-1 0,1 1 0,0-1 0,0 1 0,-1-1 1,1 0-1,0 0 0,0 1 0,0-1 0,0 0 0,0 0 0,0 0 0,0 0 0,0 0 0,0-1 1,0 1-1,1 0 0,-1 0 0,0 0 0,1-1 0,-1 1 0,1 0 0,-1-1 0,1 1 1,0 0-1,0-1 0,-1 1 0,1-3 0,1-1-615,1-1 1,-1 0-1,1 0 1,0 1-1,0-1 1,4-6-1,20-49-1611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01.9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0 193 12363,'6'-5'832,"0"0"0,-1 0 0,0-1 0,0 0 1,-1 0-1,0 0 0,0-1 0,0 1 0,0-1 0,-1 0 1,0 0-1,-1 0 0,0 0 0,2-8 0,-4 14-736,0 0-1,0 1 1,0-1 0,0 0-1,0 1 1,0-1-1,0 0 1,0 1-1,0-1 1,0 0-1,0 1 1,-1-1-1,1 0 1,0 1 0,0-1-1,-1 0 1,1 1-1,-1-1 1,1 0-50,0 1 0,-1 0 1,1 0-1,0 0 0,-1-1 1,1 1-1,-1 0 0,1 0 1,0 0-1,-1 0 0,1 0 1,0 0-1,-1 0 0,1 0 1,-1 0-1,1 0 0,0 0 1,-1 0-1,1 0 0,-1 0 1,1 0-1,-1 0 0,-1 1 11,0 0 0,1 0-1,-1 0 1,0 0 0,0 0-1,1 0 1,-1 0-1,1 1 1,-3 2 0,1-2-227,3-4-143,3-7-679,5-1-2527,16-18-1,-17 21 2293,24-28-2058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02.2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1 303 17324,'3'-5'1712,"6"-4"817,17-9-385,8-4-160,7-9-495,1-2-305,1-1-512,-1 4-224,-13 2-328,-1 4-176,-8 4-528,-6 2-296,-4 2-1256,-6 2-969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45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 12635,'10'0'6673,"-9"5"-5025,4 0-431,3-1-185,5 0-336,4-3-216,7-2-248,0-4-72,0-3-448,-1 0-304,-1-2-696,-4-3-641,-4-1-527,4-7 1184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02.6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80 1 19524,'1'1'1516,"-1"-1"-1400,0 0 1,0 0-1,0 1 1,0-1-1,0 0 1,0 0-1,0 0 1,0 0 0,0 0-1,0 1 1,0-1-1,0 0 1,0 0-1,0 0 1,0 0 0,0 1-1,0-1 1,0 0-1,0 0 1,0 1 699,-1-1-700,-2 9 1796,-8 9-938,1 2 1,-8 22-1,9-17-767,2 2 1,0-1-1,2 1 1,1 0-1,-2 45 0,6-66-188,0-1 0,1 1-1,-1-1 1,1 0 0,0 0-1,0 1 1,1-1 0,3 9-1,-4-12-20,0 0 1,0 0-1,0-1 0,1 1 0,-1 0 0,0 0 0,1-1 0,-1 1 0,1-1 0,0 1 0,-1-1 0,1 0 0,0 1 1,0-1-1,0 0 0,0 0 0,0 0 0,0-1 0,0 1 0,0 0 0,0-1 0,1 0 0,-1 1 0,2-1 1,1 0-140,0-1 1,0 1 0,0-1 0,0 0 0,-1 0 0,1-1-1,0 1 1,-1-1 0,1 0 0,-1-1 0,0 1 0,0-1-1,0 1 1,0-1 0,5-5 0,6-7-1342,-1 0 0,17-23 0,-15 18-1,21-23-524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02.9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103 0 15467,'-10'8'915,"1"0"-1,0 0 1,0 0 0,1 1-1,0 1 1,1-1-1,0 1 1,0 1-1,-6 14 1,10-19-788,1 0 1,-1 0-1,1 0 0,1 0 0,-1 0 0,1 0 1,0 1-1,1-1 0,0 0 0,0 1 1,0-1-1,0 0 0,1 1 0,0-1 1,1 0-1,-1 0 0,1 0 0,0 0 1,5 9-1,-5-12-115,0 0-1,0 0 1,0 0 0,1 0-1,-1 0 1,1-1 0,0 1 0,0-1-1,0 0 1,0 1 0,0-2-1,5 4 1,4 0 44,0-1 0,16 5 0,-19-7 34,0 0 1,0 1 0,0 1 0,-1-1-1,12 8 1,-17-9-36,0 0-1,-1 0 1,1 1-1,0-1 1,-1 1-1,1 0 1,-1 0-1,0 0 1,0 0 0,0 0-1,0 0 1,0 1-1,-1-1 1,0 1-1,1-1 1,-1 1-1,-1-1 1,1 1 0,0 0-1,-1-1 1,0 1-1,0 0 1,0-1-1,0 1 1,0 0-1,-2 4 1,1-2-49,-1-1-1,0 0 1,0 1-1,0-1 1,-1 0-1,0 0 1,0 0-1,0 0 1,0-1-1,-1 0 1,0 1-1,0-1 1,0 0-1,0-1 1,0 1-1,-9 5 1,10-8-143,-1 1 1,1 0-1,0-1 1,-1 0-1,1 0 0,-1 0 1,0 0-1,1 0 1,-1-1-1,1 0 0,-8 0 1,9 0-59,0 0 0,1 0 0,-1-1 0,0 1 0,0-1 0,0 0 0,0 1 0,0-1 0,1 0 0,-1 0 0,0 0 0,1 0 0,-1 0 0,1-1-1,-1 1 1,1 0 0,0-1 0,-1 1 0,1-1 0,0 0 0,0 1 0,0-1 0,0 0 0,-1-1 0,-6-28-1434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03.3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23029,'16'24'1520,"-2"3"657,4 4-393,-2 4-704,-2 2-304,0 3-439,-1 1-121,-3-2-160,-2-5-16,-5-6-144,0-7-168,-3-8-489,0-11-335,-6-2-816,-1-10-265,-2-17-639,-6-7-9,1-12 1625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03.6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91 12555,'0'-4'464,"0"1"0,0 0 1,1 0-1,-1 0 1,1 0-1,0 0 0,0 0 1,0 0-1,0 0 1,1 0-1,-1 0 1,1 1-1,0-1 0,-1 1 1,1-1-1,0 1 1,1-1-1,-1 1 0,0 0 1,1 0-1,3-2 1,1 0 118,0 0 1,0 0 0,0 1-1,0 0 1,1 0 0,-1 1-1,13-2 1,-17 3-467,0 1 0,0 0 0,-1 0-1,1 0 1,0 0 0,0 0 0,0 1 0,-1-1 0,1 1 0,0 0-1,2 1 1,-3-2-69,-1 1 0,1 0-1,-1 0 1,0 0-1,0 0 1,1 0 0,-1 0-1,0 1 1,0-1 0,0 0-1,0 1 1,0-1 0,-1 0-1,1 1 1,0-1 0,-1 1-1,1-1 1,-1 1-1,1-1 1,-1 4 0,1-1 5,-1 1 0,0-1 0,0 1 0,0-1 0,-1 1 0,1-1 0,-1 1 0,0-1 0,-2 6 0,-19 38 176,18-39-188,-1 2-39,-10 21-299,-1-1 0,-27 39-1,42-69 236,1-1-1,-1 1 0,1-1 1,-1 1-1,1 0 0,-1-1 0,1 1 1,-1-1-1,0 1 0,1-1 1,-1 0-1,0 1 0,1-1 1,-2 1-1,2-1 6,0 0-1,-1 0 1,1 0 0,0 0-1,0 0 1,0 0 0,-1 0-1,1-1 1,0 1 0,0 0-1,0 0 1,-1 0 0,1 0-1,0 0 1,0 0 0,0 0 0,-1-1-1,1 1 1,0 0 0,0 0-1,0 0 1,0 0 0,0-1-1,0 1 1,-1 0 0,1 0-1,0 0 1,0-1 0,0 1 0,0 0-1,0-1 1,-1-1-294,1-1 0,0 1 0,0-1 0,0 1-1,0-1 1,0 1 0,0-1 0,1 1 0,0-3 0,12-35-1417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04.0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85 12579,'14'-12'2872,"1"1"-1,24-12 1,-27 16-2172,0 1-1,0 1 0,1 0 0,0 1 1,0 0-1,0 1 0,14-1 0,-26 3-660,0 1-1,0 0 0,1 0 1,-1 0-1,0 0 0,0 0 0,0 0 1,0 1-1,0-1 0,0 0 1,0 0-1,0 1 0,0-1 0,0 1 1,0-1-1,0 1 0,0-1 1,0 1-1,0 0 0,0-1 1,-1 1-1,2 1 0,-1 0-10,0-1 0,0 1 0,0 0 0,0-1 0,-1 1 1,1 0-1,-1 0 0,1 0 0,-1 0 0,0-1 0,0 1 0,0 2 0,0 5 17,-1-1 1,0 1-1,0 0 0,-5 14 1,-21 51 22,18-56-62,2 0 1,0 1 0,2-1-1,0 2 1,-3 25 0,7-43-7,1 0 0,0 0 0,0-1 0,0 1-1,0 0 1,0-1 0,1 1 0,-1 0 0,0-1 0,1 1 0,-1 0 0,1-1 0,0 1 0,0-1 0,-1 1 0,1-1 0,2 3 0,-2-3-5,0 0 0,0-1 0,1 1 1,-1 0-1,0-1 0,0 0 0,0 1 0,1-1 1,-1 0-1,0 1 0,0-1 0,1 0 0,-1 0 1,0 0-1,1 0 0,-1 0 0,0 0 1,0-1-1,1 1 0,-1 0 0,0-1 0,0 1 1,3-1-1,13-7-55,0 0 0,17-11 0,-21 11 78,-1 1 0,2 0 0,-1 1-1,21-6 1,-29 11 41,1-1 1,-1 1-1,1 1 1,0-1-1,-1 1 0,1 0 1,0 0-1,-1 1 0,8 1 1,-10-1-8,0 0 0,-1 0 0,1 0 0,0 0 0,-1 0 0,1 1 0,-1-1 0,0 1 0,1 0 0,-1-1 0,0 1 0,0 0 0,0 1 0,0-1 0,0 0 0,-1 0 0,1 1 0,-1-1 0,0 1 0,2 2 0,-1 2 48,0-1 1,-1 0-1,0 1 1,0-1-1,0 1 1,0-1-1,-1 1 1,-1-1 0,1 1-1,-1-1 1,0 1-1,0-1 1,-1 0-1,0 1 1,0-1-1,-5 10 1,-3 4 109,-1 0 0,-1 0 0,-20 24 1,26-36-343,-1 0 0,0 0 1,0-1-1,-1 0 1,-9 6-1,8-7-1033,1 0 0,-17 6 0,8-4-302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16.4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0 14339,'-3'3'904,"1"0"705,2 7-105,5 4-272,1 2-72,4 8-391,-4 2-145,-1 4-232,0 4-72,-2 1-192,0 1-48,-1-3-48,1 1-80,-3-5-376,-3-4-360,0-4-1105,-4-7-327,1-7 1088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16.8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31 18044,'27'1'1336,"-3"1"577,-3 0-265,1-1-656,2 2-288,-2-1-328,2 0-128,-4 1-256,-1-2-272,0-2-720,-3-6-456,-6-5-1169,1-3 2593,8 2-496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17.1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0 16307,'-9'31'1441,"2"4"1111,2 2-439,5 3-425,0-2-352,7-1-655,2 0-225,4-4-344,3 1-184,0-4-480,-1-1-425,-2 2-1479,-1 1-289,3-2 1313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17.8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84 14419,'6'-44'4570,"-6"41"-4009,1 0 0,0 0 0,0-1 1,0 1-1,1 0 0,-1 0 0,0 1 0,1-1 0,0 0 0,3-4 0,-5 7-503,0 0 0,0 0 0,1 0 0,-1-1 0,0 1 0,0 0 0,0 0 0,0 0 0,0 0 0,0 0 0,0-1 0,1 1 0,-1 0 0,0 0 0,0 0 0,0 0 0,0 0 0,0 0 0,1 0 0,-1 0 0,0 0 0,0 0 0,0 0 0,0 0 0,1 0 0,-1 0 0,0-1 0,0 1 0,0 1 0,0-1 0,1 0 0,-1 0 0,0 0 0,0 0 0,0 0 0,0 0 0,1 0 0,-1 0 0,0 0 0,0 0 0,0 0 0,0 0 0,1 1-1,1 8 1223,-2 4-788,0 0 0,-2 0 1,-3 20-1,0 9 14,0 2-290,3 0 0,1 1 1,2-1-1,3 1 0,12 60 0,-11-81-214,31 109-1,-27-116 11,-3-14-24,-6-3 10,1-1-1,-1 1 1,0 0 0,1-1-1,-1 1 1,0 0 0,1-1-1,-1 1 1,0 0 0,1-1-1,-1 1 1,0-1 0,0 1-1,0 0 1,1-1 0,-1 1-1,0-1 1,0 1 0,0-2-1,3-9-283,-1-1 0,0 1 0,-1-1 0,0-19 0,-7-50-2253,-23-77-2998,15 91 4578,15 69 1317,1 1 0,0-1-1,0-1 1,0 1 0,0 0-1,0 0 1,0-1-1,0 1 1,0-1 0,1 0-1,-1 1 1,0-1-1,6 1 1,7 4 699,22 6 0,5-4 176,50 4 0,-53-8-1049,-1 1 0,39 12 0,-50-5-3012,-26-12 2702,-1 0 0,0 0 0,0 0 0,1 0 0,-1 0 0,0 0 0,1-1 0,-1 1 0,0 0 0,0 0 0,0 0 0,1 0 0,-1 0 0,0 0 0,0-1 1,0 1-1,1 0 0,-1 0 0,0 0 0,0-1 0,0 1 0,0 0 0,1 0 0,-1-1 0,0 1 0,0 0 0,0 0 0,0 0 0,0-1 0,0 1 0,0 0 0,0-1 0,0 1 0,0 0 0,0 0 0,0-1 0,0 1 0,0 0 0,1-4-710,5-12-1064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18.2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 0 17036,'-13'29'2472,"4"8"1913,4 8-1816,5 4-273,6-2-952,2-1-303,9-1-609,0-5-192,-1 2-136,0-1-88,-6 4-384,-2 3-360,0 8-1193,-2 2-615,5 6 1311,2-3-47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6:18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743 1732 8674,'21'0'859,"0"0"1,0 2-1,-1 1 1,22 5-1,31 4 837,7-8-162,1-3-1,90-11 1,-32 1-607,391-8 842,106-4-224,764-29-133,-1320 49-1329,643 12 605,-404 26-576,0 0 102,227-31 559,53-17-158,-433 9-584,60 6-39,-31 0-7,-21-14 44,-81 4-19,-20 2-16,213-20 10,-240 16-14,-1-1 0,0-3-1,46-19 1,55-13 56,-27 9-88,-93 26-1,0-1 0,36-21 1,-53 25 24,1 0 0,-1-1 1,-1 0-1,1 0 0,-1-1 1,0 0-1,-1-1 0,7-9 0,-5 4-69,0-1 0,-1 0 0,-1 0-1,10-30 1,-8 13-180,-2 0-1,-1 0 1,-1-1 0,-1-65-1,-3 53 30,-3-66 16,1 89 226,-2 1 0,0-1 0,-7-22 0,0 10 90,-2 0 0,-21-44-1,25 62-55,-1 1 0,-1 0-1,0 0 1,-1 1-1,0 1 1,-26-24-1,12 18-30,0 0 0,-1 2 0,-1 1 0,-1 1 0,0 2 0,-31-11 0,-19-2-24,-88-17 0,-86 4-132,0 21-50,35 4 14,-74-12-340,-552-43-705,170 19 660,276 18-26,26 3-73,-242-17-494,-1 16 366,-637 11-1990,1030 22 2294,-370 52-1,250 5 523,175-30 22,-335 83 239,473-104-143,-36 15 0,51-18 1,0 1 0,0 0 0,1 1 0,-19 16-1,28-22-99,0 1 0,1-1 0,-1 1 0,1 0 0,0-1 0,-1 1 0,1 1 0,0-1 0,1 0 0,-1 0 0,1 1 0,-1-1 0,1 1 0,0-1 0,0 1 0,1-1 0,-1 1 0,1 0 1,0-1-1,0 1 0,0 0 0,0-1 0,1 1 0,1 6 0,22 87 560,-17-62-568,-2 1 1,-1-1-1,-2 0 0,-2 1 1,-1 0-1,-2-1 1,-1 0-1,-1 1 0,-16 48 1,-10 9 5,8-26 317,-20 95 0,19-4 619,21-126-483,2 0 0,4 62 0,-2-86-373,0-1 1,1 0-1,-1 0 0,1 0 0,1 0 1,-1 0-1,6 8 0,-6-10-25,1-1-1,0 0 1,0 0-1,0 0 1,1-1-1,0 1 1,-1-1-1,1 0 1,0 0 0,1 0-1,7 4 1,3-1 146,1 0-1,-1-1 1,1 0 0,0-1 0,1-1 0,26 2 0,4-3 215,51-5 0,155-28 60,-197 22-726,-50 8 122,31-4-1282,-34 5 1121,-1 0-1,1 0 0,-1 0 1,1 0-1,0 0 0,-1 1 1,1-1-1,-1 1 0,4 1 0,-5-2 174,-1 1 0,1-1-1,-1 1 1,1-1 0,-1 0-1,1 1 1,-1-1 0,0 1-1,1 0 1,-1-1 0,0 1-1,1-1 1,-1 1 0,0-1-1,0 1 1,1 0 0,-1-1-1,0 1 1,0 0 0,0-1-1,0 1 1,0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45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14835,'0'19'1649,"3"3"1303,5 12-1079,7 1-217,-6 4-600,3 2-360,-4-1-736,-4 0-624,8 7 368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18.5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6 16211,'0'-1'306,"-1"1"-1,1-1 0,-1 1 1,1-1-1,-1 1 0,0-1 0,1 1 1,-1 0-1,0-1 0,1 1 0,-1 0 1,0 0-1,0 0 0,1-1 0,-1 1 1,0 0-1,0 0 0,1 0 1,-1 0-1,0 0 0,0 0 0,1 0 1,-1 1-1,-1-1 0,1 10 4350,3 3-4638,38 172 3611,-18-35-3524,-1-3-5504,-14-118 5049,2-1-331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18.9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 17196,'-5'0'1664,"0"3"1033,5 10-681,5 3-304,4 8-223,3 4-201,-1 4-456,0 2-168,-3 3-400,-5-2-136,-3-1-72,0-2-88,-3-10-536,3-3-344,-2-7-1128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19.2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0 415 13459,'8'-4'2144,"7"-2"1649,9-8-816,5-4-377,-1-3-815,0 4-497,-1 2-776,-6 2-216,-4 4-184,-2-1-64,-7 1-472,0-1-344,-7 0-944,1 1-473,1-9-728,-1-6-79,4-3 1688</inkml:trace>
  <inkml:trace contextRef="#ctx0" brushRef="#br0" timeOffset="1">303 2 11923,'0'-2'6337,"0"9"-2800,-2 13-785,1 6-447,-1 11-689,2 4-288,5 6-415,5 2-233,2 3-384,4-1-112,-3-5-424,-2-4-408,-6-10 392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44.8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1 141 21036,'22'-11'649,"9"-9"-577,-1 0-272,2-8-1233,0-4-415,-3 2 808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45.2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18604,'5'1'365,"-1"0"-1,1 0 1,-1 1-1,0-1 1,0 1-1,1 0 1,-1 0 0,0 1-1,-1-1 1,1 1-1,0 0 1,-1 0 0,0 0-1,1 0 1,3 6-1,6 8 83,-1 0-1,10 19 0,-14-23-295,8 14-109,-1 1 0,-2 0 1,0 1-1,-2 1 0,-1 0 1,11 57-1,-19-56-1593,-6-35-1724,-1-14 3429,4-3-364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45.5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9 203 13963,'0'0'100,"-1"0"-1,1 0 1,-1 0 0,1 0-1,0 0 1,-1 0 0,1 0-1,0 0 1,-1 0 0,1-1-1,0 1 1,-1 0 0,1 0-1,0 0 1,-1-1 0,1 1-1,0 0 1,0 0 0,-1-1-1,1 1 1,0 0 0,0-1 0,0 1-1,-1 0 1,1-1 0,0 1-1,0 0 1,0-1 0,0 1-1,0 0 1,0-1 0,0 1-1,-1 0 1,1-1 0,0 1-1,0-1 1,0 1 0,1 0-1,-1-1 1,0 1 0,0 0-1,0-1 1,0 1 0,0 0-1,0-1 1,0 1 0,1 0-1,-1-1 1,0 1 0,0 0-1,1-1 1,17-19 1604,-16 18-1481,22-21 680,1 2 0,1 1 1,39-24-1,-50 35-688,0 1 1,1 0-1,1 1 0,-1 1 0,1 1 0,0 0 1,0 1-1,19-2 0,-31 6-180,-1 0 1,0-1-1,1 2 1,-1-1-1,0 0 1,0 1-1,1 0 1,-1 0-1,0 0 1,0 0-1,0 1 1,0 0-1,5 2 1,-7-2-16,1 0 1,-1 0-1,1 0 1,-1 1-1,0-1 1,0 1-1,0-1 0,0 1 1,-1-1-1,1 1 1,-1 0-1,1 0 1,-1 0-1,0 0 1,0 0-1,-1 0 1,1 0-1,0 6 1,0 0 72,-1 0 0,-1 0 0,1 0 1,-2 0-1,1-1 0,-1 1 0,0 0 1,-1-1-1,0 1 0,-6 12 0,4-11-59,-1 1-1,0-1 0,-1-1 1,0 1-1,0-1 0,-1 0 1,-14 13-1,19-20-182,1 0 1,-1 0-1,0 0 0,0 0 1,0 0-1,1-1 0,-2 1 1,1-1-1,0 0 1,0 0-1,0 0 0,-1 0 1,1 0-1,0-1 0,-1 1 1,1-1-1,0 0 0,-1 0 1,-4-1-1,7 1 52,1 0 0,-1 0-1,1-1 1,0 1 0,-1 0 0,1 0-1,-1 0 1,1-1 0,-1 1-1,1 0 1,0-1 0,-1 1 0,1 0-1,0-1 1,-1 1 0,1 0 0,0-1-1,-1 1 1,1-1 0,0 1-1,0-1 1,0 1 0,-1 0 0,1-1-1,0 1 1,0-1 0,0 1 0,0-1-1,0 1 1,0-1 0,0 1-1,0-2 1,0 0-164,1 0 1,-1 0-1,1 0 0,0 0 1,0 0-1,0 0 0,1-3 0,22-30-1451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46.1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 61 12043,'-6'6'879,"3"-2"-4,0-1 1,0 0-1,0 0 0,0-1 1,0 1-1,-1-1 1,0 1-1,-4 0 2531,10-7-2097,6-6 119,2 1-1018,0 0 1,0 1-1,1 0 0,0 1 0,0 0 1,1 1-1,0 0 0,0 1 0,26-8 0,-37 13-409,-1 0-1,1-1 0,0 1 1,0 0-1,0 0 0,0 0 1,-1 0-1,1 0 0,0 0 1,0 1-1,0-1 0,-1 0 1,1 0-1,0 1 0,0-1 1,0 0-1,-1 1 0,1-1 1,0 1-1,-1-1 1,1 1-1,0-1 0,-1 1 1,1-1-1,-1 1 0,1-1 1,-1 1-1,1 0 0,-1 0 1,1-1-1,-1 1 0,0 0 1,1-1-1,-1 1 0,0 0 1,0 0-1,1 0 0,-1-1 1,0 3-1,1 3-45,-1 0 1,0 0-1,0 0 1,0 8-1,-1-8-4,-3 32-517,-10 44-1,-4 25 138,18-103 432,0 1 0,-1-1 0,1 1 0,1 0 0,-1-1 0,1 1 0,0-1 0,2 8 0,-3-11 8,1 1 0,0-1 0,0 1 0,0-1 0,0 1 0,0-1 0,0 0 1,0 1-1,0-1 0,1 0 0,-1 0 0,0 0 0,1 0 0,-1 0 0,1 0 0,-1 0 0,1 0 0,-1-1 0,1 1 0,0-1 0,-1 1 1,1-1-1,0 0 0,-1 1 0,4-1 0,6 1 37,1-1-19,-1 1 0,1 1 1,0 0-1,15 5 0,-24-6-28,0 0-1,0 0 1,0 1 0,-1-1-1,1 1 1,0-1-1,-1 1 1,1 0 0,-1 0-1,0 0 1,0 1 0,1-1-1,-2 1 1,1-1-1,0 1 1,0-1 0,-1 1-1,1 0 1,-1 0 0,0 0-1,1 5 1,0 1 0,0 1-1,-1 0 1,-1-1-1,0 1 1,0 0 0,-1-1-1,0 1 1,-1-1 0,0 1-1,0-1 1,-1 1 0,-7 16-1,-5 4 59,-1 0 0,-26 35 0,37-57-33,-38 52 398,38-55-349,1 0 1,-1-1-1,0 1 0,0-1 1,0 0-1,-1 0 1,1 0-1,-12 4 0,16-7-53,-1 0-1,0-1 0,1 1 0,-1-1 0,0 1 0,1-1 0,-1 0 0,0 0 0,1 0 1,-1 0-1,0 0 0,0 0 0,1 0 0,-3-1 0,3 1-14,0-1 1,0 1-1,1-1 1,-1 1-1,0-1 1,1 0-1,-1 1 1,0-1-1,1 0 1,-1 1-1,1-1 0,-1 0 1,1 0-1,-1 0 1,1 1-1,0-1 1,-1 0-1,1 0 1,0 0-1,0 0 1,-1 0-1,1 0 0,0 0 1,0 1-1,0-1 1,0 0-1,0 0 1,0 0-1,1-2 1,0-4 22,0 0 1,1 1 0,0-1 0,0 0 0,6-12 0,21-32 114,-18 33-90,137-196 421,-139 202-1890,1 0 1,14-12-1,-3 4-344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49.6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78 6793,'11'-12'3321,"-3"5"-2534,-3 1-164,0 1 1,0-1-1,-1 0 0,0-1 0,-1 1 1,1 0-1,2-10 0,-7 33 2593,1-16-3049,0-1 0,0 0-1,0 1 1,0-1 0,-1 1 0,1-1 0,0 0 0,0 1 0,0-1 0,0 0 0,0 1 0,1-1 0,-1 1-1,0-1 1,0 0 0,0 1 0,0-1 0,0 0 0,0 1 0,1-1 0,-1 0 0,0 1 0,0-1 0,0 0-1,1 1 1,-1-1-141,0 0-1,0 0 0,0 0 0,0 0 1,0 0-1,0 0 0,0-1 1,1 1-1,-1 0 0,0 0 0,0 0 1,0 0-1,0 0 0,0 0 0,0 0 1,0 0-1,0 0 0,0 0 0,0 0 1,0 0-1,0 0 0,0 0 1,0 0-1,1 0 0,-1 0 0,0 0 1,0 0-1,0 0 0,0 0 0,0 0 1,0 0-1,0 0 0,0 0 1,0 0-1,0 0 0,0 0 0,1 0 1,-1 0-1,0 0 0,0 0 0,0 0 1,0 0-1,0 0 0,0 0 1,0 0-1,0 0 0,0 0 0,0 0 1,0 0-1,0 0 0,0 0 0,0 0 1,1 1-1,-1-1 0,0 0 1,0 0-1,0 0 0,0 0 0,0 0 1,0 0-1,2 9 433,1 13-180,1 104 834,4 46-689,-4-145-352,1 6-2016,-5-33 1887,0 0-1,0 0 0,0 0 0,0 0 0,0 0 0,0 0 1,-2-1-1884,2 1 1883,0 0 0,-1 0 0,1 2-1235,-4-9-1206,3-4-1388,1-5 1370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50.0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10218,'1'7'1293,"0"0"0,0 0 0,1 0 0,0 0 0,0-1 0,0 1 0,1 0 0,5 8 0,-3-6-681,-1 0-1,0 0 1,4 19-1,-4 3 296,-1-1 1,-4 58-1,0-34 121,0-11-212,0-19-666,1 0 1,4 33-1,-4-57-168,0 0-1,0 0 1,0 0 0,1 0-1,-1 0 1,0 0-1,0 0 1,0 1-1,0-1 1,0 0 0,0 0-1,0 0 1,0 0-1,0 0 1,0 0 0,0 0-1,0 0 1,0 0-1,1 0 1,-1 0-1,0 0 1,0 0 0,0 0-1,0 0 1,0 0-1,0 0 1,0 0-1,0 0 1,1 0 0,-1 0-1,0 0 1,0 0-1,0 0 1,0 0 0,0 0-1,0 0 1,0 0-1,0 0 1,1 0-1,-1 0 1,0 0 0,0 0-1,0 0 1,0 0-1,0 0 1,0 0-1,0 0 1,0 0 0,0 0-1,0 0 1,0-1-1,0 1 1,1 0 0,-1 0-1,0 0 1,0 0-1,0 0 1,0 0-1,0 0 1,0 0 0,0 0-1,0-1 1,0 1-1,17-14-762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51.4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67 8602,'2'-7'1223,"-1"0"1,0 0-1,-1 0 1,0-1-1,0-6 1,-1-3 3639,7 34-788,2 3-3247,-4-2-368,0 1 0,0 0 0,-2-1 0,0 20 0,-5 76 254,0-54-590,2-34-123,0-15-90,0 1 0,1-1-1,0 1 1,1-1 0,4 21 0,-5-31 33,0-1 1,0 1 0,1 0 0,-1-1-1,0 1 1,1-1 0,-1 1 0,0-1 0,1 1-1,-1 0 1,0-1 0,1 1 0,-1-1-1,1 0 1,-1 1 0,1-1 0,-1 1-1,1-1 1,-1 0 0,1 1 0,0-1-1,-1 0 1,1 0 0,0 1 0,0-1-117,1 0 0,-1 0 0,0 0 0,0 0 0,0-1 0,0 1 0,1 0 1,-1 0-1,0-1 0,0 1 0,0-1 0,0 1 0,2-2 0,1 0-862,1-2 0,-1 1-1,1-1 1,5-5-1,15-24-2203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57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148 672 10458,'11'3'2338,"0"0"-2038,-1 0-1,0 1 1,0 0 0,0 1-1,-1 0 1,18 12 0,-17-10 50,1-1-1,0 1 1,0-2 0,0 0 0,20 7 0,-13-9-138,0 0 0,0-1 0,1-1 0,-1-1 0,0 0 0,26-5 0,0-2 145,61-19 1,-73 16-214,-1-1 0,0-1 0,0-2 0,-1-1 0,-1-1 0,-1-2 0,0-1 0,38-33 0,-61 47-45,1-1-1,-2 1 1,1-1-1,0 0 0,-1 0 1,0 0-1,0-1 1,-1 1-1,0-1 0,0 0 1,-1 0-1,0 0 1,3-14-1,-4 11-49,0 0 0,-1 0-1,0-1 1,-1 1 0,0 0 0,-1 1 0,0-1 0,0 0-1,-7-17 1,3 12 30,-1 0 1,0 0-1,-1 1 0,-1 0 0,0 0 0,0 1 0,-2 0 1,1 1-1,-2 0 0,0 1 0,0 0 0,-25-16 1,-8-3-72,-1 3 1,-1 1-1,-52-20 1,80 40-9,1 0 0,-1 1 0,0 1 0,-35-2 0,39 5-4,1 1 1,0 1-1,0 0 0,-1 1 0,1 1 0,0 0 0,-19 8 1,14-4 4,1 0 0,0 1-1,1 1 1,0 1 0,0 1 0,1 0 0,1 1 0,0 1 0,0 0 0,1 1 0,1 1 0,-22 30 0,19-19 114,0 0 0,2 1 1,1 0-1,1 1 0,-15 57 1,26-79-79,0 0 1,0 1 0,1-1-1,-1 0 1,1 0 0,1 1-1,-1-1 1,1 0 0,0 1-1,1-1 1,0 0 0,0 0-1,4 9 1,-3-9-34,1 1 0,0-1 0,1 0 0,-1 0 0,1 0 0,1 0 1,-1-1-1,1 0 0,0 0 0,12 7 0,-6-5-288,0-1 0,1 0 0,0 0 0,0-2 0,23 6 0,-3-3-1198,41 1 0,13-3-134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51.8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11258,'0'2'1801,"0"5"1407,2 5-919,3 6 15,0 11-439,-2 1-185,0 10-360,0-3-199,0 0-329,-1-4-200,0-4-240,2 2-376,4-7-1208,-1-5-377,20-5 649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6:52.3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 12051,'-3'0'2216,"-2"5"1529,5 12-993,0 9 33,2 19-809,3 8-239,3 12-777,0 6-248,3-3-776,3-7-848,6-26 592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03.4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90 9994,'18'-34'3156,"-14"27"-2504,-1 1 0,1-1-1,-1 1 1,3-12 0,-2 6 4122,-5 19-1918,-2 12-1303,3 24 6,9 72 0,0-10-1229,-10-26-160,-11 89 0,9-113-2552,10-87-1414,7-33-1505,-2 27 3860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03.8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 12723,'2'0'142,"1"-2"648,1 0-1,0 1 1,-1 0 0,1 0 0,5-1 0,-8 2-618,0 0 1,0 0-1,0 0 1,0 0-1,0 0 1,0 0-1,0 1 1,0-1 0,0 0-1,0 1 1,0-1-1,0 1 1,0-1-1,0 1 1,0-1-1,-1 1 1,1-1 0,0 1-1,0 0 1,-1-1-1,1 1 1,0 0-1,-1 0 1,1 0-1,0 1 1,3 7 400,0 1 0,-1 0 0,0 0 0,0 0 0,-1 1 0,0-1 0,-1 11 1,1-4 37,1 26 265,-2-1-1,-2 1 1,-6 46 0,0-17-410,7-70-513,0 0 0,0 0 1,0 0-1,0 0 1,0 0-1,0 0 0,0 0 1,1 0-1,-1 1 0,1-1 1,-1 0-1,1-1 1,0 1-1,0 0 0,2 4 1,-2-5-179,0-1 0,0 1 0,0 0 0,1 0-1,-1-1 1,0 1 0,1-1 0,-1 1 0,0-1 0,1 1 0,-1-1 0,1 0 0,-1 0 0,1 0 0,-1 1 0,0-2 0,1 1 0,-1 0 0,1 0 0,-1 0 0,3-1-1,32-11-2270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44.5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162 581 10242,'1'0'348,"0"0"-1,0 0 1,-1-1-1,1 1 1,0 0 0,0 0-1,0-1 1,-1 1-1,1 0 1,0-1-1,0 1 1,-1-1 0,1 1-1,0-1 1,4-3 4231,-6 15-3155,1-10-1342,0 0 0,-1 1 0,1-1 0,0 1 0,0-1 0,0 1 0,0-1 0,0 1 0,1-1 0,-1 1 0,0-1 0,1 1 0,-1-1 0,1 0 0,-1 1 0,1-1 0,0 0 0,-1 1 0,1-1 0,0 0 0,0 0 0,0 0 0,0 0 0,0 0 0,0 0 0,0 0 0,0 0 0,1 0 0,-1 0 0,0 0 0,1-1 0,-1 1 0,0-1 0,1 1 0,-1-1 0,3 1 0,4 0 32,0-1 1,0 1 0,1-2 0,-1 1-1,13-4 1,3 1 108,-1 3-179,1 1 0,39 6 0,18 1 44,-70-8-82,0 0 0,-1-1 1,1 0-1,0 0 0,16-6 0,0-2 0,0-2-1,-2 0 0,1-2 0,-1 0 0,-1-2 0,0-1 1,33-29-1,-46 34-2,0-1 0,-1 0 0,0 0 0,-1-1 0,0 0 0,-1 0 0,9-22 0,-12 21 6,-1-1 1,0 0 0,-2 0 0,1 0-1,-2-1 1,0 1 0,-2-25-1,1 36-9,-1 1 0,1-1 0,-1 1 0,0-1 0,0 1 0,-1 0 0,1-1 0,0 1 0,-1 0 0,0 0-1,0 0 1,0 0 0,0 0 0,0 0 0,-1 0 0,1 1 0,-1 0 0,0-1 0,-3-2 0,-7-3 8,0 1 1,-1 0 0,-19-8-1,-5-2-1,-28-24-7,3 2 20,54 34-19,0 1 0,0 1 1,0-1-1,0 2 0,-19-4 0,9 4 9,-1 1 0,-1 0 1,1 2-1,0 0 0,1 2 0,-1 0 1,0 1-1,-30 10 0,9 2 13,2 1-1,-73 42 1,99-51-13,1 0 1,-1 1-1,2 1 1,0 0-1,0 0 1,0 1-1,2 0 0,-1 1 1,1 0-1,1 0 1,-12 25-1,17-30-6,0 1 0,1-1 0,0 0 0,1 0 0,0 1-1,0-1 1,0 13 0,6 55 21,-3-55-23,-1-9 79,1-1 0,0 1 0,0-1 1,1 1-1,0-1 0,1 0 1,0 0-1,1 0 0,0 0 1,1-1-1,8 12 0,-8-14 4,0 0-1,1-1 1,-1 0-1,1 0 1,0-1-1,1 0 1,-1 0-1,1-1 1,0 0-1,0 0 1,0-1-1,1 0 1,-1 0-1,12 1 1,17 2 430,0-2 0,1-2 0,-1-2 0,59-6 0,-88 5-727,0 0 0,0 0 0,-1-1 0,1 0 1,0 0-1,-1-1 0,10-4 0,-17 7 65,1 0 51,-1 0-1,0-1 1,1 1-1,-1 0 1,1 0 0,-1 0-1,0 0 1,1-1-1,-1 1 1,0 0-1,0 0 1,1-1-1,-1 1 1,0 0 0,0-1-1,1 1 1,-1 0-1,0-1 1,0 1-1,0 0 1,1-1-1,-1 1 1,0 0 0,0-1-1,-7-15-1653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10.4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11 136 16700,'-1'0'206,"1"-1"0,-1 1 0,0 0 0,1-1 0,-1 1 0,1-1 0,-1 1 0,1-1 0,-1 1 0,1-1 0,-1 1 0,1-1 0,-1 1 0,1-1 0,0 0 0,-1 1 0,1-1 0,0 0 0,-1 1 0,1-1 0,0 0 0,0 1 0,0-1 0,0 0 0,0-1 22,0 0-1,0 1 1,0-1 0,1 1 0,-1-1 0,1 1-1,-1 0 1,1-1 0,-1 1 0,1-1 0,1 0 0,3-6 250,1 1 1,0 0 0,8-8 0,-8 10-78,4-5-113,0 0 0,13-8-1,-19 15-255,-1 0 0,1 1 0,0 0-1,0-1 1,0 2 0,0-1 0,0 0-1,1 1 1,-1 0 0,7-1 0,-10 2-29,1 0 1,-1 0-1,1 0 1,-1 0-1,0 1 1,1-1-1,-1 1 1,0-1-1,0 1 1,1 0-1,-1-1 0,0 1 1,0 0-1,0 0 1,0 0-1,0-1 1,0 1-1,0 0 1,0 1-1,0-1 1,0 0-1,0 0 1,-1 0-1,1 0 1,0 1-1,-1-1 1,1 0-1,0 3 1,1 3-6,0 0 0,-1 0-1,0 0 1,1 8 0,-1-1 5,-1 1-1,-1-1 1,0 1-1,0-1 1,-2 1-1,0-1 0,-5 15 1,-5 9-2,-24 44 0,35-78-3,-41 114 33,22-56 146,19-50 228,2-12-394,0 0 0,1 1 0,-1-1 0,0 0 0,0 0-1,0 0 1,0 0 0,1 0 0,-1 0 0,0 0 0,0 0 0,0 0 0,0 0 0,1 0-1,-1 0 1,0 0 0,0 0 0,0 0 0,1 0 0,-1 0 0,0 0 0,0 0 0,0 0-1,1 0 1,-1 0 0,0 0 0,0 0 0,0 0 0,0 0 0,1 0 0,-1 0 0,0-1-1,0 1 1,0 0 0,22-17 616,-17 13-506,34-31 531,85-68 326,-84 70-1143,-25 20-2403,1 1 1,19-12 0,-12 12 532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10.8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39 220 19468,'25'-14'1917,"-1"1"-185,0-1 0,26-21 0,-44 31-1590,-1-1 0,1 0 0,-1 0 0,-1-1 0,1 0 0,-1 1 0,1-1 0,-2-1 0,1 1 0,-1-1 0,0 1 0,0-1 0,2-9 0,-4 14-138,-1 0 0,0 1 0,1-1 0,-1 0 0,0 1 0,0-1 0,0 0 0,0 1 1,0-1-1,0 0 0,0 1 0,-1-1 0,1 0 0,0 1 0,-1-1 0,0 1 0,1-1 0,-1 1 0,0-1 1,0 1-1,0-1 0,0 1 0,0 0 0,0-1 0,0 1 0,0 0 0,0 0 0,-1 0 0,1 0 0,-1 0 1,1 0-1,0 0 0,-1 1 0,0-1 0,1 0 0,-1 1 0,1-1 0,-1 1 0,0 0 0,1-1 0,-1 1 1,-3 0-1,-1 0-10,0-1 0,0 2 0,0-1 0,0 1 0,0 0 0,0 0 0,0 0 0,0 1 0,0 0 0,-10 5 0,8-2 70,-1 1 0,1 0 0,0 1 0,0 0 0,1 0 0,0 1 0,0 0 0,1 0 0,0 1 0,0-1 0,1 1 0,-5 13 0,7-16 75,1 1 0,0 0 1,0 0-1,0-1 0,1 1 1,0 0-1,0 0 0,1 11 0,0-13-36,1-1-1,0 1 1,0 0 0,0-1-1,0 1 1,1-1-1,0 0 1,-1 1-1,2-1 1,-1 0 0,0 0-1,1 0 1,5 5-1,-4-5-76,1 0-1,0 0 1,0 0-1,0-1 1,1 0-1,-1 0 1,1 0-1,0-1 1,0 1-1,0-1 1,0-1-1,0 1 1,0-1-1,8 0 1,9 1 35,0-1 1,33-4-1,-47 3-359,0-1-1,0 0 1,0-1-1,-1 0 1,1 0 0,-1-1-1,1 0 1,-1-1-1,0 0 1,0 0 0,-1 0-1,1-1 1,-1 0-1,0-1 1,0 0 0,-1 0-1,1 0 1,-1-1-1,10-14 1,12-22-1888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57.3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19 101 12643,'-4'-10'609,"1"3"208,0-1-1,1 0 0,0 1 1,-2-14-1,4 20-661,0-1 0,-1 1 0,1-1 0,0 1 0,1-1 0,-1 1 0,0-1-1,0 1 1,1-1 0,-1 1 0,1-1 0,-1 1 0,1 0 0,-1-1 0,1 1 0,0 0 0,0 0 0,0-1 0,0 1 0,0 0-1,0 0 1,0 0 0,0 0 0,0 0 0,0 0 0,0 0 0,1 0 0,-1 1 0,0-1 0,3 0 0,-3 0-65,1 1 0,-1 0 0,0 0 0,1-1 0,-1 1 0,0 0 0,1 0 0,-1 0 0,0 1 1,1-1-1,-1 0 0,0 0 0,0 1 0,1-1 0,-1 1 0,0-1 0,0 1 0,0-1 0,1 1 0,-1 0 0,1 1 1,23 22 815,-22-20-771,43 53 1137,-19-23-426,49 48 1,-47-57-527,2-1 1,0-2-1,1 0 1,62 28-1,150 51 1066,-24-12-333,-166-63-933,-2 2 0,-1 2 0,-1 3 1,80 68-1,-95-68-119,-18-16-12,1 0 1,0-2-1,38 24 1,-53-37-69,0 0-1,1-1 1,-1 1 0,1-1 0,-1 0 0,1 0 0,0 0 0,-1 0 0,7 0 0,-8-1-66,-1 0 1,0-1-1,1 1 0,-1 0 1,1 0-1,-1-1 1,0 1-1,0-1 0,1 1 1,-1-1-1,0 0 1,0 1-1,1-1 0,-1 0 1,0 0-1,0 0 1,0 0-1,0 0 0,0 0 1,-1 0-1,1 0 1,0 0-1,0 0 0,-1-1 1,1 1-1,0 0 1,0-3-1,7-23-3066,2-12 1181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57.7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977 1 13171,'-4'0'414,"1"0"0,0 0-1,0 0 1,0 1 0,0-1 0,-1 1 0,1-1 0,0 1-1,0 0 1,0 0 0,0 1 0,0-1 0,1 1 0,-1-1 0,0 1-1,-3 3 1,-6 5 143,1 0 0,-13 15 0,14-14-88,-342 401 3880,278-319-3629,-167 246 1779,75-106-2149,146-199-4536,8-22 2449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06.4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27 6633,'6'5'13150,"-6"0"-9502,-5 9-3029,2-9-260,3-4-329,0 1 0,-1-1 0,1 0 0,0 0 0,0 1 0,0-1 0,0 0 0,0 0 0,0 1 0,0-1 0,0 0-1,1 0 1,-1 1 0,0-1 0,1 0 0,-1 0 0,1 0 0,1 2 0,-2-2-14,1-1 0,-1 1 1,1-1-1,-1 0 0,1 1 0,-1-1 0,1 0 0,-1 0 1,1 1-1,-1-1 0,1 0 0,0 0 0,-1 0 1,1 0-1,-1 0 0,1 0 0,0 0 0,-1 0 0,1 0 1,0 0-1,-1 0 0,1 0 0,-1 0 0,1 0 1,-1 0-1,1-1 0,0 1 0,-1 0 0,1 0 1,-1-1-1,1 1 0,-1-1 0,1 1 0,-1 0 0,1-1 1,-1 1-1,0-1 0,1 1 0,-1-1 0,1 0 0,0 0 52,1-1-1,-1 1 1,0-1-1,1 1 1,-1-1-1,0 0 0,0 1 1,0-1-1,0 0 1,-1 0-1,2-3 0,-2 5-52,0 0 0,0-1-1,0 1 1,0-1-1,0 1 1,0 0 0,0-1-1,0 1 1,0-1 0,0 1-1,-1 0 1,1-1-1,0 1 1,0 0 0,0-1-1,0 1 1,-1 0 0,1-1-1,0 1 1,0 0-1,-1-1 1,1 1 0,-1 0-1,0-1-6,0 0 0,0 1-1,0 0 1,0-1 0,0 1 0,0 0-1,0-1 1,0 1 0,0 0 0,-1 0-1,1 0 1,-1 0 0,0 0 24,1 0 0,-1 0 0,0 1 0,1-1-1,-1 0 1,1 1 0,-1 0 0,1-1 0,0 1 0,-1 0 0,1-1 0,-1 1 0,1 0 0,0 0 0,0 0 0,0 0 0,-1 0 0,1 1 0,0-1 0,0 0 0,1 0 0,-3 3 0,3-4-24,0 0 1,0 0 0,0 1-1,0-1 1,0 0-1,0 0 1,0 0 0,0 0-1,0 0 1,0 0 0,0 0-1,0 0 1,0 0 0,0 1-1,0-1 1,0 0 0,0 0-1,0 0 1,0 0 0,0 0-1,0 0 1,0 0 0,0 0-1,0 0 1,0 1-1,0-1 1,1 0 0,-1 0-1,0 0 1,0 0 0,0 0-1,0 0 1,0 0 0,0 0-1,0 0 1,0 0 0,0 0-1,0 0 1,0 0 0,0 0-1,1 1 1,-1-1 0,0 0-1,0 0 1,0 0-1,0 0 1,0 0 0,8 0 177,6-2 62,2-4 162,-1 0 0,0 0-1,16-10 1,-31 16-404,0 0 0,0 0 0,1 0 0,-1 0 0,0 0 0,0 0 0,0 0 0,0 0-1,0 0 1,0 0 0,0 0 0,1 0 0,-1 0 0,0 0 0,0 0 0,0 0 0,0 0 0,0 0 0,0 0 0,0 0 0,0 0-1,1 0 1,-1-1 0,0 1 0,0 0 0,0 0 0,0 0 0,0 0 0,0 0 0,0 0 0,0 0 0,0 0 0,0-1 0,0 1 0,0 0-1,0 0 1,0 0 0,0 0 0,0 0 0,0 0 0,0 0 0,0-1 0,0 1 0,0 0 0,0 0 0,0 0 0,0 0 0,0 0-1,0 0 1,0-1 0,-8 1 80,-10 3-47,14-2-5,-1 0-1,0 0 1,1-1 0,-1 0 0,-6 0 0,10 0-61,0 0 1,0 0 0,1 0-1,-1 0 1,0 0-1,1 0 1,-1 0 0,0 0-1,0 0 1,1-1-1,-1 1 1,0 0 0,1 0-1,-1-1 1,1 1 0,-1-1-1,0 1 1,1 0-1,-1-1 1,1 1 0,-1-1-1,1 1 1,-1-1-1,1 0 1,0 1 0,-1-1-1,1 1 1,0-1 0,-1 0-1,1 1 1,0-1-1,0 0 1,-1 1 0,1-1-1,0 0 1,0 0-1,0 1 1,0-1 0,0 0-1,0 1 1,0-1 0,0 0-1,0 1 1,1-1-1,-1-1 1,0 1-214,1 1-1,-1-1 1,1 0-1,-1 1 1,1-1 0,-1 0-1,1 1 1,0-1-1,-1 1 1,1-1 0,0 1-1,-1-1 1,1 1-1,0 0 1,-1-1-1,1 1 1,0 0 0,0-1-1,0 1 1,-1 0-1,1 0 1,0 0 0,0 0-1,0 0 1,-1 0-1,1 0 1,0 0 0,0 0-1,1 0 1,9 7-1749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58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459 873 11386,'-1'0'283,"1"-1"-1,0 0 0,0 0 0,-1 0 1,1 1-1,0-1 0,0 0 0,0 0 1,0 0-1,0 0 0,0 0 0,0 1 1,0-1-1,0 0 0,1 0 0,-1 0 1,0 1-1,0-1 0,1 0 0,-1 0 1,1 1-1,-1-1 0,1-1 0,0 2 166,1-1 0,-1 1 0,0 0 0,1-1 0,-1 1 0,0 0 0,1 0 0,-1 0 0,0 0 0,1 0 0,1 0 0,10 1-855,90-7 2840,-22 0-1732,-39 4-540,-1-2 0,44-8-1,-65 7-117,1-1-1,-1 0 1,-1-1-1,1-1 1,36-21-1,-31 12 61,1 0 0,-2-2 0,0 0 0,24-28 0,-37 35-61,-1 1-1,-1-2 1,0 1 0,-1-1 0,0-1-1,-1 1 1,0-1 0,-1-1 0,-1 1-1,5-20 1,-7 14-37,0 0 1,-2 1-1,0-1 1,-1 0-1,-1 0 0,0 1 1,-2-1-1,0 1 1,-2-1-1,0 1 0,-1 0 1,-1 1-1,0-1 0,-13-20 1,12 26-4,0 0 0,-1 1 1,0 0-1,-1 1 0,0 0 0,-1 0 1,0 1-1,-18-13 0,18 16-1,-1 1-1,1 0 0,-1 0 1,0 2-1,0-1 0,0 1 1,-1 1-1,0 0 1,1 1-1,-23-2 0,6 4 0,0 2 0,0 0 1,0 2-1,-42 10 0,19 1-1,-77 31 0,78-23 13,0 2 0,2 2-1,-86 63 1,103-64 4,0 1-1,2 1 1,1 2-1,2 1 1,-46 67-1,65-88 19,2 2 1,0-1-1,0 1 0,1 0 0,0 0 1,1 1-1,-4 18 0,7-24-5,1-1 0,-1 0-1,1 0 1,1 1 0,-1-1 0,1 0 0,0 1-1,0-1 1,1 0 0,0 0 0,0 0-1,0 0 1,1-1 0,0 1 0,0-1 0,0 1-1,6 6 1,2 0 23,0 0 0,1-1 1,0 0-1,1-1 0,0 0 0,1-1 0,0-1 0,0 0 0,1-1 0,19 7 1,3-2 41,0-1 0,1-1 1,49 5-1,-29-8 6,2-3 0,-1-2-1,0-2 1,101-15 0,-133 10-551,0-1-1,-1-1 1,0-1 0,0-2 0,36-18 0,-20 2-648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06.9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76 12363,'0'-2'610,"0"0"0,0 0 0,0 0 0,-1 0 0,1 0 0,0 0 0,-1-1 0,1 1 0,-3-3 0,2 4-356,1 0 1,-1 0-1,0 0 0,0 0 1,1 0-1,-1 1 1,0-1-1,0 0 1,0 1-1,0-1 0,0 0 1,0 1-1,0-1 1,0 1-1,-1 0 1,1-1-1,0 1 1,-1 0-1,-7-6 4810,8 11-4745,0-1-408,0-2 138,1 0-1,-1 0 1,1 0-1,0 1 1,0-1-1,0 0 1,0 0-1,0 1 1,0-1-1,1 0 1,-1 0-1,2 3 1,-2-4-37,1 0 1,0 0 0,-1 0-1,1 0 1,0 0 0,-1-1-1,1 1 1,0 0 0,0 0-1,0-1 1,0 1 0,-1-1 0,1 1-1,0-1 1,0 1 0,0-1-1,0 0 1,0 1 0,1-1-1,-1 0 1,0 0 0,0 1 0,0-1-1,0 0 1,0 0 0,0 0-1,2-1 1,0 1 72,0-1 0,0 0 0,0 0 0,-1 0 0,1 0-1,0 0 1,-1-1 0,1 1 0,-1-1 0,1 0 0,-1 1 0,0-1 0,3-3 0,-2 1 66,0 1 0,0 0 0,0-1 0,0 0-1,-1 0 1,0 0 0,0 0 0,2-4 0,-4 8-135,0-1 0,1 1 0,-1-1-1,0 1 1,0-1 0,0 1 0,0-1 0,0 1-1,0 0 1,0-1 0,0 1 0,0-1-1,0 1 1,0-1 0,0 1 0,0-1 0,-1 1-1,1-1 1,0 1 0,0 0 0,0-1 0,-1 1-1,1-1 1,0 1 0,0 0 0,-1-1 0,0 0-1,-12-5 120,3 2-688,10 4 528,0 0-1,1 0 0,-1 0 1,0 0-1,0 0 1,0 0-1,0 0 1,0 0-1,0 0 0,0 0 1,0 0-1,0 0 1,0 0-1,0 0 1,0-1-1,0 1 0,0 0 1,0 0-1,0 0 1,0 0-1,0 0 1,0 0-1,0 0 0,0 0 1,0 0-1,0 0 1,0 0-1,0 0 1,0 0-1,0 0 0,0 0 1,0 0-1,0 0 1,0 0-1,0-1 0,0 1 1,0 0-1,0 0 1,0 0-1,0 0 1,0 0-1,-1 0 0,1 0 1,0 0-1,0 0 1,0 0-1,0 0 1,0 0-1,0 0 0,0 0 1,0 0-1,0 0 1,0 0-1,9-1-170,-6 1 128,26-1-493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07.6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24 440 13315,'-23'11'7708,"26"-16"-6254,8-6-497,1 0 1,0 0-1,1 1 1,20-11-1,-12 7-362,21-14 198,102-72 889,-111 75-1410,-2-2-1,35-37 0,-47 45-221,-12 13-158,0-1 0,-1-1 0,1 1 0,-1-1-1,-1 0 1,0 0 0,9-18 0,-14 26-19,0-1 0,0 0-1,1 1 1,-1-1 0,0 0 0,0 0 0,0 0-1,0 1 1,0-1 0,0 0 0,0 0-1,0 1 1,0-1 0,0 0 0,0 0-1,-1 1 1,1-1 0,0 0 0,-1 0 0,1 1-1,0-1 1,-1 0 0,1 1 0,-1-1-1,1 0 1,-1 1 0,1-1 0,-1 1 0,1-1-1,-1 1 1,0-1 0,-1 0-244,1 0 1,-1 1 0,1-1-1,-1 1 1,1-1 0,-1 1-1,0 0 1,1-1-1,-1 1 1,1 0 0,-1 0-1,0 0 1,-2 1 0,-9 4-1655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08.1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304 10 14403,'0'0'150,"0"0"-1,0-1 0,1 1 1,-1 0-1,0-1 1,0 1-1,0 0 1,0-1-1,0 1 0,0 0 1,0-1-1,0 1 1,-1 0-1,1-1 1,0 1-1,0 0 0,0-1 1,0 1-1,0 0 1,0 0-1,-1-1 1,1 1-1,0 0 0,0 0 1,0-1-1,-1 1 1,1 0-1,0 0 1,0-1-1,-1 1 0,1 0 1,-1 0-1,-8 6 1896,-12 25-1434,18-25-190,-28 42 772,-45 92 0,68-121-1016,-6 14 723,-1 0-1,-36 55 1,33-64-695,-17 25-95,33-44-111,-1 0-1,0 0 1,1 0-1,0 0 0,0 0 1,1 1-1,-1-1 1,0 7-1,2-11 2,0-1 0,0 1 0,0-1 0,0 0 0,0 1 0,0-1 0,0 1 0,0-1 0,1 0 0,-1 1 0,0-1 0,0 0 0,0 1 0,0-1 0,0 1 0,1-1 0,-1 0 0,0 0 0,0 1 0,1-1 0,-1 0 0,0 1 0,1-1 0,-1 0 0,0 0 0,1 1 0,-1-1 0,1 0 0,13 2 27,16-8 111,-4-3 241,-1-2 1,45-27-1,-36 19 2,-16 9-176,19-9 578,60-44 0,-96 62-770,0 0-1,0 1 1,0-1-1,0 0 1,0 0-1,0 0 1,0 0-1,-1 0 1,1 0-1,0 0 1,-1 0-1,2-2 1,-2 3-5,0-1 1,0 1-1,-1-1 1,1 1-1,0-1 1,0 1 0,0 0-1,0-1 1,-1 1-1,1-1 1,0 1-1,0 0 1,-1-1 0,1 1-1,0-1 1,-1 1-1,1 0 1,0 0-1,-1-1 1,1 1-1,-1 0 1,1 0 0,0-1-1,-1 1 1,1 0-1,-1 0 1,1 0-1,-1 0 1,1 0 0,-1-1-1,1 1 1,-1 0-1,0 0 1,-14-5-240,-1 0 1,1-1-1,0-1 1,0-1-1,1 0 1,-17-13-1,15 7-1580,6-6 599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7:08.8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15 10994,'-4'-4'1977,"2"-3"1680,5 4-969,2 3-23,5 8-481,-1 6-223,7 15-481,-1 5-248,7 6-432,0 0-256,7-3-352,2-2-15,-4-8-650,-1-5-807,4-6 768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8:00.7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1 15211,'-23'6'360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23.4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80 10674,'-3'5'1289,"-2"2"895,2-4-216,3 0-263,3-3-345,5-5-328,10-1-472,2-5-159,8-1-209,0 0-32,9-4-881,2 1-687,-4-6 784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23.9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0 114 11010,'21'-8'1913,"0"-3"1455,5-5-1815,2 0-313,0-4-832,-3 1-568,2-5 96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41.3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207 627 11162,'2'2'286,"1"0"-1,-1-1 1,0 1-1,1-1 0,-1 0 1,1 0-1,-1 0 1,1 0-1,0 0 1,-1 0-1,1-1 0,0 1 1,0-1-1,-1 0 1,1 0-1,0 0 0,0 0 1,-1 0-1,1-1 1,0 1-1,0-1 1,3-1-1,7-2-123,0-1-1,0 0 1,14-9 0,-22 12 59,30-14 683,63-20 1,-75 28-577,-11 5-168,0-2-1,-1 0 1,1 0-1,-1-1 0,0-1 1,-1 0-1,0 0 0,18-17 1,-22 18-124,0 0 0,-1-1 0,0 0 0,-1 0 0,0 0 1,0 0-1,0-1 0,-1 1 0,0-1 0,0 0 0,-1 0 0,0 0 1,-1 0-1,2-12 0,-3 5-15,0 1 1,-1-1-1,-1 0 0,0 1 0,0 0 1,-2-1-1,-6-16 0,3 11 118,-1 1 0,-1 0 0,-1 1-1,-17-25 1,19 33-103,0 0 0,0 0-1,-1 1 1,0 0 0,0 1 0,-18-13 0,21 17-28,-1 1 0,1-1 0,-1 1 1,0 0-1,0 1 0,0 0 0,0 0 0,0 0 1,-1 1-1,1 0 0,0 0 0,-13 1 0,2 2 34,1 1-1,0 0 0,0 1 1,0 1-1,1 1 0,-1 0 1,1 1-1,1 1 0,-1 1 1,-16 12-1,12-7 39,0 1 0,2 1 0,0 1 0,1 1 0,0 0 0,-23 35 0,32-39 23,0 0-1,0 0 1,2 1-1,0 0 1,-7 27-1,10-31-2,1 1 0,0-1 0,1 0 0,0 1 0,1 0 0,0-1 0,1 1 0,3 19 0,-3-27-105,1-1-1,-1 1 1,1 0-1,0-1 0,0 1 1,0-1-1,0 1 1,0-1-1,1 0 1,-1 0-1,1 0 0,0 0 1,0-1-1,0 1 1,0-1-1,1 0 1,-1 0-1,1 0 0,-1 0 1,8 2-1,6 2-461,-1-2 0,1 0-1,27 3 1,-22-4-209,32 7-510,-7 1 187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42.0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243 620 12355,'20'-1'1176,"0"-1"0,0 0 0,0-1 1,0-2-1,0 0 0,30-12 1,-34 11-905,0-2 0,0 0 0,0-1 0,-1 0 0,-1-1 0,0-1 0,23-22 0,-29 23-171,0 1 1,-1-2-1,0 1 0,0-1 1,-1 0-1,-1 0 1,0 0-1,0-1 0,-1 0 1,-1 0-1,0 0 1,-1 0-1,0-1 0,0 1 1,-1-19-1,-2 14-89,0 0 0,-1 0 0,-1 1-1,0-1 1,-1 1 0,-1 0 0,0 0 0,-2 0 0,1 1-1,-19-29 1,21 37-12,0 1 0,-1 0-1,0 0 1,0 1 0,-1-1-1,0 1 1,0 0 0,0 1 0,0-1-1,-1 1 1,1 0 0,-1 1-1,0 0 1,0 0 0,-1 0-1,1 1 1,0 0 0,-1 0 0,1 1-1,-1 0 1,0 0 0,0 1-1,1 0 1,-1 1 0,0-1 0,-11 4-1,6 0-2,-1 0 0,1 1-1,0 1 1,0 0-1,0 1 1,1 0 0,0 1-1,0 0 1,1 1 0,0 0-1,1 1 1,-14 16 0,-5 9 78,2 1 0,-36 64 0,41-63 182,-20 48 1,37-73-146,1 0-1,0 0 1,0 1 0,1 0 0,1-1 0,0 1 0,1 0-1,0 19 1,2-28-64,-1 1 0,0-1 0,1 0-1,0 0 1,0 1 0,1-1 0,-1 0-1,1 0 1,0 0 0,0 0 0,0-1-1,0 1 1,1 0 0,-1-1 0,6 6-1,-4-6 1,1 0 1,-1 1-1,1-2 0,-1 1 0,1 0 0,0-1 1,0 0-1,0 0 0,1-1 0,-1 1 0,6 0 1,6 0-108,0-1 1,1-1 0,-1 0 0,0-2 0,0 1-1,30-9 1,20-8-1660,4-2 718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44.1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96 11298,'1'-7'3266,"6"-20"471,10-30-1,-17 57-3698,0 0 1,0-1-1,0 1 1,0 0-1,0 0 0,0 0 1,0 0-1,1 0 1,-1 0-1,0 0 1,0 0-1,0-1 1,0 1-1,0 0 1,0 0-1,0 0 0,0 0 1,0 0-1,0 0 1,0 0-1,0-1 1,0 1-1,0 0 1,0 0-1,0 0 1,0 0-1,0 0 0,-1 0 1,1 0-1,0 0 1,0-1-1,0 1 1,0 0-1,0 0 1,0 0-1,0 0 1,0 0-1,0 0 0,0 0 1,0 0-1,-1 0 1,1 0-1,0-1 1,-5 4 686,-6 4-91,8-3-274,-1 1-1,1-1 1,-5 10-1,8-13-279,-1 1 0,0-1-1,1 0 1,0 0-1,-1 0 1,1 1-1,0-1 1,0 0 0,-1 1-1,1-1 1,0 0-1,0 0 1,0 1-1,1-1 1,-1 0 0,0 1-1,0-1 1,1 0-1,-1 0 1,1 1 0,-1-1-1,2 2 1,1 1 39,-1 1-1,0-1 1,1 1 0,-2 0 0,1-1-1,0 1 1,1 10 0,2 38 218,-3-26-168,3 92 558,-3-39-52,-2-74-636,0-1-1,1 0 1,-1 0 0,1 0 0,0 0 0,1 0 0,-1 0 0,1-1 0,0 1 0,0 0 0,4 6-1,-5-11-40,-1 0 0,0 1-1,0-1 1,0 0-1,0 0 1,0 0 0,0 1-1,0-1 1,0 0 0,0 0-1,0 0 1,1 0-1,-1 1 1,0-1 0,0 0-1,0 0 1,0 0-1,0 0 1,1 0 0,-1 0-1,0 1 1,0-1-1,0 0 1,1 0 0,-1 0-1,0 0 1,0 0 0,0 0-1,1 0 1,-1 0-1,0 0 1,0 0 0,0 0-1,1 0 1,-1 0-1,0 0 1,0 0 0,0 0-1,1 0 1,-1 0-1,0 0 1,0 0 0,0 0-1,0-1 1,1 1-1,-1 0 1,0 0 0,0 0-1,0 0 1,0 0 0,1 0-1,-1-1 1,0 1-1,0 0 1,0 0 0,0 0-1,0 0 1,0-1-1,0 1 1,1 0 0,-1 0-1,0 0 1,0-1-1,0 1 1,0 0 0,0 0-1,0-1 1,0-13-1097,-4 5 247,3 6 194,-1-1 1,1 1-1,0-1 1,0 1 0,0-1-1,1 0 1,-1 1 0,1-1-1,0 0 1,0 1-1,0-1 1,0 0 0,0 1-1,1-1 1,1-4-1,10-13-1051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08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1 9562,'-15'1'1764,"1"2"0,0 0 1,-15 5-1,17-4-1272,1 0-1,0 1 1,0 1 0,1 0-1,0 0 1,0 1 0,-13 11-1,21-17-462,1 1-1,-1 0 1,0 0-1,1 0 1,-1 0-1,1 0 1,0 0-1,-1 0 0,1 1 1,0-1-1,1 0 1,-1 1-1,0-1 1,0 6-1,1-4-8,-1 0 0,2 0 0,-1 0 0,0 0 0,1 0 0,0 0 0,0 0 0,2 6-1,3 4 49,1 0-1,1 0 0,16 22 0,-19-29-3,25 32 241,-16-23-201,19 31 0,-30-42-78,0 0 0,-1 0 1,0 0-1,0 1 0,0-1 1,0 0-1,-1 1 0,0 0 0,0-1 1,0 1-1,-1 6 0,0-10 9,0 0 0,0 0-1,0 0 1,0 0 0,-1 0-1,1-1 1,0 1 0,-1 0-1,0 0 1,1 0 0,-1 0-1,0 0 1,0-1 0,0 1-1,0 0 1,-1-1 0,1 1-1,0-1 1,-1 1-1,1-1 1,-1 0 0,1 0-1,-1 0 1,1 1 0,-1-1-1,0-1 1,0 1 0,0 0-1,1 0 1,-1-1 0,0 1-1,0-1 1,-3 1 0,-1-1-5,0 1 1,0-2-1,0 1 1,0 0 0,0-1-1,1-1 1,-1 1 0,0-1-1,0 1 1,-6-4-1,-95-37-92,107 42 61,0-1 1,0 1-1,0 0 1,-1 0-1,1 0 1,0-1-1,0 1 1,0 0-1,0 0 1,0 0-1,0-1 1,0 1-1,0 0 1,0 0-1,0-1 1,0 1-1,1 0 1,-1 0-1,0 0 1,0-1-1,0 1 1,0 0-1,0 0 1,0 0-1,0-1 1,0 1-1,1 0 1,-1 0-1,0 0 1,0 0-1,0-1 1,0 1-1,1 0 1,-1 0-1,6-4-1,0 0 0,0 0 0,0 1 0,1 0 0,7-3 0,13-6-16,58-44-2383,-72 47 1473,12-9-167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44.4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 11955,'0'-1'328,"1"1"0,-1 0 0,1-1 1,0 1-1,-1 0 0,1 0 1,0 0-1,-1-1 0,1 1 0,0 0 1,0 0-1,-1 0 0,1 0 1,0 0-1,-1 0 0,1 0 0,0 1 1,-1-1-1,1 0 0,0 0 0,-1 1 1,1-1-1,0 0 0,0 1 1,1 0 24,-1 0 1,0 1 0,0-1 0,0 0-1,0 0 1,0 1 0,0-1-1,-1 1 1,1-1 0,1 3 0,0 4 330,0-1 0,0 1-1,1 12 1,4 70 1980,-6 111-1,-3-92-2243,2-102-435,1 21 48,-1-26-76,0-1 0,0 1 0,0-1 0,0 0 0,0 1 1,1-1-1,-1 1 0,0-1 0,1 0 0,-1 0 0,1 1 0,0-1 0,1 2 0,0-6-407,-1 0-1,1 0 0,-1 0 1,1 0-1,-1-1 1,1-5-1,8-39-813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46.3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 45 10834,'0'-14'1592,"-1"-16"2996,1 30-4528,0 0 1,0 0-1,0 0 0,0 0 0,0 0 0,0 0 0,0-1 1,0 1-1,0 0 0,-1 0 0,1 0 0,0 0 0,0 0 1,0 0-1,0 0 0,0 0 0,0 0 0,0 0 0,-1 0 1,1 0-1,0 1 0,0-1 0,0 0 0,0 0 0,0 0 1,0 0-1,0 0 0,0 0 0,-1 0 0,1 0 0,0 0 0,0 0 1,0 0-1,0 0 0,0 0 0,0 0 0,0 1 0,0-1 1,0 0-1,0 0 0,0 0 0,0 0 0,0 0 0,0 0 1,0 0-1,0 1 0,0-1 0,0 0 0,-1 0 0,1 0 1,1 0-1,-1 0 0,0 0 0,0 0 0,0 0 0,0 1 1,0-1-1,-4 8 653,-3 16 142,0 0 0,2 0 0,1 1 1,1 0-1,1 46 0,19 124 867,-16-176-1640,0-14-73,-1 0-1,0 0 1,1 1 0,0-1 0,0 0-1,1 0 1,-1 0 0,1 0 0,4 7-1,-6-12-24,0 0 0,0 0 0,0 0-1,0 0 1,0 0 0,0 0-1,0 0 1,0 0 0,0 0 0,1 0-1,-1 0 1,0 0 0,0 0-1,0 0 1,0 0 0,0 0 0,0 0-1,0 0 1,1 0 0,-1 0-1,0 0 1,0 0 0,0 0 0,0 0-1,0 0 1,0 0 0,0 0-1,0 0 1,0 0 0,1 0 0,-1 0-1,0 0 1,0 0 0,0 0-1,0-1 1,0 1 0,0 0 0,0 0-1,0 0 1,0 0 0,0 0-1,0 0 1,0 0 0,0 0 0,0 0-1,0-1 1,0 1 0,0 0-1,0 0 1,0 0 0,0 0 0,0 0-1,3-8-1057,-2-2-170,-1 0 1,1-1 0,-2-9 0,-3-21-434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46.7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 0 13027,'-7'0'1336,"1"0"945,0 8-41,2 13-552,-2 5-263,1 12-273,4 4-144,-3 1-104,4 2-95,2-4-353,3 1-120,1-1-184,2-2-176,5-1-584,3-4-481,13-4-1511,6 1-121,15-9 1297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47.2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1 11915,'0'0'362,"1"0"0,-1 0 0,1 0 0,0 0 0,-1 0 0,1 1 0,-1-1 0,1 0 0,-1 0 0,1 0 0,-1 1 0,1-1 1,-1 0-1,2 2 1086,-1-1-1086,5 11 2517,-1 16-539,-4-2-1210,-1 0 0,-2 0 0,-8 49 0,-3 19-544,12-79-646,1-1 1,0 1-1,1-1 0,5 22 1,-6-34-67,0-1 0,0 0 1,1 1-1,-1-1 0,1 0 0,-1 1 1,1-1-1,-1 0 0,1 0 0,0 0 1,1 2-1,-2-3-41,1 1 1,0-1-1,-1 0 1,1 1-1,0-1 1,0 0-1,-1 0 1,1 1-1,0-1 1,0 0-1,0 0 1,-1 0-1,1 0 1,0 0-1,0 0 1,0 0-1,-1-1 1,1 1-1,0 0 1,0 0-1,-1-1 1,1 1-1,0 0 0,1-1 1,22-12-1538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47.6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1 12443,'-1'3'400,"-1"1"0,0 0 0,1 0 0,0 0 0,-1 0 0,2 0 0,-1 0 0,0 0 0,1 0 1,0 0-1,0 0 0,0 0 0,0 1 0,1-1 0,-1 0 0,1 0 0,0 0 0,1 0 0,-1 0 0,0-1 0,1 1 1,4 6-1,-2-2 235,0 1 0,-1-1-1,1 1 1,-2 0 0,1-1 0,-1 1 0,-1 0 0,1 16 0,-3 95 766,-2-74-1419,6 59 1,-2-98-160,-1-5-34,0 1 0,0 0 0,1-1 0,-1 1 0,1-1-1,-1 1 1,1-1 0,0 1 0,0-1 0,3 5 0,-4-7 155,0 0 1,0 0 0,0 0-1,0 1 1,0-1 0,0 0-1,0 0 1,0 0 0,0 0-1,0 0 1,0 1 0,0-1-1,1 0 1,-1 0 0,0 0-1,0 0 1,0 0 0,0 0-1,0 0 1,0 0 0,1 0-1,-1 0 1,0 1-1,0-1 1,0 0 0,0 0-1,0 0 1,1 0 0,-1 0-1,0 0 1,0 0 0,0 0-1,0 0 1,1 0 0,-1 0-1,0 0 1,0 0 0,0 0-1,0-1 1,0 1 0,1 0-1,-1 0 1,0 0 0,0 0-1,0 0 1,0 0 0,0 0-1,1 0 1,2-9-2210,-3 8 2022,6-19-1703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9:47.9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0 12771,'0'2'1824,"0"4"961,0 6-801,3 10-328,0 12-503,-3 9-81,3 13-280,-4 3-136,-4 7-336,-2-4-320,1-14-1032,8-11-1088,10-35 1063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16.6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625 43 10154,'-6'0'283,"0"0"-1,-1 0 1,1 0 0,0-1-1,0 0 1,0 0 0,0 0-1,0-1 1,0 0-1,0 0 1,1 0 0,-1-1-1,-7-5 1,9 6-161,1-1-1,-1 1 1,1 0-1,-1 0 1,0 1 0,0-1-1,0 1 1,0-1-1,0 1 1,0 1 0,0-1-1,0 0 1,0 1-1,-1 0 1,1 0-1,0 0 1,0 1 0,0-1-1,0 1 1,0 0-1,-1 0 1,-6 3 0,-3 2 212,1 1 1,-1 0 0,1 1 0,-19 15-1,-46 44 725,59-49-788,-7 6 16,1 0 0,2 2 0,-33 47 0,42-52-76,1 2 0,1-1-1,1 1 1,1 1 0,-12 42-1,10-21-9,3-1 0,1 2 0,2-1 0,3 1 0,1 0 0,5 48 0,-2-85-143,1-1-1,0 0 1,0 1-1,1-1 0,0 0 1,0 0-1,1 0 1,0-1-1,0 1 1,1-1-1,0 0 0,10 11 1,7 4 209,1 0 0,31 22 0,2 2 202,-44-36-394,1 0 1,-1-1-1,1 0 0,1-1 1,0 0-1,0-1 0,0-1 1,1 0-1,0-1 0,0-1 1,0 0-1,0-1 0,1 0 1,0-2-1,28 0 0,-4-3 307,0-2-1,0-2 1,0-2-1,39-12 1,-50 9-333,0-1 1,-1-1 0,52-32 0,-44 24-39,-15 8 3,-1 0 0,-1-1 0,33-31 0,-42 34 35,1 0 0,-1-1-1,-1 0 1,0-1 0,-1 0-1,0 0 1,6-16 0,-6 5 100,-1 0 0,-1 0 0,-1-1 0,-2 0 1,0 0-1,-1-34 0,-3 40-72,-1 0 0,-1-1 0,-1 1 0,0 1 0,-1-1 1,-1 0-1,-1 1 0,-1 1 0,0-1 0,-21-30 0,17 26 113,-15-35-1,-5-11-115,27 59-67,-1 1-1,1-1 1,-2 1 0,1 1 0,-11-11-1,5 8 0,-1 0-1,0 2 0,0-1 1,-1 2-1,-20-10 0,-78-23 80,86 32-61,-133-37 174,149 44-168,1-1 0,0 1 0,0 1 0,-1 0 0,1 0 0,0 1 0,-1 0 0,1 1-1,0 0 1,-10 3 0,6 0-384,0 1 0,0 0 0,0 0-1,1 2 1,-21 15 0,29-20-626,5-2 31,15-5-368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20.9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85 10090,'0'-5'630,"1"0"-1,1 0 1,-1 0-1,1 0 1,0 0 0,0 0-1,0 0 1,1 0-1,0 1 1,0 0 0,4-6-1,-8 12-443,-1 0 1,1 0-1,0 0 0,0 0 1,0 0-1,0 0 0,0 1 0,0-1 1,1 0-1,-1 1 0,1-1 1,0 0-1,0 1 0,-1-1 1,1 0-1,1 1 0,-1-1 0,0 1 1,1-1-1,-1 0 0,1 1 1,0-1-1,-1 0 0,1 0 0,0 0 1,0 0-1,1 0 0,2 4 1,-2-4-70,1 1 0,0-1 0,0 0 0,0-1 1,0 1-1,0 0 0,0-1 0,0 0 1,1 1-1,3 0 0,-6-2-70,1 0-1,-1 0 1,0 0-1,0 0 1,0 0-1,0 0 1,1 0 0,-1 0-1,0 0 1,0 0-1,0-1 1,0 1-1,0 0 1,1-1-1,-1 1 1,0-1 0,0 1-1,0-1 1,0 0-1,0 1 1,0-1-1,-1 0 1,1 0 0,0 0-1,0 1 1,0-1-1,-1 0 1,1 0-1,-1 0 1,1 0 0,0 0-1,-1-1 1,1 0-1,0-2 57,0 0 0,0 0 1,0 0-1,-1 0 0,1 0 0,-1 0 0,0 0 0,0 0 0,0 0 0,-1 0 0,0 0 1,1 0-1,-3-6 0,2 8-86,0 1 1,1-1 0,-1 0-1,0 1 1,0-1 0,0 1-1,0 0 1,0-1 0,0 1-1,0 0 1,0-1 0,0 1-1,-1 0 1,1 0 0,-1 0-1,1 0 1,-1 1 0,1-1-1,-1 0 1,1 0 0,-1 1-1,0-1 1,1 1 0,-1 0-1,0-1 1,1 1 0,-1 0-1,0 0 1,1 0 0,-1 0-1,0 0 1,0 0 0,1 1-1,-3 0 1,1-1 11,0 1 1,0 0-1,0 0 1,0 1-1,0-1 0,0 0 1,1 1-1,-1 0 1,0-1-1,1 1 0,-1 0 1,1 1-1,0-1 1,0 0-1,0 1 1,0-1-1,0 1 0,-3 5 1,5-8-31,0 0 1,0 1-1,0-1 1,0 0 0,0 0-1,0 1 1,0-1-1,0 0 1,0 0-1,0 1 1,0-1-1,0 0 1,0 1-1,0-1 1,0 0 0,0 0-1,0 1 1,0-1-1,0 0 1,1 0-1,-1 1 1,0-1-1,0 0 1,0 0 0,0 1-1,0-1 1,1 0-1,-1 0 1,0 0-1,0 0 1,0 1-1,1-1 1,-1 0-1,1 0 1,11 1-448,12-7-1798,-7-2-71,8 2 832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21.7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70 56 9490,'2'-3'1134,"1"0"0,0-1 0,-1 1 0,0-1 0,3-4 0,-5 7-885,1 0 0,-1 0 0,1 0 1,-1 0-1,1-1 0,-1 1 0,1 0 0,-1 0 0,0-1 0,0 1 1,0 0-1,0-1 0,0 1 0,0 0 0,0 0 0,0-1 0,0 1 1,-1 0-1,1 0 0,-1-2 0,0 3-165,1-1 0,0 1 0,-1 0 0,1-1 0,-1 1 0,0 0 0,1 0 0,-1-1 0,1 1 0,-1 0 0,1 0 0,-1 0 0,1 0 0,-1 0 0,0 0 0,1 0 0,-1 0 0,1 0 0,-1 0 0,0 0 0,1 0 0,-1 0 0,1 1 0,-1-1 0,1 0 0,-2 1 0,-12 6 729,8-3-562,0 1 1,0-1 0,1 1 0,0 0-1,0 0 1,-7 11 0,10-14-222,1 0-1,0-1 1,-1 1 0,1 0 0,0 0-1,0 0 1,0 0 0,0 0 0,1 1-1,-1-1 1,1 0 0,-1 0-1,1 0 1,0 1 0,0-1 0,-1 0-1,2 0 1,-1 1 0,0-1-1,0 0 1,1 0 0,-1 0 0,1 1-1,0-1 1,1 2 0,-2-3-28,1 0 0,-1-1 0,1 1 0,-1-1 1,1 1-1,0-1 0,-1 0 0,1 1 0,0-1 0,0 0 0,-1 1 1,1-1-1,0 0 0,0 0 0,-1 1 0,1-1 0,0 0 0,0 0 1,-1 0-1,1 0 0,0 0 0,0 0 0,-1 0 0,1-1 0,0 1 1,0 0-1,-1 0 0,1-1 0,0 1 0,0 0 0,0-1 0,23-14 31,-20 12-21,0-1-1,0 0 1,0 0 0,0 0-1,0 0 1,-1 0-1,0-1 1,0 0-1,0 0 1,-1 1 0,1-1-1,2-8 1,-5 12-5,0 1 0,0-1 0,0 1 0,0-1 0,0 1 0,0-1 0,0 1 0,0-1 0,0 1 0,0-1 0,0 1 0,0-1 0,0 1 0,0-1 0,-1 1 0,1-1 0,0 1 0,0-1 0,0 1 0,-1-1 0,1 1 0,0 0 0,-1-1 0,1 1 0,0-1 0,-1 1 0,1 0 0,-1-1 0,0 1 0,0-1 6,0 1 0,0 0 0,0-1 0,0 1 0,0 0-1,-1 0 1,1 0 0,0 0 0,0 0 0,0 0 0,-1 0-1,0 1 1,-2 0 24,0 0 0,0 0-1,0 0 1,1 1 0,-1 0-1,1 0 1,-5 2 0,7-3-26,-1 0 0,1 0 0,0 0 0,0 0 0,0 0 0,0 0 0,0 1 0,0-1 0,0 0 1,0 0-1,1 1 0,-1-1 0,0 1 0,1-1 0,-1 1 0,1-1 0,-1 1 0,1-1 0,0 1 0,0-1 1,0 1-1,0-1 0,0 1 0,0 0 0,0 1 0,1 0 10,1 0-1,-1 0 1,0 0-1,1 0 1,0-1-1,0 1 1,0 0-1,0-1 1,0 0-1,0 1 1,4 2-1,-2-2 62,0 0 0,0 0 0,-1-1-1,2 1 1,-1-1 0,0 0-1,0 0 1,8 2 0,-10-4-45,-1 0 1,0 1-1,0-1 0,1 0 1,-1 0-1,0 0 1,1 0-1,-1 0 0,0 0 1,1 0-1,-1-1 1,0 1-1,0 0 0,1-1 1,-1 1-1,0-1 1,0 1-1,0-1 0,0 0 1,0 0-1,1 1 1,-1-1-1,0 0 0,-1 0 1,1 0-1,0 0 1,0 0-1,0 0 0,-1 0 1,1 0-1,0 0 1,-1 0-1,1-1 0,-1 1 1,1 0-1,0-2 1,-1 0-3,1 1 0,-1 0 1,1-1-1,-1 1 1,0-1-1,0 1 1,0-1-1,0 1 1,0-1-1,0 1 0,-1-1 1,1 1-1,-1 0 1,0-1-1,0 1 1,0 0-1,0-1 1,0 1-1,0 0 0,-1 0 1,1 0-1,-1 0 1,1 0-1,-1 0 1,0 1-1,1-1 1,-1 0-1,0 1 0,0-1 1,-1 1-1,1 0 1,0 0-1,0 0 1,0 0-1,-1 0 1,1 0-1,-4 0 1,6 1-62,-1 0 0,0 0 1,0 0-1,1 0 1,-1 0-1,0 0 1,0 0-1,1 0 1,-1 0-1,0 0 0,0 1 1,1-1-1,-1 0 1,0 0-1,1 1 1,-1-1-1,0 0 1,1 1-1,-1-1 1,1 1-1,-1-1 0,1 1 1,-1-1-1,1 1 1,-1-1-1,1 1 1,-1 0-1,0 0 1,0 3-456,0-1 1,0 0 0,0 1-1,0-1 1,0 5-1,0-3-210,-4 20-974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24.6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258 102 14691,'4'-5'198,"21"-32"2138,-23 34-1993,0 0 0,-1 0-1,1 0 1,-1 0 0,0 0-1,0 0 1,0 0 0,0-1 0,-1 1-1,1-5 1,-1 7-260,0 0 0,0 0 0,0 0-1,-1 0 1,1 0 0,0 1 0,-1-1 0,1 0 0,0 0-1,-1 0 1,1 1 0,-1-1 0,1 0 0,-1 0 0,0 1-1,1-1 1,-1 0 0,0 1 0,1-1 0,-1 1 0,0-1-1,0 1 1,1-1 0,-1 1 0,0 0 0,0-1 0,0 1-1,0 0 1,0-1 0,0 1 0,1 0 0,-1 0-1,-2 0 1,-1 0 59,0 0-1,0 0 0,0 0 0,0 1 0,0-1 1,-5 2-1,-7 3 76,0 1 0,0 0 0,1 2 0,-27 16 0,13-5-28,-37 33 0,60-47-164,1 0 0,-1 0-1,1 1 1,0-1 0,-6 11 0,10-15-23,1 1 1,-1-1-1,0 1 1,0 0 0,1-1-1,-1 1 1,1 0-1,-1-1 1,1 1-1,0 0 1,-1 0-1,1-1 1,0 1-1,0 0 1,1 0 0,-1 0-1,0-1 1,0 1-1,1 0 1,-1-1-1,1 1 1,0 0-1,-1-1 1,1 1-1,0 0 1,0-1 0,0 0-1,2 3 1,1 1 2,1-2 0,0 1 0,-1 0 1,1-1-1,0 0 0,0 0 0,1 0 1,-1-1-1,1 0 0,11 4 1,7-1 83,31 4 1,-42-7-30,-7-1-61,1-1 92,-1 1 0,0 0 0,0 1 0,0-1 0,-1 1 0,8 3 0,-12-5-67,0 1-1,-1-1 1,1 1-1,0-1 1,-1 1-1,1-1 1,0 1-1,-1 0 1,1-1-1,-1 1 1,1 0 0,-1 0-1,1-1 1,-1 1-1,1 0 1,-1 0-1,0-1 1,0 1-1,1 0 1,-1 1-1,0 0 5,0-1-1,0 1 0,-1 0 1,1-1-1,0 1 0,-1-1 1,0 1-1,1 0 0,-1-1 1,0 0-1,1 1 0,-1-1 1,0 1-1,-2 1 0,-9 11-43,-1 0-1,0-1 0,-1-1 0,-1 0 0,0-1 0,0-1 1,-28 14-1,40-22-122,1-1 0,-1 0 0,0 0 0,1-1 1,-1 1-1,0 0 0,0-1 0,-5 1 0,8-2 33,-1 1 0,0 0-1,0 0 1,1 0 0,-1 0-1,0 0 1,0-1 0,1 1-1,-1 0 1,0-1 0,1 1-1,-1-1 1,0 1 0,1 0 0,-1-1-1,1 1 1,-1-1 0,1 0-1,-1 1 1,1-1 0,-1 1-1,1-1 1,-1 0 0,1 1-1,0-1 1,-1 0 0,1 0-1,0 1 1,0-1 0,0 0-1,-1 0 1,1 1 0,0-1-1,0 0 1,0 0 0,0 1-1,0-1 1,1-1 0,5-31-3722,5-5 1299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09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19756,'21'-6'1305,"-2"-2"575,1 1-688,-4-2-536,0-1-744,14-6-2000,5-5 1448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24.9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15771,'23'12'1889,"-4"6"1407,2 3-343,-7 3-1177,0 0-455,1 1-777,-4-1-168,0 5-264,-1 0-56,-5 0-96,-2 1-256,-5-6-824,-1-1-425,-3-12-1159,-2-5-225,4-14 1649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25.3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98 17380,'11'-8'851,"65"-42"4571,-62 42-4520,-1 1 0,1 0 0,25-7-1,-37 13-850,0 0 0,0 1-1,0-1 1,0 1-1,1 0 1,-1 0-1,0 0 1,0 0-1,0 0 1,0 0-1,0 0 1,0 1-1,4 0 1,-5 0-35,0-1 0,0 1 0,0 0 1,0-1-1,0 1 0,0 0 0,0 0 0,0 0 0,0 0 1,-1 0-1,1 0 0,0 0 0,-1 0 0,1 0 0,-1 0 1,1 0-1,0 2 0,0 1-9,-1 0 1,1 0-1,-1 0 0,0 0 1,0-1-1,0 1 0,0 0 0,-1 0 1,0 0-1,0 0 0,0-1 1,-2 7-1,-4 4 13,0 0 0,0-1-1,-1 1 1,-1-1 0,-10 12 0,1-5-282,-1-1 1,-22 19 0,28-29-810,13-9 1005,0 0 1,0 0 0,0 0-1,0 0 1,0 1-1,-1-1 1,1 0 0,0 0-1,0 0 1,0 0 0,0 0-1,-1 0 1,1 0 0,0 0-1,0 0 1,0 0-1,0 0 1,-1 0 0,1 0-1,0 0 1,0 0 0,0 0-1,0 0 1,-1 0 0,1 0-1,0-1 1,0 1-1,0 0 1,0 0 0,0 0-1,-1 0 1,1 0 0,0 0-1,0 0 1,0-1-1,0 1 1,0 0 0,0 0-1,-1 0 1,1 0 0,0 0-1,0-1 1,0 1 0,0 0-1,0 0 1,0-1-1,-1-5-1060,8-11-353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25.7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89 13995,'0'1'198,"0"-1"0,0 0 0,-1 1 0,1-1 0,0 0 0,0 0 0,0 1 0,0-1 0,0 0 0,0 1 0,0-1 0,0 0 0,0 1 0,0-1 0,0 0 0,0 0 0,1 1 0,-1-1-1,0 0 1,0 1 0,0-1 0,0 0 0,2 2 1188,-2-2-1188,11-1 2720,19-15-1333,-20 10-616,19-10 258,-8 4-432,0 0 1,0 2-1,34-12 0,-54 22-770,1-1 1,-1 1 0,0 0-1,1-1 1,-1 1 0,1 0-1,-1 0 1,1 0 0,-1 0-1,1 0 1,-1 0 0,1 1-1,-1-1 1,1 0-1,-1 1 1,2 0 0,-2-1-17,0 1-1,0 0 1,-1-1 0,1 1 0,0 0 0,-1-1-1,1 1 1,-1 0 0,1 0 0,-1 0 0,1-1-1,-1 1 1,0 0 0,1 0 0,-1 0 0,0 0-1,0 0 1,0 0 0,1 1 0,-2 5-2,1-1 0,-1 1 0,0-1 1,0 1-1,0-1 0,-4 9 1,-8 21-8,-2-1 1,-25 43 0,20-41 43,-27 71 0,45-103-11,1-1 0,-1 1-1,1-1 1,0 1-1,1 0 1,-1-1 0,1 7-1,0-10-12,0 0 1,0 0-1,1 0 0,-1 0 0,0 0 0,1 0 0,-1 0 0,1 0 0,-1 0 1,1 0-1,0 0 0,-1 0 0,1 0 0,0-1 0,0 1 0,-1 0 0,1 0 1,0-1-1,0 1 0,0 0 0,0-1 0,0 1 0,0-1 0,0 0 0,0 1 1,0-1-1,0 0 0,0 1 0,0-1 0,0 0 0,0 0 0,1 0 0,-1 0 1,0 0-1,1 0 0,7 0 64,-1-1 1,0 0 0,0 0-1,1 0 1,-1-1-1,12-5 1,50-23-141,-11 3-1810,-13 12-878,-6 4 849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41.0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23 306 10610,'32'92'7818,"-10"4"-4812,-1 96-247,-22-183-2359,-2-10-70,-4-12-64,-8-26-237,1-2 0,3 0 0,-7-46 0,15 76-55,-6-41-306,-7-98 0,16 122 281,0 0 0,2 1 1,1-1-1,1 1 0,9-33 1,-12 57 62,1-4 14,0 0 1,0 1 0,1-1 0,0 1 0,4-7 0,-7 12-12,1 0 0,0 0 0,-1 0 0,1 1 0,0-1 0,0 0 0,0 0 0,0 0 1,-1 1-1,1-1 0,0 1 0,0-1 0,0 1 0,1-1 0,-1 1 0,0-1 0,0 1 0,0 0 0,0-1 0,0 1 1,0 0-1,1 0 0,-1 0 0,0 0 0,0 0 0,0 0 0,0 1 0,0-1 0,1 0 0,-1 0 0,0 1 0,0-1 0,0 1 1,0-1-1,1 2 0,12 5 424,0 2 0,0 0 1,21 19-1,33 40 1019,-49-48-1382,0 1 1,-2 1-1,-1 0 0,-1 2 0,0-1 0,-2 2 1,-1 0-1,-1 0 0,-1 1 0,-1 1 1,5 28-1,-8-28-528,-2 0 0,0 0 1,-1 31-1,-3-57 328,0 0 0,0 0 0,0-1 0,0 1 0,0 0 0,0 0 0,0 0 0,0 0 0,0 0 0,-1-1 0,1 1 1,0 0-1,-1 0 0,1 0 0,0-1 0,-1 1 0,1 0 0,-1 0 0,1-1 0,-1 1 0,0 0 0,1-1 0,-1 1 0,1-1 0,-1 1 0,0-1 0,-1 1 0,1-1-151,-1 1 0,0-1 0,1-1 0,-1 1 0,1 0 0,-1 0-1,0-1 1,1 1 0,-1-1 0,1 1 0,-1-1 0,1 1 0,-1-1-1,-1-2 1,-20-10-1217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41.4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1 180 16708,'11'0'1872,"7"-4"1017,9-8-793,3-8-440,4-2-871,0 0-377,-2-1-408,1 1-352,1 3-1073,-1 1-1007,1 0 1223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41.8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155 37 18236,'1'-5'425,"0"3"-102,-1 0 0,1 0 0,-1 0 0,0 0 0,1 0-1,-1 0 1,0 0 0,0 0 0,0 0 0,-1 0 0,0-4-1,1 5-264,0 1 0,0 0-1,0 0 1,0 0 0,0-1-1,-1 1 1,1 0 0,0 0-1,0 0 1,0 0-1,0 0 1,-1-1 0,1 1-1,0 0 1,0 0 0,0 0-1,-1 0 1,1 0 0,0 0-1,0 0 1,0 0-1,-1 0 1,1 0 0,0 0-1,0 0 1,0 0 0,-1 0-1,1 0 1,0 0-1,0 0 1,-1 0 0,1 0-1,0 0 1,0 0 0,-11 6 766,-8 12-351,17-17-331,-12 14 61,0 1 0,1 0 0,1 0-1,-15 27 1,21-32-197,1 0 0,-1 1 0,2 0 0,0 0 0,0 0 0,1 0 0,1 0 0,-2 19 0,4-25-18,0 1 0,0-1 0,1 0 0,0 0 0,0 0 0,1 0 0,-1 0-1,1 0 1,0 0 0,1 0 0,0-1 0,5 10 0,-6-13-75,0 1-1,0 0 1,0-1 0,1 1 0,-1-1 0,1 0 0,-1 0 0,1 0-1,0 0 1,0-1 0,0 1 0,0-1 0,0 1 0,0-1-1,0 0 1,1 0 0,-1-1 0,0 1 0,1-1 0,-1 1 0,0-1-1,1 0 1,-1 0 0,6-2 0,-3 1-238,1 0 0,-1-1 0,0-1 0,1 1 1,-1-1-1,0 0 0,0 0 0,7-6 0,2-2-1090,24-24 1,1-7 183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42.7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137 522 15939,'2'-7'2394,"1"0"0,1-13 0,-3 19-2092,-1-1 0,0 1 0,0 0 0,0 0-1,0 0 1,0 0 0,0 0 0,-1-1 0,1 1 0,0 0 0,0 0 0,-2-2-1,2 3-234,0 0-1,-1-1 1,1 1-1,0 0 0,-1-1 1,1 1-1,0 0 1,-1 0-1,1-1 0,-1 1 1,1 0-1,-1 0 1,1 0-1,-1 0 0,1 0 1,-1-1-1,1 1 1,0 0-1,-1 0 0,1 0 1,-1 0-1,1 0 1,-1 1-1,1-1 0,-1 0 1,1 0-1,-1 0 1,1 0-1,-1 0 0,1 1 1,-1-1-1,-4 3-18,1 0 1,-1 0-1,1 0 0,0 1 0,0-1 1,0 1-1,0 0 0,1 0 0,0 1 1,-5 6-1,0 0-17,-2 3-34,0-1 1,1 2-1,0 0 1,2 0-1,-13 32 1,18-42-9,1 1 1,-1 0 0,1 0 0,0-1 0,0 1 0,1 0 0,0 0-1,0 0 1,0 0 0,1 0 0,0 0 0,0 0 0,0 0 0,1-1-1,0 1 1,0-1 0,0 1 0,1-1 0,0 1 0,6 8 0,-6-10-30,1 0 0,0 0 0,0 0 0,0 0 0,0-1 0,0 0 0,1 0-1,-1 0 1,1 0 0,0 0 0,0-1 0,0 0 0,0 0 0,1-1 0,-1 1 0,0-1 0,1 0 0,-1-1 0,1 1 0,-1-1 0,1 0 0,-1 0 0,1-1 0,6-1 0,1-1-42,0-1 1,-1 0-1,1-1 0,-1 0 1,0-1-1,-1 0 0,1-1 0,-1-1 1,11-9-1,2-2 54,-2-2 1,35-40-1,-45 46 39,0-1-1,-1 0 1,-1 0-1,-1-1 0,11-27 1,-16 33 12,0 0 1,2-14 0,-6 23-8,1-1 1,-1 1-1,1 0 0,-1-1 1,0 1-1,0 0 1,0-1-1,0 1 1,-1-1-1,1 1 1,-1 0-1,1-1 0,-1 1 1,0 0-1,0 0 1,0-1-1,-2-2 1,2 4-4,1 1 1,-1-1-1,0 1 1,0-1 0,0 1-1,0-1 1,0 1 0,1-1-1,-1 1 1,0 0-1,0-1 1,0 1 0,0 0-1,0 0 1,0 0-1,0 0 1,0 0 0,0 0-1,0 0 1,0 0-1,0 0 1,0 1 0,0-1-1,0 0 1,-2 1-1,-25 14 89,22-11-84,4-3 4,0 0 0,1 0 0,-1 0-1,1 0 1,-1 0 0,1 0 0,-1 1 0,1-1-1,-1 0 1,1 1 0,0-1 0,0 1 0,0 0 0,0-1-1,0 1 1,0 0 0,1 0 0,-2 2 0,2-3-10,0 1 0,0 0 1,1 0-1,-1-1 1,0 1-1,1 0 0,-1-1 1,1 1-1,-1 0 1,1-1-1,0 1 0,0-1 1,0 1-1,0-1 1,0 0-1,0 1 0,0-1 1,0 0-1,0 1 1,3 0-1,3 4 17,0-1-1,1 0 1,-1-1 0,1 1-1,0-2 1,0 1 0,10 2-1,-16-5-43,-1-1 0,0 0-1,0 0 1,0 0 0,1 0 0,-1 0-1,0 0 1,0 0 0,1-1-1,-1 1 1,0 0 0,0-1 0,0 1-1,0 0 1,0-1 0,0 0-1,1 1 1,-1-1 0,0 0 0,-1 1-1,1-1 1,0 0 0,0 0-1,0 0 1,0 0 0,1-1-1,2-4-211,-1 0-1,1 0 0,3-9 1,-4 9 41,-2 5 136,5-11-208,-1 0-1,0 0 1,0-1-1,3-18 1,-8 29 273,1-1 1,-1 0-1,1 1 1,-1-1-1,0 0 1,0 1-1,0-1 1,-1 0-1,1 1 1,0-1-1,-1 0 1,0 1-1,0-1 1,0 1-1,0-1 1,0 1-1,0 0 1,-1-1-1,1 1 1,-1 0-1,1 0 1,-1 0-1,0 0 1,0 0-1,0 0 1,0 0-1,0 1 1,-4-3-1,-2 0 305,7 4-288,0-1 0,0 1 0,0-1 0,1 1 0,-1-1 1,0 1-1,0-1 0,1 1 0,-1-1 0,1 0 0,-1 1 0,0-1 0,1 0 1,-1 0-1,1 1 0,-1-2 0,-6-7 390,6 7-387,-1 0 0,1 0-1,0 0 1,-1 0-1,1 0 1,0 0-1,-1-4 1,1 5-25,-7-19 132,2 12-89,6 8-53,0-1 1,0 1-1,0 0 0,0 0 1,-1 0-1,1 0 1,0 0-1,0 0 1,0 0-1,0 0 0,-1 0 1,1 0-1,0 0 1,0 0-1,0 0 0,0 0 1,-1 0-1,1 0 1,0 0-1,0 0 1,0 0-1,0 0 0,0 0 1,-1 0-1,1 0 1,0 1-1,0-1 1,0 0-1,0 0 0,0 0 1,0 0-1,-1 0 1,1 0-1,0 0 1,0 1-1,0-1 0,0 0 1,0 0-1,0 0 1,0 0-1,0 0 1,0 1-1,0-1 0,0 0 1,-6 12 14,-3 5 35,-8 22 0,15-34-40,1-1-1,0 1 0,0 0 1,0 0-1,0 0 1,1-1-1,-1 1 0,1 0 1,0 0-1,2 6 1,-2-10-11,0 0 1,1 1-1,-1-1 1,1 1 0,-1-1-1,1 0 1,0 1 0,-1-1-1,1 0 1,0 0 0,0 1-1,0-1 1,0 0 0,0 0-1,0 0 1,0 0-1,0 0 1,0-1 0,3 2-1,-2-1 2,1 0 0,0 0 0,0 0 0,-1 0 0,1-1 0,0 0-1,0 1 1,-1-1 0,6-1 0,2 0 9,0 0 0,0-1 0,-1-1 0,18-6 1,-11 3-20,1-1 1,-1 0 0,-1-1 0,1-1 0,-1-1 0,-1 0-1,19-16 1,-19 10-17,-8 10 20,-1 0 1,1 0-1,1 0 1,-1 0-1,1 1 0,0 0 1,0 1-1,8-4 1,-14 7 19,1 1 1,-1 0 0,1 0 0,-1 0 0,1 0 0,-1 0 0,1 0 0,-1 0 0,1 0 0,-1 1 0,1-1-1,-1 0 1,0 1 0,1 0 0,-1-1 0,1 1 0,-1 0 0,0-1 0,0 1 0,1 0 0,-1 0 0,0 0-1,0 0 1,0 0 0,2 3 0,2 2 118,0 1-1,0 0 0,4 9 1,-8-14-116,20 42 218,-1 1-1,-3 0 1,12 51-1,-14-49-197,3 20-25,18 48 32,-32-108-26,-3-9-2,-1-12-4,-48-270-659,20 116-158,-8-48-47,35 205 821,-1 3 14,1 0-1,0 0 1,1 0 0,-1 0-1,2 0 1,-1-1-1,3-9 1,-3 17 17,0 0-1,1 0 1,-1 0 0,1 0-1,-1 0 1,1 0 0,-1 0-1,1 0 1,0 0 0,-1 0-1,1 1 1,0-1 0,0 0-1,-1 0 1,1 1 0,0-1-1,0 1 1,0-1 0,0 1-1,0-1 1,0 1 0,0 0-1,0-1 1,0 1 0,0 0-1,0 0 1,0-1 0,0 1-1,0 0 1,0 0 0,0 0-1,0 1 1,2-1 0,2 1 28,1 0 1,0 1 0,-1 0 0,10 4 0,-11-4 6,9 4 175,0 0 0,-1 0 0,22 16 1,-31-20-166,0 1 1,0-1 0,0 1 0,0 0 0,-1 0-1,1 0 1,-1 0 0,0 0 0,0 1 0,0-1-1,0 1 1,0 0 0,-1-1 0,0 1 0,0 0-1,0 0 1,0 0 0,0 6 0,-1-3-33,-1 0 0,1-1 0,-1 1 0,-1 0 0,1-1-1,-1 1 1,-1-1 0,1 1 0,-1-1 0,0 0 0,0 0 0,-1 0 0,-7 9 0,5-7-134,-1 0 0,-1-1 0,1 0 0,-1 0 0,0-1 0,-1 1 0,1-2 1,-13 7-1,17-11-135,0 1 0,0 0 0,0-1 0,0 0 0,0 0 0,-6 1 0,9-2 119,0 0-1,0 0 0,0 0 1,0 0-1,0 0 1,0 0-1,0 0 0,0 0 1,0 0-1,0-1 1,0 1-1,0 0 0,0-1 1,1 1-1,-1 0 1,0-1-1,0 1 1,0-1-1,0 0 0,1 1 1,-1-1-1,0 1 1,1-1-1,-1 0 0,0 0 1,1 1-1,-1-1 1,1 0-1,-1 0 0,1 0 1,0 0-1,-1-1 1,0-1-148,1 0 0,0 1 0,0-1 0,0 0 0,0 1 0,0-1 0,2-4 0,7-33-1220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43.0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18740,'1'11'1728,"2"13"1113,-1 4-216,3 13-817,4 2-352,4 4-600,6 2-191,4 1-305,-2-4-88,-4-4-136,1-4-88,-7-6 16,-1-6-144,-6-8-600,-4-6-337,-3-10-1263,-3-5-985,-2-10 1865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43.4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0 103 16820,'15'-2'1952,"4"-6"2129,16-6-2033,2-2-263,-2-4-545,0 4-376,-6 8-632,-2 2-272,-6 3-752,-2 0-688,-7-1-1489,-1 1-528,5 3 1769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43.8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56 316 17980,'-4'2'1126,"-1"2"-1,1-1 1,1 0 0,-1 1 0,0 0-1,1-1 1,-4 6 0,4-5-642,0 1-1,0 0 1,0 0 0,1 0-1,0 0 1,-3 7 0,5-10-458,0 0-1,0 0 1,0 0 0,0 0-1,0 0 1,0 0 0,1 0 0,-1 0-1,0 0 1,1 0 0,0 0-1,0 0 1,-1 0 0,1 0 0,0 0-1,0-1 1,1 1 0,-1 0 0,0-1-1,0 1 1,1-1 0,-1 1-1,1-1 1,0 0 0,-1 0 0,1 1-1,2 0 1,0 0-34,0 1 0,1-1 1,-1 0-1,1 0 0,0 0 0,-1-1 1,1 0-1,0 1 0,0-2 0,6 1 1,-9-1-1,0 0 0,0 0 1,0-1-1,0 1 1,0-1-1,0 1 0,-1-1 1,1 0-1,0 0 1,0 0-1,-1 0 0,1 0 1,2-2-1,19-20-39,-8 8 66,4-1 115,0 1 0,2 1 0,38-20 0,72-27 1076,-122 58-1145,4-4-162,0 0 0,0 0 0,0-1 0,-1-1 0,0 0 0,15-17 1,2-5-3041,-5-4-3536,-2-6 2762</inkml:trace>
  <inkml:trace contextRef="#ctx0" brushRef="#br0" timeOffset="1">872 42 20924,'-11'14'2881,"-5"-4"2752,10-12-3832,6-9-1641,16-13-232,17-5-144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09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253 13 14435,'-5'-2'520,"-1"0"0,1 0 0,-1 0 0,0 1 0,1 0 0,-1 0 0,0 0 0,0 1 0,-10 0 0,11 1-424,0 0 1,0 0-1,0 0 1,0 1-1,0 0 1,0 0-1,0 0 1,1 0 0,-1 1-1,1 0 1,0 0-1,0 0 1,0 0-1,0 1 1,0 0-1,1-1 1,-4 7 0,2-4-63,0 0 0,1 1 0,0 0 1,0 0-1,1 0 0,0 0 0,0 1 1,0-1-1,1 1 0,1 0 1,-1-1-1,1 1 0,0 0 0,1 0 1,0 0-1,0 0 0,1 0 0,0 0 1,0-1-1,1 1 0,0 0 1,0-1-1,1 1 0,0-1 0,0 0 1,1 1-1,0-2 0,0 1 0,0 0 1,1-1-1,0 0 0,7 6 0,-3-4 33,1 0 0,0-1 0,0-1 0,22 11 0,-19-11 34,-1 1 1,0 0-1,13 11 1,-24-18-100,0 1 0,0 0 0,0-1 1,0 1-1,0 0 0,-1-1 0,1 1 1,0 0-1,-1 0 0,1 0 0,0 0 1,-1-1-1,1 1 0,-1 0 0,0 0 1,1 0-1,-1 0 0,0 0 0,1 0 1,-1 0-1,0 0 0,0 1 0,0-1 1,0 0-1,0 0 0,0 0 0,0 0 1,0 0-1,0 0 0,-1 0 0,1 0 1,0 0-1,-1 0 0,1 0 0,-1 0 1,1 0-1,-1 0 0,1 0 0,-1-1 1,0 1-1,1 0 0,-2 0 0,-2 3 4,0-1 0,0 0 0,0 0-1,0-1 1,-1 1 0,1-1 0,-8 3-1,3-2 0,-1 0-1,0-1 0,0 0 1,1 0-1,-1-1 0,0-1 1,0 0-1,0 0 1,-16-2-1,21 1-12,-1 0 1,1 0-1,0-1 1,-1 1-1,1-1 1,0 0-1,0-1 0,0 1 1,0-1-1,0 0 1,1 0-1,-1-1 1,1 1-1,0-1 1,0 0-1,0 0 0,0 0 1,-4-8-1,7 10 4,0 0-1,0 0 0,0 0 0,0 0 0,1 0 1,-1 0-1,1 0 0,-1-1 0,1 1 0,0 0 1,0 0-1,0 0 0,0 0 0,1 0 0,-1-1 1,0 1-1,1 0 0,-1 0 0,1 0 0,0 0 1,0 0-1,0 0 0,0 0 0,0 1 1,0-1-1,0 0 0,1 0 0,-1 1 0,4-3 1,3-4-148,1 0 1,0 1-1,1 1 1,13-8-1,-14 8-160,57-33-3233,-24 13 2237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56.7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66 62 8738,'0'-3'390,"0"0"-1,0 0 1,0 0 0,0 0 0,-1 0-1,0 1 1,1-1 0,-1 0 0,0 0 0,-2-4-1,2 6-109,0 0 0,0 0 0,0 0 0,0 0 0,0 0 0,0 0 0,0 1 0,0-1 0,-1 0 0,1 0 0,0 1 0,0-1 0,-1 1 0,1-1 0,0 1 0,-1 0 0,1-1 0,0 1 0,-1 0-1,1 0 1,0 0 0,-1 0 0,1 0 0,-2 1 0,1-1 70,-16 0 2638,18 0-2945,0 0 0,0 0 0,-1 0-1,1 0 1,0 0 0,-1 0 0,1-1 0,0 1 0,0 0 0,-1 0 0,1 0-1,0 0 1,0 0 0,-1 0 0,1-1 0,0 1 0,0 0 0,0 0 0,-1 0 0,1-1-1,0 1 1,0 0 0,0 0 0,0-1 0,-1 1 0,1 0 0,0 0 0,0-1-1,0 1 1,0 0 0,0 0 0,0-1 0,0 1 0,0 0 0,0 0 0,0-1 0,0 1-1,0 0 1,0-1 0,0 1 0,0 0 0,0 0 0,0-1 0,0 1 0,0 0-1,0 0 1,1-1 0,-1 1 0,0 0 0,0 0 0,0-1 0,0 1 0,1 0 0,-1-1-22,0 1 1,0 0 0,1 0-1,-1 0 1,0-1 0,0 1 0,0 0-1,1 0 1,-1 0 0,0 0 0,0 0-1,1 0 1,-1 0 0,0 0 0,0 0-1,1-1 1,-1 1 0,0 0 0,0 0-1,1 0 1,-1 0 0,0 0 0,0 0-1,1 1 1,-1-1 0,0 0 0,0 0-1,1 0 1,-1 0 0,0 0-1,0 0 1,1 0 0,-1 0 0,0 1-1,0-1 1,0 0 0,1 0 0,-1 0-1,0 0 1,0 1 0,0-1 0,0 0-1,1 0 1,-1 1 0,0-1 0,0 0-1,0 0 1,0 1 0,0-1 0,0 0-1,0 0 1,0 1 0,8 16 411,-3 1-272,-2 0 1,0 0-1,-1 1 0,0 19 0,-7 77 171,0 3-254,5-114-121,1 0 0,-1 0 0,1-1-1,-1 1 1,1 0 0,2 6 0,-3-10 23,1 0 1,-1 0 0,0 1 0,0-1-1,0 0 1,0 0 0,0 0 0,0 0-1,0 1 1,0-1 0,1 0-1,-1 0 1,0 0 0,0 0 0,0 1-1,0-1 1,1 0 0,-1 0 0,0 0-1,0 0 1,0 0 0,1 0-1,-1 0 1,0 0 0,0 1 0,1-1-1,-1 0 1,0 0 0,0 0 0,0 0-1,1 0 1,-1 0 0,0 0-1,0 0 1,1 0 0,-1-1 0,0 1-1,1 0-74,0-1 1,0 0-1,0 0 0,0 0 0,-1 0 0,1 0 0,0 0 0,-1 0 0,1 0 0,-1-1 0,1 1 0,-1-1 0,8-22-2057,-1 1 1,5-30-1,-2 6 472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57.1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15451,'3'6'1625,"2"10"1143,0 8-183,1 13-977,2 3-248,-2 5-551,1-4-193,-1-4-296,5-1-80,-3-8-128,2 1-24,-4-6-344,-1-3-312,2-10-1081,-4-7-1063,10-22 1504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57.5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107 2 12339,'-11'-2'1504,"-2"7"984,1 10-231,-9 13-481,2 9-359,3 3-417,3 5-264,11-2-432,2-3-144,11-8-80,7-8-224,11-13-672,4-11-760,14-12 767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57.9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9234,'1'2'1688,"4"4"2649,3 9-1944,2 10-185,1 9-215,-3 6-817,-2 5-328,-1 4-488,0 1-120,0 1-608,1-3-456,0-14-1392,7-10-2666,3-24 2898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0:58.2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13507,'0'4'2208,"2"4"1921,-1 12-1712,1 10-241,-1 13-711,1 7-329,6 11-504,2 1-248,2-1-1240,-2-11 2032,-12-22-1120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01.6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1 131 8210,'2'-10'740,"1"0"-1,0 0 1,0 0 0,1 0 0,6-9 0,-5 8 290,0 0 1,0 0-1,6-18 5039,-8 41-3874,-1 21-543,-2-17-1069,0 43 610,-11 94 0,-1-86-1116,-6 55-402,17-119-1148,1-4 379,-2-11-304,2-20-669,6-38 380,0 35 1409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01.9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60 12555,'5'-10'1177,"-2"3"-21,1 0 0,-1 1 0,10-11 0,-12 16-1005,-1 0-1,1 0 0,0 0 1,0 0-1,0 0 0,0 0 1,0 1-1,0-1 1,0 0-1,1 0 0,-1 1 1,0-1-1,0 1 0,0-1 1,1 1-1,-1 0 0,0 0 1,1-1-1,-1 1 0,0 0 1,0 0-1,1 0 0,-1 0 1,0 0-1,1 1 0,-1-1 1,3 1-1,-3 0-16,1 0 0,-1-1-1,0 1 1,1 0 0,-1 0-1,0 1 1,0-1 0,0 0 0,0 0-1,0 1 1,0-1 0,0 0-1,0 1 1,-1-1 0,2 4 0,7 25 1001,-9-28-1021,8 42 741,-3-1-1,-2 1 1,-2 44-1,5 73-279,-5-156-746,-2-4 81,1 0-1,0 0 1,0 0-1,0-1 1,0 1-1,0 0 1,0 0 0,0 0-1,1 0 1,-1 0-1,0-1 1,0 1-1,1 0 1,-1 0-1,0-1 1,1 1 0,-1 0-1,1 0 1,-1-1-1,1 1 1,-1 0-1,1-1 1,0 1 0,-1-1-1,1 1 1,0-1-1,-1 1 1,1-1-1,0 1 1,0-1-1,0 1 1,17-1-1276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16.9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39 11098,'6'-13'3066,"-4"11"-2330,-1 0 0,0 0 0,0 0 1,0-1-1,0 1 0,0 0 0,0-4 1,-1 6-651,0 0 1,0 0-1,0 0 1,0 0-1,0-1 1,0 1-1,0 0 1,0 0-1,0 0 1,0 0-1,0 0 1,-1-1-1,1 1 1,0 0-1,0 0 1,0 0-1,0 0 1,0 0-1,0 0 1,-1 0-1,1-1 1,0 1-1,0 0 1,0 0-1,0 0 1,0 0-1,-1 0 1,1 0-1,0 0 1,0 0-1,0 0 1,0 0-1,-1 0 1,1 0-1,0 0 1,0 0-1,0 0 1,-1 0-1,1 0 1,0 0-1,0 0 1,0 0 0,0 0-1,0 0 1,-1 1-1,1-1 1,0 0-1,0 0 1,0 0-1,0 0 1,0 0-1,-1 0 1,1 0-1,0 1 1,0-1-1,0 0 1,-11 8 729,9-6-291,0-1-356,0 1 0,0-1-1,0 1 1,0 0 0,0 0 0,0 0 0,0 0 0,1 0 0,-3 5 0,3-6-154,1 1 0,0-1-1,-1 1 1,1-1 0,0 1 0,0-1-1,0 1 1,0-1 0,0 1 0,0-1-1,1 1 1,-1-1 0,0 1 0,1-1-1,0 1 1,-1-1 0,1 1 0,1 1-1,0 1-5,0 0 0,1 0 0,-1 0 0,1 0 0,0 0 0,1-1-1,-1 1 1,5 3 0,-7-6-9,0 0 0,0-1 0,0 1 0,1 0 0,-1 0 0,1-1 0,-1 1 0,0 0 0,1-1 0,-1 0 0,1 1 0,-1-1 0,1 0 0,-1 0 0,1 0 0,0 0 0,-1 0 0,1 0 0,-1 0 0,1 0 0,-1-1 0,1 1 0,-1 0 0,1-1 0,-1 0 0,0 1 0,1-1 0,-1 0 0,2-1 0,-2 1 2,0 1 0,0-1 0,0 0 0,0 1 0,0-1 0,-1 0 0,1 0 0,0 1 0,-1-1 0,1 0-1,-1 0 1,2-2 0,-2 3 1,0-1-1,0 1 1,0-1-1,0 1 1,0 0-1,0-1 1,0 1-1,0 0 1,0-1-1,0 1 1,0-1-1,0 1 1,0 0-1,-1-1 1,1 1-1,0 0 1,0-1-1,0 1 1,0 0-1,-1-1 1,1 1-1,0 0 1,0 0-1,-1-1 1,-1 0 11,1 0 1,-1 0 0,1 0 0,-1 1-1,1-1 1,-1 1 0,0-1-1,0 1 1,1-1 0,-1 1 0,0 0-1,1 0 1,-1 0 0,-2 0-1,-26 6 307,16-5-721,15-2 248,0 0 1,0 0 0,0-1 0,0 1 0,0 0 0,0 0-1,0 0 1,0 0 0,0 0 0,0 0 0,3-1 0,49-41-2483,-16 16 1731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17.4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31 11939,'0'-1'568,"-1"0"0,1-1 1,0 1-1,-1 0 1,1 0-1,0-1 1,0 1-1,0-1 1,0 1-1,0 0 0,0-1 1,0 1-1,1 0 1,-1-1-1,0 1 1,1 0-1,-1 0 1,2-2-1,-2-1 2854,-7 14-2283,0 0-971,0 2-1,1-1 1,-7 19-1,11-25-134,0 0 0,1 0 0,-1 1 0,1-1 0,0 0-1,1 1 1,-1-1 0,1 1 0,0-1 0,0 1 0,2 5 0,-2-10-19,1 1 0,-1 0 0,1-1 1,-1 0-1,1 1 0,0-1 0,-1 1 1,1-1-1,0 0 0,0 1 0,0-1 0,0 0 1,0 0-1,0 0 0,1 0 0,-1 0 1,0 0-1,1 0 0,-1 0 0,3 1 0,-1-1 31,-1-1 0,1 1-1,-1-1 1,1 0 0,-1 1-1,1-1 1,-1 0 0,1 0-1,0-1 1,-1 1 0,1 0 0,2-2-1,-2 1 28,0 0 1,1 0-1,-1 0 0,-1 0 0,1 0 0,0-1 0,0 0 1,0 1-1,-1-1 0,1 0 0,-1 0 0,1-1 0,-1 1 1,0 0-1,0-1 0,0 1 0,0-1 0,0 0 0,-1 0 1,1 1-1,0-5 0,-2 6-55,0 0 1,0 0 0,0-1-1,0 1 1,0 0-1,-1-1 1,1 1 0,0 0-1,-1 0 1,1-1-1,-1 1 1,1 0-1,-1 0 1,0 0 0,1 0-1,-1 0 1,0 0-1,0 0 1,-1-1-1,-22-20-820,9 10-758,-2-6 42,-4-3 337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18.2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30 306 12515,'-1'1'203,"-1"-1"195,0 0 0,1 1 0,-1-1-1,0 1 1,0 0 0,1-1 0,-1 1 0,1 0 0,-1 0 0,1 0 0,-1 0 0,1 1 0,0-1 0,-1 0 0,1 0-1,0 1 1,-2 2 0,3-4-319,0 0 0,0 0 0,0 1-1,0-1 1,1 0 0,-1 1 0,0-1-1,0 0 1,0 0 0,0 1 0,0-1-1,0 0 1,1 0 0,-1 1 0,0-1-1,0 0 1,0 0 0,0 1 0,1-1-1,-1 0 1,0 0 0,0 0 0,1 0-1,-1 1 1,0-1 0,0 0 0,1 0-1,-1 0 1,0 0 0,1 0 0,-1 0-1,0 0 1,0 0 0,1 0 0,-1 0 0,0 0-1,1 0 1,-1 0 0,0 0 0,0 0-1,1 0 1,-1 0 0,0 0 0,1 0-1,-1 0 1,1-1 0,20-2 1321,-20 2-1227,49-13 1448,-1-3 1,82-40 0,-90 37-1060,47-30 0,-72 39-599,0 0 0,0-2 0,-1 0 0,-1 0 0,19-24 1,-29 32-233,0-1 0,0 0 0,5-11 0,-8 16 107,-1 0 1,1 0-1,-1 0 1,1-1-1,-1 1 1,0 0-1,0 0 1,0-1-1,1 1 1,-1 0-1,-1-1 1,1 0-1,0 1-11,0 0 0,-1 1 0,1-1 0,0 0 0,-1 1 0,1-1 0,0 1 0,-1-1 1,1 1-1,-1-1 0,1 1 0,-1-1 0,1 1 0,-1 0 0,1-1 0,-1 1 0,1 0 0,-1-1 0,0 1 0,1 0 0,-1 0 0,1-1 0,-1 1 0,0 0 0,0 0 0,-15-3-3035,4-3 1202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10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0 119 16331,'20'-11'1385,"-1"-4"831,3 3-399,4 0-609,1 0-280,2 0-456,-2 3-112,-4 2-240,-3 3-48,-5 0-344,-2 1-312,-1-2-712,-4 1-825,2-4 1161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18.5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130 1 13723,'0'2'431,"0"-1"0,0 1 0,0 0 1,-1-1-1,1 1 0,0 0 0,-1-1 0,1 1 0,-1-1 1,1 1-1,-1-1 0,0 1 0,-1 2 0,0 0 245,-45 90 3614,-13 32-1851,57-119-2267,1 0-1,-1 1 0,2-1 0,-1 0 0,1 1 0,0 0 1,0 12-1,1-17-115,0 0-1,1 0 1,-1-1 0,1 1 0,-1 0 0,1-1-1,0 1 1,0-1 0,0 1 0,1-1 0,-1 1 0,0-1-1,1 0 1,0 1 0,-1-1 0,1 0 0,0 0-1,0 0 1,0-1 0,1 1 0,-1 0 0,0-1-1,0 1 1,3 0 0,3 1 68,1 0-1,-1 0 1,0-1-1,0-1 0,1 1 1,14-1-1,-3 0-99,36-5-1,-39 0-1054,1 0 0,-1-1 1,22-9-1,4-1-2773,-1 3 1687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19.6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276 706 15723,'-3'-2'409,"1"0"0,-1 1-1,0 0 1,1-1 0,-1 1 0,0 0-1,0 1 1,0-1 0,0 0-1,0 1 1,0-1 0,0 1-1,0 0 1,0 0 0,0 0 0,0 1-1,1-1 1,-6 2 0,-1 0 76,-1 1 0,1 0 0,0 1 0,-13 6 0,10-3-425,1 1 1,-1 0 0,1 0-1,1 1 1,0 1 0,0 0-1,1 0 1,0 0 0,0 1-1,2 1 1,-1 0 0,1 0-1,1 0 1,0 0 0,1 1-1,0 0 1,-4 23 0,8-33-56,1 0 0,-1 0 0,1 0 0,0-1 0,0 1 0,0 0 0,1 0 0,-1 0 0,1-1 0,-1 1 0,1 0 0,2 4 0,-2-5-4,0 0 1,0-1-1,0 1 1,1-1-1,-1 1 1,0-1-1,1 0 1,-1 1-1,1-1 1,-1 0-1,1 0 1,-1 0 0,1 0-1,3 1 1,-1-1-25,1 0 0,-1 0 1,0-1-1,0 1 1,0-1-1,0 0 1,0 0-1,1 0 0,-1-1 1,0 0-1,0 0 1,0 0-1,0 0 1,0 0-1,6-4 0,0 0-76,-1-1 0,0 0 0,0-1 0,0 0 0,-1 0 0,0-1 0,-1 0 0,8-10 0,1-4-29,0-1 0,12-28 0,-9 12 89,-2 0-1,-2-1 1,-2-1-1,-1-1 1,-3 1-1,-1-2 1,3-55-1,-10 88 70,1-34 216,-2 42-190,0-1 0,-1 1 0,1 0 0,0 0 1,-1 0-1,1 0 0,-1-1 0,0 1 0,1 0 0,-1 0 0,0 0 0,0 0 1,0 0-1,-1 1 0,-1-3 0,2 3-1,0 1-1,0-1 1,0 1 0,0 0 0,-1-1-1,1 1 1,0 0 0,0 0-1,0 0 1,0 0 0,-1 0 0,1 0-1,0 0 1,0 1 0,0-1 0,0 0-1,0 1 1,-1-1 0,1 1-1,0-1 1,0 1 0,0-1 0,0 1-1,0 0 1,1-1 0,-1 1 0,-2 1-1,-5 6 276,1 1-1,0-1 1,0 1-1,1 0 1,-11 19 0,7-7 136,1-1 1,-7 23 0,12-29-409,1-1 0,0 0 0,1 1-1,0-1 1,1 1 0,0 0-1,2-1 1,-1 1 0,2 0 0,0-1-1,0 1 1,1-1 0,1 0 0,0 0-1,1 0 1,0 0 0,1-1-1,1 0 1,0 0 0,11 14 0,-9-14-60,0-1 1,0 0 0,1-1 0,1 0 0,0 0-1,18 11 1,-25-18-22,1 0 0,0-1-1,0 0 1,0 0 0,0 0-1,1 0 1,-1-1 0,10 1-1,-11-1-16,0-1 0,-1 0 0,1-1 0,0 1-1,0-1 1,-1 0 0,1 0 0,0 0-1,-1 0 1,1 0 0,-1-1 0,1 0-1,5-4 1,-2 0-98,0-1-1,0 0 1,-1 0 0,0-1-1,0 0 1,-1 0 0,0 0-1,5-13 1,0 3-57,16-27-255,-10 20 247,-2-1-1,17-41 1,-30 66 203,-1 0 1,0 0-1,1 0 1,-1 0-1,0 1 1,0-1 0,0 0-1,1 0 1,-1 0-1,0 0 1,-1 0-1,1-2 1,0 3 4,0 0 0,0 0 0,0 0 0,0 0 1,0-1-1,-1 1 0,1 0 0,0 0 0,0 0 0,0 0 0,0 0 0,0-1 0,-1 1 0,1 0 0,0 0 0,0 0 1,0 0-1,0 0 0,-1 0 0,1 0 0,0 0 0,0 0 0,0 0 0,0 0 0,-1 0 0,1 0 0,0 0 1,0 0-1,0 0 0,-1 0 0,1 0 0,0 0 0,0 0 0,-1 0 0,0 0 23,0 1 0,0-1 1,0 1-1,0 0 0,0-1 0,0 1 0,0 0 0,0 0 1,0 0-1,0 0 0,0-1 0,0 1 0,1 0 0,-1 0 1,-1 3-1,1-2-3,0 0 1,1 0-1,-1 0 1,1 0 0,-1 0-1,1 0 1,0 0-1,-1 0 1,1 1 0,0-1-1,0 0 1,1 0-1,-1 0 1,0 0 0,2 4-1,-1-2 3,1-1 0,-1 0 0,1 1 0,0-1 0,0 0 0,1 0 0,-1 0 0,4 4 1,0-2-10,-1 0 1,1 0-1,0-1 1,0 0-1,0 0 1,1 0-1,0-1 1,12 4-1,-10-4-21,0-1-1,0 0 0,0-1 1,0 0-1,0-1 0,0 0 1,0 0-1,0-1 0,0 0 1,0 0-1,0-1 0,0-1 1,9-3-1,-8 2-21,0-1 0,-1 0 0,0 0-1,0-1 1,0 0 0,-1-1 0,0 0 0,0 0 0,0-1 0,11-15-1,-2-2 8,-1 0-1,-1-2 0,-2 1 0,-1-1 0,-1-1 0,10-36 0,-9 15 12,-2 0 0,8-93-1,-16 103-1,-4-42 0,2 77 12,0-1-1,-1 1 1,0 0-1,0 0 1,0 0-1,0 0 0,0 0 1,-1 0-1,0 0 1,0 1-1,-3-6 0,4 8 1,0 0-1,0 0 0,0 0 0,1 1 1,-1-1-1,0 0 0,0 1 0,0-1 0,0 0 1,0 1-1,0-1 0,0 1 0,-1 0 1,1-1-1,0 1 0,0 0 0,-2 0 0,1 0 4,0 0-1,0 0 1,0 1-1,0-1 0,0 1 1,0 0-1,1-1 0,-1 1 1,0 0-1,0 0 0,1 0 1,-1 0-1,-2 3 0,-3 2 61,1 0-1,-1 1 0,2 0 0,-1 0 0,1 1 0,0 0 0,-6 13 0,-24 63 406,24-53-347,2 1 0,1 0-1,1 1 1,2-1 0,-2 42 0,7-61-112,0 0-1,1-1 1,1 1-1,0-1 1,0 1-1,1-1 1,1 0-1,0 0 1,1 0-1,0-1 1,0 0-1,8 12 1,-7-16-13,-1 1 0,1-1 0,0-1 0,1 1 0,0-1 0,0 0 0,0 0 1,0-1-1,1 0 0,0-1 0,0 1 0,0-2 0,1 1 0,-1-1 0,1 0 0,0-1 0,10 2 0,-6-2 1,-1-1 0,1-1 0,0 0-1,-1-1 1,1 0 0,-1-1 0,1 0 0,-1-1 0,0-1-1,0 1 1,0-2 0,-1 0 0,1 0 0,-1-1-1,17-12 1,-17 9 4,0 0-1,0 0 0,-1-1 0,0 0 1,0 0-1,-1-2 0,-1 1 1,0-1-1,0 0 0,-1 0 1,-1-1-1,0 0 0,6-21 1,-11 28-10,1-1 0,-1 1 0,-1 0 0,1-1 0,-1-9 0,-2 10 0,-2 9-2,-3 9-14,5-6 9,0 0 1,0 0-1,1 0 0,0 1 1,0-1-1,0 0 1,1 0-1,0 1 0,0-1 1,0 0-1,1 0 0,0 1 1,0-1-1,3 8 0,-2-10 12,0 0-1,0 0 0,0 0 0,0 0 0,1 0 0,-1-1 0,1 1 0,0-1 0,0 0 0,0 0 0,1 0 0,-1 0 0,1-1 0,0 1 0,0-1 0,-1 0 0,2 0 0,-1 0 0,0 0 0,0-1 0,5 1 0,-7-1 2,0-1 1,0 1 0,0-1-1,1 0 1,-1 1-1,0-1 1,0 0 0,0 0-1,1-1 1,-1 1 0,0 0-1,0-1 1,0 1-1,0-1 1,0 0 0,0 0-1,0 0 1,2-1-1,-2 1-1,-1-1 0,1 1-1,-1-1 1,0 1-1,1-1 1,-1 1 0,0-1-1,0 0 1,0 0 0,0 1-1,-1-1 1,1 0-1,0 0 1,-1 0 0,0 0-1,1 0 1,-1 0 0,0 0-1,0 0 1,0-2 0,0-3-12,-1 0 1,1 0 0,-1 0 0,-1 1 0,1-1 0,-1 0 0,0 1 0,-1-1 0,0 1 0,0 0 0,0 0 0,-1 0 0,-8-11 0,6 10-873,-1-1 0,-14-11 1,21 19 730,0 0 1,-1 0-1,1 0 1,-1-1-1,1 1 1,0 0 0,-1 0-1,1-1 1,0 1-1,-1 0 1,1-1 0,0 1-1,-1-1 1,1 1-1,0 0 1,0-1-1,0 1 1,-1-1 0,1 1-1,0 0 1,0-1-1,0 1 1,0-1-1,0 1 1,0-1 0,0 1-1,0-1 1,0 1-1,0-1 1,0 1 0,0 0-1,0-1 1,0 1-1,0-1 1,1 1-1,-1-1 1,0 1 0,0 0-1,0-1 1,1 1-1,-1-1 1,0 1-1,0 0 1,1-1 0,-1 1-1,0 0 1,1-1-1,-1 1 1,1 0 0,-1 0-1,0-1 1,1 1-1,-1 0 1,1 0-1,14-8-2119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0.5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118 473 16844,'-1'-1'337,"1"0"0,-1 0 1,1 0-1,-1 1 0,1-1 1,-1 0-1,1 0 0,-1 1 1,0-1-1,0 0 0,1 1 1,-1-1-1,0 1 0,0-1 1,0 1-1,0 0 0,1-1 1,-1 1-1,-2-1 0,2 1-60,-1 0 0,0 0 0,1 0 0,-1 0 0,0 0 0,0 0 0,1 0 0,-1 1 0,1-1 0,-4 2 0,2-1-102,-1 1-1,1 0 1,-1 0 0,1 0-1,0 0 1,-1 1-1,1-1 1,1 1 0,-5 4-1,1 2-93,0 1-1,1 0 1,0 0-1,1 1 1,0-1-1,0 1 1,2 0-1,-1 0 1,1 0-1,1 0 1,0 1-1,0-1 1,1 12-1,1-20-78,-1 1-1,0 0 1,1-1 0,0 1-1,-1-1 1,1 1-1,1-1 1,-1 1 0,0-1-1,1 0 1,0 0-1,0 1 1,0-1-1,0-1 1,0 1 0,1 0-1,-1 0 1,1-1-1,0 1 1,-1-1 0,1 0-1,0 0 1,0 0-1,1 0 1,-1-1-1,0 1 1,1-1 0,-1 0-1,1 0 1,-1 0-1,6 0 1,1 0-41,1 0 0,0-1 0,0-1 0,0 0 0,0 0 0,-1-1 0,1 0 0,-1-1 1,1 0-1,-1-1 0,0 0 0,10-6 0,-6 2-76,1 0 1,-1-1 0,-1-1 0,0 0-1,0-1 1,-1-1 0,13-14 0,-13 10 41,21-33 1,-29 42 74,0 0-1,0 0 0,-1 0 1,-1-1-1,1 1 1,-1-1-1,2-14 0,-4 21 8,0 0 0,0 1-1,0-1 1,1 1 0,-1-1-1,0 0 1,0 1 0,0-1-1,0 1 1,0-1 0,0 0-1,-1 1 1,1-1 0,0 0-1,0 1 1,0-1 0,0 1-1,-1-1 1,1 1 0,0-1-1,-1 1 1,1-1 0,0 1-1,-1-1 1,1 1 0,-1-1-1,1 1 1,-1-1 0,1 1-1,-1 0 1,1-1 0,-1 1-1,1 0 1,-1-1 0,1 1-1,-2 0 1,1 0 26,-1 0 0,1 0-1,0 0 1,0 1 0,-1-1 0,1 0 0,0 1-1,0-1 1,-1 1 0,1 0 0,0-1 0,0 1-1,0 0 1,0-1 0,0 1 0,-2 2 0,-5 6 106,0 0 1,1 0 0,0 1 0,-9 17 0,13-22-118,0 1 1,0 0-1,1 0 1,0 0-1,0 0 1,0 0-1,1 1 1,0-1-1,0 0 1,1 10-1,0-15-24,0-1-1,0 0 0,0 1 0,0-1 0,0 1 0,0-1 1,0 1-1,0-1 0,0 0 0,0 1 0,0-1 0,0 1 0,0-1 1,0 0-1,1 1 0,-1-1 0,0 1 0,0-1 0,1 0 1,-1 1-1,0-1 0,0 0 0,1 1 0,-1-1 0,0 0 1,1 0-1,-1 1 0,0-1 0,1 0 0,-1 0 0,1 0 1,-1 1-1,1-1 0,0 0-10,0-1 0,0 1 0,0 0 1,0 0-1,0-1 0,0 1 0,0-1 0,0 1 1,-1-1-1,1 1 0,0-1 0,0 0 0,1-1 0,23-27-486,-24 28 444,12-18-374,-10 13 283,0 0 1,1 1-1,0 0 0,0-1 0,1 2 0,5-6 0,-9 10 138,-1-1-1,1 1 1,0 0 0,0-1 0,0 1 0,0 0-1,0 0 1,0 0 0,0-1 0,0 1 0,0 0-1,0 0 1,0 1 0,0-1 0,0 0-1,-1 0 1,1 0 0,0 1 0,0-1 0,0 0-1,2 2 1,20 12-41,-9-5 20,-9-7 27,0 1 0,0-1 0,0 0 0,0 0 0,0-1 0,1 1-1,-1-1 1,0 0 0,1-1 0,-1 1 0,1-1 0,-1 0 0,1-1 0,-1 1-1,1-1 1,-1 0 0,1 0 0,-1-1 0,0 0 0,0 0 0,0 0 0,5-3 0,0-1 2,-1 0 1,0-1 0,-1 0 0,0 0-1,0-1 1,0 0 0,11-16 0,-10 10 7,-1 0 0,0 0 0,-1-1 1,9-27-1,-7 13 6,-2-1 0,-1 1 1,-2-1-1,-1-1 0,0-35 0,-3 29 110,-7-53-1,7 88-100,-1 0 0,1 0 1,-1 0-1,1 0 0,-1 0 1,0 0-1,0 0 0,-1-3 0,2 5-18,-1-1 0,1 1 0,0 0 0,0 0 0,0 0 0,-1-1 0,1 1 0,0 0 0,0 0 0,0 0 0,-1 0 0,1 0 1,0-1-1,0 1 0,-1 0 0,1 0 0,0 0 0,-1 0 0,1 0 0,0 0 0,0 0 0,-1 0 0,1 0 0,0 0 0,0 0 0,-1 0 0,1 0 0,-1 1 9,0-1 1,0 1-1,0-1 1,0 1-1,1 0 0,-1-1 1,0 1-1,1 0 1,-1-1-1,0 1 1,1 0-1,-2 1 0,-9 20 193,0 1-1,2-1 1,1 1-1,0 1 1,2 0-1,-5 32 0,8-38-149,1 0 0,1-1-1,1 1 1,0 0 0,2-1-1,0 1 1,5 18 0,-5-27-48,0 0 1,1-1-1,0 1 1,1-1-1,0 0 1,0 0-1,1 0 1,0-1-1,0 1 1,0-1-1,1 0 1,0-1-1,1 0 1,0 0-1,11 9 1,-14-13-8,-1 0-1,1 0 1,0 0 0,0 0-1,-1-1 1,1 1 0,0-1 0,1 0-1,-1 0 1,0-1 0,0 1 0,0-1-1,1 0 1,-1 0 0,6-1-1,-5 0 1,0 0-1,0-1 0,-1 0 0,1 0 0,-1 0 0,0 0 1,1-1-1,-1 1 0,0-1 0,-1 0 0,7-6 0,1-3 4,-1-1-1,0-1 1,-1 0-1,0 0 1,-1-1-1,10-23 1,-9 15-2,-6 13-4,1 1 1,0 0-1,1 0 0,11-17 1,-15 25-2,-1 1 0,0-1 0,1 1 0,-1-1 0,1 1 0,-1-1 0,1 1 0,0-1 0,-1 1 0,1-1 0,-1 1 0,1 0 0,0-1 0,-1 1 0,1 0 0,0 0 0,-1-1 0,1 1 0,0 0 0,0 0 0,-1 0 0,1 0 0,0 0 0,-1 0 0,1 0 0,1 0 0,-1 1 0,1 0 0,-1-1 1,0 1-1,1 0 0,-1 0 0,0 0 0,0 0 0,0 0 0,0 0 0,1 0 1,0 3-1,3 3 1,0 1 0,-1 0 0,5 10 0,-8-14-1,7 16-50,7 19-458,-14-38 356,0 1 0,0 0-1,0 0 1,0-1 0,0 1 0,0-1 0,1 1 0,-1-1 0,1 0 0,-1 1 0,1-1 0,-1 0 0,1 0 0,0 0 0,0 0 0,2 1 0,-3-2-22,0 0 0,0 0 0,0 0 0,0 1 0,0-1 0,1 0 0,-1-1 0,0 1 0,0 0 0,0 0-1,0 0 1,0-1 0,0 1 0,0 0 0,0-1 0,0 1 0,2-2 0,15-13-3099,-10 7 2317,18-15-644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0.9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0 19756,'-14'0'1176,"3"2"545,7 3-969,14 1-1128,4 0-368,15 1 3080,6-4-2152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1.5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1 258 19572,'10'-1'1166,"0"-1"0,0-1 0,0 0 0,0 0 0,-1-1 0,15-7 0,-15 6-743,-1 1-1,2 0 0,-1 0 0,0 1 0,1 0 1,0 1-1,11-1 0,-20 3-417,0-1 0,0 1 0,0 0 1,0 0-1,0 0 0,0 1 0,0-1 0,0 0 0,-1 0 1,1 0-1,0 1 0,0-1 0,0 1 0,0-1 0,0 0 1,0 1-1,-1 0 0,1-1 0,0 1 0,0-1 0,-1 1 1,1 0-1,-1-1 0,1 1 0,0 0 0,-1 0 0,1 0 1,-1-1-1,0 1 0,1 0 0,-1 0 0,0 0 0,1 0 1,-1 0-1,0 0 0,0 0 0,0 0 0,0 1 0,0 4-7,0-1-1,0 0 1,-1 0-1,0 0 1,0 0 0,-2 6-1,-6 12 2,-19 38 0,20-47 4,1 1 1,0 0-1,1 0 0,1 1 1,0-1-1,-4 26 0,9-40-2,0 1 0,0-1-1,0 1 1,0 0 0,0-1 0,0 1-1,0 0 1,1-1 0,-1 1-1,1-1 1,-1 1 0,1-1 0,-1 1-1,1-1 1,0 1 0,1 2-1,0-3 0,-1 0-1,1 0 1,-1 0-1,1 1 0,0-2 1,-1 1-1,1 0 0,0 0 1,0 0-1,0-1 1,-1 1-1,1-1 0,0 1 1,3-1-1,6 1-3,0-1 1,1 0-1,15-3 0,-18 2 5,-1 0-1,1 0 1,-1 1-1,1 0 1,0 0-1,-1 1 1,17 4-1,-23-5 1,0 1-1,0 0 1,0 0 0,0 0-1,0 0 1,0 0-1,0 0 1,0 1-1,-1-1 1,1 0-1,0 1 1,-1 0-1,1-1 1,-1 1 0,0 0-1,1 0 1,1 3-1,-2-1 1,0-1 1,0 1-1,0-1 0,0 1 1,-1 0-1,0-1 0,1 1 1,-1 0-1,-1 7 0,-2 4 11,0 0 0,-1 1 0,-1-2 0,-7 16 0,12-29-11,-6 12 5,-1 1-1,0-2 0,0 1 1,-1-1-1,-1 0 0,0-1 1,-1 1-1,-20 17 0,23-23-5,-1-1 0,1 0 0,-1 0-1,0 0 1,0-1 0,-15 5-1,17-7-1,0-1-1,0 1 1,0-1-1,1-1 1,-1 1-1,0-1 1,0 0 0,0 0-1,0-1 1,-12-2-1,16 2-4,-1 1 0,1-1 0,-1 0-1,1 0 1,0 0 0,-1 0 0,1-1 0,0 1 0,0-1 0,0 1-1,0-1 1,0 0 0,-2-3 0,3 4-9,0-1-1,0 1 0,0-1 1,0 0-1,1 1 1,-1-1-1,1 0 1,-1 1-1,1-1 1,0 0-1,0 0 0,-1 1 1,1-1-1,0 0 1,1 0-1,-1 1 1,0-1-1,0 0 1,1 1-1,-1-1 1,2-3-1,1 0-53,-1-1-1,1 1 1,1 0-1,-1 0 1,1 0-1,0 0 1,6-5 0,36-31-402,-32 30 372,243-197-283,-231 185 660,-1-1 0,0-2-1,-2 0 1,-1-1-1,-2-1 1,25-44 0,-24 30-516,-20 39 191,0 0 0,0 0 0,0 0-1,0 0 1,-1 0 0,1-1 0,-1 1-1,0 0 1,0 0 0,0-1 0,0 1-1,-1-4 1,0 6 40,1 0 1,0 1-1,0-1 0,0 0 1,-1 0-1,1 1 0,0-1 0,-1 0 1,1 1-1,-1-1 0,1 0 1,-1 1-1,1-1 0,-1 0 0,1 1 1,-1-1-1,0 1 0,1-1 0,-1 1 1,0 0-1,1-1 0,-1 1 1,0-1-1,0 1 0,1 0 0,-1 0 1,0 0-1,0-1 0,1 1 0,-1 0 1,0 0-1,0 0 0,0 0 1,1 0-1,-3 1 0,1-1 4,0 1 0,0 0 0,0-1 0,0 1 0,0 0 0,0 0 0,0 1 0,0-1 0,1 0 0,-1 1-1,-3 2 1,-1 4 13,-1 0-1,1 1 1,0 0-1,1 0 0,0 1 1,0-1-1,1 1 0,0 0 1,1 0-1,-3 12 0,6-19 5,-1-1-1,1 1 1,-1-1-1,1 1 1,0 0-1,0-1 0,0 1 1,0-1-1,1 1 1,-1-1-1,1 1 1,-1 0-1,1-1 0,0 0 1,0 1-1,0-1 1,0 1-1,1-1 0,-1 0 1,1 0-1,-1 0 1,1 0-1,0 0 1,-1 0-1,1 0 0,0-1 1,0 1-1,0-1 1,1 1-1,-1-1 0,4 2 1,1-1 2,0 0 1,0 0-1,1-1 0,-1 0 1,1 0-1,-1-1 0,1 0 1,-1 0-1,1-1 1,-1 0-1,1 0 0,-1-1 1,11-3-1,3-2 107,0-1 0,-1-1 0,26-16 0,-33 18 69,-1-1 0,1 0 0,18-18 0,-27 22-150,-1 1-1,1-1 1,-1 0 0,0 0-1,0-1 1,0 1 0,-1-1 0,1 1-1,-1-1 1,0 0 0,-1 0-1,1 0 1,-1 0 0,1-6 0,0-21-39,-1 17-350,1-1 0,0 1 0,6-23 0,6-11-8494,-10 25 5072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2.0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95 3 19788,'9'-2'1921,"1"2"1399,3 2-671,-7-1-1305,-4 2-392,-4-1-704,-7 1-176,-6 2-760,-4 1-600,-8 6-2017,-4 2-303,-1 4 1759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2.3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0 132 19684,'8'8'1521,"2"-5"847,3-3-696,0-8-927,0-5-305,1-3-1305,2-2-1271,6 2 1200</inkml:trace>
  <inkml:trace contextRef="#ctx0" brushRef="#br0" timeOffset="1">642 2 22965,'-9'3'1200,"2"0"857,11-6-2786,7-2-1495,14 5 1248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3.1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0 732 22837,'6'-16'972,"1"0"-1,0 1 1,2 0 0,17-26-1,48-50 1538,-43 55-1746,-3 2-265,-7 8-167,0 1-1,42-36 0,-60 58-320,0 1-1,1-1 1,0 1 0,-1 0-1,1 0 1,0 0-1,6-2 1,-9 4-10,0-1 1,-1 1-1,1 0 1,0 0-1,0 0 1,0 0-1,0 0 0,0 0 1,0 0-1,0 0 1,0 0-1,0 0 1,0 1-1,0-1 1,0 0-1,0 1 0,-1-1 1,1 0-1,0 1 1,0-1-1,0 1 1,-1 0-1,1-1 0,0 1 1,0-1-1,-1 1 1,1 0-1,-1 0 1,1-1-1,-1 1 1,1 0-1,-1 0 0,1 0 1,-1 0-1,0 0 1,1 0-1,-1-1 1,0 1-1,0 0 1,1 2-1,0 5 1,0 0 0,-1 0 1,1 0-1,-1 1 0,-1-1 0,0 0 0,0 0 1,-1 0-1,-2 9 0,-6 13 0,-12 28 0,20-55 0,-20 47-2,10-27-3,-12 40 1,24-59-6,4-9 0,50-84-87,-2 0-33,-24 48 22,1 0 0,68-70 0,-93 106 101,1 0 0,0 0 1,0 1-1,1-1 1,-1 1-1,1 0 0,0 1 1,0 0-1,0-1 1,12-2-1,-17 5 6,0 1-1,0 0 1,0 0-1,0 0 0,0 0 1,0 0-1,1 0 1,-1 0-1,0 0 1,0 1-1,0-1 1,0 0-1,0 1 1,0-1-1,0 1 0,0-1 1,-1 1-1,1-1 1,0 1-1,0 0 1,0-1-1,0 1 1,-1 0-1,1 0 1,0-1-1,-1 1 0,1 0 1,-1 0-1,1 0 1,-1 0-1,1 0 1,-1 0-1,1 0 1,-1 0-1,0 0 1,0 0-1,1 0 0,-1 0 1,0 2-1,1 5-7,-1 0-1,1 1 1,-3 15-1,2-18 5,-1 5 1,0 0-1,1 0 1,1 0 0,2 18-1,-3-27 6,1 0-1,-1 0 0,1 1 1,0-1-1,-1 0 0,1 0 1,0 0-1,0 0 0,0 0 1,1 0-1,-1-1 0,0 1 0,1 0 1,-1-1-1,1 1 0,-1 0 1,1-1-1,0 0 0,0 1 1,0-1-1,0 0 0,0 0 1,0 0-1,0 0 0,0-1 1,0 1-1,0 0 0,0-1 1,1 0-1,1 1 0,3-1-1,0-1 0,0 0-1,-1 0 1,1 0 0,0-1 0,-1 0-1,1 0 1,-1-1 0,0 0-1,0 0 1,0 0 0,0-1 0,8-6-1,5-5 22,-1-1 0,24-26 0,14-25 90,9-8 7,-50 62-115,-15 12-4,0 1 1,0 0-1,0 0 1,1 0-1,-1 0 0,0 0 1,0 0-1,0-1 1,1 1-1,-1 0 0,0 0 1,0 0-1,1 0 1,-1 0-1,0 0 1,0 0-1,1 0 0,-1 0 1,0 0-1,0 0 1,1 0-1,-1 0 0,0 1 1,0-1-1,1 0 1,-1 0-1,0 0 1,0 0-1,1 0 0,-1 0 1,0 1-1,0-1 1,0 0-1,0 0 1,1 0-1,-1 0 0,0 1 1,0-1-1,0 0 1,0 0-1,0 0 0,1 1 1,-1-1-1,0 0 1,0 0-1,0 1 1,0-1-1,0 0 0,0 0 1,0 1-1,0-1 1,2 16-29,-2-14 19,1 12-60,1-1 1,0 1-1,1 0 1,1-1-1,10 26 1,-12-35 58,0 0 1,0 0-1,1 0 1,0 0 0,0 0-1,0 0 1,0-1 0,0 1-1,5 2 1,-5-4 13,0 0-1,-1 0 0,1-1 1,0 0-1,0 1 1,0-1-1,0 0 1,0-1-1,0 1 0,1 0 1,-1-1-1,0 0 1,0 0-1,0 0 1,4 0-1,-6 0 4,0 0 0,0 0 0,0 0 0,0 0 0,0 0 0,0 0 0,0 0 1,0-1-1,0 1 0,0 0 0,0-1 0,0 1 0,0 0 0,0-1 0,0 0 0,0 1 0,0-1 0,-1 1 0,1-1 0,0 0 0,0 0 0,-1 1 0,1-1 0,0 0 1,-1 0-1,1 0 0,-1 0 0,1 0 0,-1 1 0,1-1 0,-1 0 0,0 0 0,1 0 0,-1 0 0,0-1 0,0 1 0,0 0 0,0 0 0,0 0 0,0 0 0,0 0 1,0 0-1,-1-2 0,-1-4 37,0 0 0,-1 0 0,0 0-1,-1 0 1,-4-7 0,1 1-55,-35-83-1304,33 72-218,1-1-1,1 0 0,2 0 0,-4-30 0,8 29 510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3.4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68 0 14787,'-5'3'660,"1"-1"0,0 1-1,0 0 1,0 1 0,0-1-1,0 1 1,1-1 0,-1 1-1,1 0 1,0 0 0,0 1-1,-2 4 1,2-2-184,0 0-1,1 0 1,-1 0-1,1 0 1,1 1 0,-1-1-1,1 11 1,0 3-85,2-1 1,1 1-1,0-1 1,2 0-1,6 22 1,29 75 396,-19-63-668,-17-45-115,-1-1 0,0 1 0,0-1 0,-1 1 0,0 10 0,-1-17-125,0 0-1,0 1 0,0-1 1,-1 0-1,1 0 0,0 0 1,-1 0-1,0 0 1,0 1-1,0-1 0,-1 2 1,1-3-74,1 0 0,-1 0 0,0-1 0,0 1 0,0 0 0,0 0 0,1-1 1,-1 1-1,0-1 0,0 1 0,0-1 0,0 1 0,0-1 0,0 0 0,0 1 1,-1-1-1,1 0 0,0 0 0,0 0 0,0 0 0,0 0 0,0 0 0,-2 0 1,-11-5-2521,1-4 741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3.8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 93 17764,'-18'16'2752,"5"-2"2225,25-4-2056,15-5-736,19-13-1049,10-7-432,7-4-440,-7 0-200,-5 0-64,-9 1-32,-15 5-928,-6 0-969,3-1 1065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10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14771,'2'14'1536,"-1"7"1153,6 5-96,1 7-521,0 3-400,0 0-807,-4 1-297,4-2-336,4-3-416,5-16-1681,-1-9 1337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4.3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243 80 11963,'35'-19'4340,"-30"17"-3788,-1 0 1,1 0-1,-1 0 0,0 0 0,0-1 1,0 0-1,0 0 0,0 0 0,0 0 1,-1-1-1,0 1 0,1-1 0,4-7 0,-8 10-505,0 1-1,0 0 1,0-1-1,0 1 1,1 0-1,-1-1 1,0 1-1,0 0 1,0-1-1,0 1 1,0 0-1,0-1 0,0 1 1,0 0-1,0-1 1,0 1-1,0-1 1,0 1-1,0 0 1,0-1-1,0 1 1,0 0-1,-1-1 1,1 1-1,0 0 1,0-1-1,0 1 0,-1 0 1,1-1-1,0 1 1,0 0-1,-1 0 1,1-1-1,0 1 1,0 0-1,-1 0 1,1 0-1,0-1 1,-1 1-1,1 0 0,0 0 1,-1 0-1,1 0 1,0 0-1,-1 0 1,1-1-1,0 1 1,-1 0-1,1 0 1,-1 0-1,1 0 1,0 0-1,-1 1 0,-21 0 728,22-1-770,-14 4 231,0 0 0,0 0 0,1 2 0,0-1 0,0 2 0,0 0 1,0 0-1,-20 17 0,6-1 225,0 0 1,-32 40 0,55-59-409,-5 6 108,1 0 0,-14 22 0,20-29-134,1 0 0,-1-1 0,1 1 0,0 0 0,0 0 0,1 1-1,-2 4 1,2-6-17,0-1-1,0 0 0,0 0 1,0 1-1,0-1 0,1 0 1,-1 1-1,0-1 1,1 0-1,-1 0 0,1 1 1,-1-1-1,1 0 0,-1 0 1,1 0-1,0 0 0,0 0 1,0 0-1,1 1 0,0 0-4,0-1 0,1 1 0,-1-1-1,1 0 1,-1 1 0,1-1-1,0-1 1,-1 1 0,1 0-1,0 0 1,0-1 0,-1 0 0,1 0-1,0 1 1,0-2 0,0 1-1,0 0 1,-1 0 0,6-2-1,1 0-2,0-1 0,0 0-1,0 0 1,13-8 0,-10 3-3,0 0 0,0-1 0,-1-1 1,-1 0-1,1 0 0,-2-1 0,10-13 1,9-8-33,-27 30 33,0 1 0,0 0 0,0-1 0,1 1 0,-1 0 0,0 0 0,1 0 0,-1 0 0,0 0 0,1 0 0,2 0 0,-3 1 1,-1 0 1,1 0-1,0 0 0,-1 0 1,1 0-1,0 1 1,-1-1-1,1 0 1,0 0-1,-1 1 1,1-1-1,-1 0 0,1 1 1,0-1-1,-1 1 1,1-1-1,-1 1 1,1-1-1,-1 1 1,1-1-1,-1 1 1,0-1-1,1 1 0,-1 0 1,0-1-1,1 2 1,7 12-95,-1-2-5,0 0 0,16 20 0,-21-30-226,0 0 1,0 0-1,0 0 1,0 0 0,0 0-1,1 0 1,-1 0 0,1-1-1,-1 1 1,1-1-1,0 0 1,-1 0 0,1 0-1,0 0 1,0 0 0,0 0-1,0-1 1,0 0-1,4 1 1,18-7-2554,3-4 908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4.7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155 0 20492,'-29'28'1801,"0"2"1087,0 4-567,3 1-833,6 0-456,7-3-648,5-1-159,8 1-177,6-2-192,9-3-585,7-1-391,8-13-1256,4-5-1033,8-10 1929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5.4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109 270 16820,'-2'1'462,"-1"0"1,1 0-1,0 0 1,-1 0-1,1 1 1,0-1 0,0 1-1,0-1 1,0 1-1,0 0 1,0-1-1,1 1 1,-3 3-1,-1 3 296,1-1-1,-7 14 0,1 1-1,1-7-374,2 0 1,0 0-1,0 1 1,-6 25-1,12-37-365,0 0 0,0 0 0,0 0 0,1 0-1,0 0 1,0 0 0,0 0 0,0 0 0,1 0-1,-1 0 1,1 0 0,0 0 0,1 0 0,-1 0 0,0 0-1,1 0 1,0-1 0,0 1 0,0-1 0,0 0 0,1 1-1,0-1 1,-1 0 0,1 0 0,4 3 0,-2-3-15,0 0-1,1 0 1,-1 0 0,1-1-1,0 0 1,0 0 0,0 0-1,0-1 1,0 1 0,0-2-1,0 1 1,0-1 0,12 0 0,0-2-3,-1 0 0,0 0 0,29-10 0,-27 6-3,0-1-1,-1-1 1,0-1 0,0 0 0,-1-1 0,0-1 0,25-22 0,-33 26 9,-2 0 0,1-1 0,-1 0 1,0 0-1,-1-1 0,1 1 0,-2-2 1,1 1-1,-2 0 0,1-1 0,-1 0 0,0 0 1,-1 0-1,0-1 0,2-19 0,-5 27 11,0 0-1,0-1 0,0 1 0,0 0 1,0 0-1,-1 0 0,0 0 0,-1-4 1,2 6-13,0 1 1,0 0 0,0-1 0,-1 1-1,1 0 1,0-1 0,0 1-1,0 0 1,-1 0 0,1-1 0,0 1-1,-1 0 1,1 0 0,0 0-1,0-1 1,-1 1 0,1 0-1,0 0 1,-1 0 0,1 0 0,0 0-1,-1-1 1,1 1 0,-1 0-1,1 0 1,0 0 0,-1 0 0,1 0-1,-2 1 1,1-1 0,0 1 0,0-1 0,0 1 0,0-1 0,0 1 0,0 0 0,0-1 0,0 1 0,0 0 0,0 0 0,-2 2 0,-2 3-4,-1 1 0,1-1 1,0 2-1,0-1 0,1 0 0,0 1 1,0 0-1,1 0 0,-3 10 1,5-15-2,0 0 0,1 1 0,-1-1 1,1 1-1,-1-1 0,1 0 0,0 1 0,1-1 1,-1 1-1,1-1 0,-1 0 0,1 1 0,0-1 1,0 0-1,0 1 0,1-1 0,-1 0 1,1 0-1,0 0 0,0 0 0,0-1 0,0 1 1,0 0-1,1-1 0,4 5 0,-4-5-1,1 1 0,0-1 0,0 0 0,0 0 0,0 0 0,0-1 0,0 1 0,0-1 0,0 0 0,1 0-1,-1 0 1,1-1 0,-1 0 0,0 0 0,1 0 0,-1 0 0,0 0 0,1-1 0,-1 0 0,7-2 0,-4 1 1,-1-1 1,0 1-1,0-1 1,0-1-1,0 1 1,0-1 0,-1 0-1,0 0 1,1-1-1,-2 1 1,1-1-1,7-10 1,9-23-11,-18 30 9,1 1 0,0 0 0,0 0 0,0 1 0,8-10 0,-12 16 3,1-1 0,-1 0-1,1 1 1,0-1-1,-1 1 1,1-1 0,0 1-1,-1-1 1,1 1 0,0-1-1,0 1 1,-1-1 0,1 1-1,0 0 1,0 0 0,0-1-1,0 1 1,-1 0 0,1 0-1,0 0 1,0 0 0,1 0-1,-1 1 2,0-1 0,-1 0-1,1 1 1,0-1 0,0 1 0,-1-1-1,1 1 1,0 0 0,-1-1-1,1 1 1,-1 0 0,1-1 0,-1 1-1,1 0 1,-1 0 0,1 0 0,0 1-1,1 5 29,0 1 0,0-1 1,1 16-1,-2-16 11,16 88 610,-7-44-85,-1 1 0,1 104 0,-14-130-492,4-25-74,0-1 1,0 0-1,0 0 1,-1 1 0,1-1-1,0 0 1,0 0 0,0 0-1,0 1 1,0-1 0,0 0-1,0 0 1,-1 0 0,1 1-1,0-1 1,0 0 0,0 0-1,-1 0 1,1 0 0,0 1-1,0-1 1,0 0 0,-1 0-1,1 0 1,0 0-1,0 0 1,-1 0 0,1 0-1,0 0 1,-1 0 0,1 0 0,-1-1-1,0 1 1,1-1 0,-1 1 0,1-1-1,-1 1 1,1-1 0,-1 0 0,1 1 0,0-1-1,-1 0 1,1 1 0,-1-1 0,1 0 0,0-1-1,-8-23 18,1 0 0,2-1 0,0 0 0,-1-48 0,3 19-59,7-94 0,-1 118 12,2 0 0,1 0 0,1 1 0,18-47 0,-21 67 30,0 0 0,1 0-1,1 0 1,-1 1 0,1 0-1,1 0 1,0 1 0,0 0 0,1 0-1,0 0 1,0 1 0,0 0 0,1 1-1,0 0 1,1 0 0,-1 1-1,1 0 1,0 1 0,0 0 0,1 1-1,18-5 1,-21 7 22,1 0 0,0 1 0,0-1 0,0 1 0,11 2 0,-17-1-6,0-1 0,-1 1 0,1-1 0,0 1 0,-1 0 0,1 0 0,-1 0 0,1 0 0,-1 1 0,1-1 0,-1 1 0,0-1 0,0 1 0,0 0 0,0 0 0,0 0 0,0 0 0,-1 0 0,1 0 0,0 0 0,1 4 0,-2-2 12,0 0-1,0 1 1,0-1-1,0 1 1,-1 0-1,1-1 1,-1 1-1,0 0 0,-1-1 1,1 1-1,-1-1 1,0 1-1,0-1 1,0 1-1,-3 5 1,-2 5 21,-1-1-1,-1 1 1,-9 14 0,-3-2-23,0 0 0,-2-1 1,-31 30-1,-81 57-83,132-110-5,-1-1 0,1-1 0,-1 1 0,0 0 0,1-1 0,-1 1 0,-4 1 0,7-3 34,0 0 0,-1 0 0,1 0 0,0 0 0,0 0 0,-1 0 0,1 0 1,0 0-1,-1 0 0,1-1 0,0 1 0,0 0 0,-1 0 0,1 0 0,0 0 0,-1 0 0,1 0 0,0-1 0,0 1 1,0 0-1,-1 0 0,1 0 0,0-1 0,0 1 0,-1 0 0,1-1 0,-3-13-1121,3 1 106,0-1 0,2 1 0,-1 0 0,2-1-1,0 1 1,1 0 0,0 0 0,7-14 0,19-41-1252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5.7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 16924,'0'-2'2040,"2"12"1689,3 14-312,0 17-1049,4 6-415,1 7-873,-1 1-368,4 2-392,-2-1-160,1 3-104,2-1-56,-8-5-96,1-4-192,-6-10-712,-4-12-449,-3-14-1767,-1-13-441,-15-23 1905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6.1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24 21837,'12'0'1480,"14"-6"744,6 1-495,8 0-745,5 2-248,-10 2-456,-1 1-224,-7 0-656,-2 0-728,-2 0-1353,-2-4-615,8 4 1623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26.4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44 184 20932,'-8'13'1237,"1"0"-1,1 0 0,1 0 0,0 0 1,-5 19-1,9-29-1142,1 1-1,-1-1 1,1 0 0,0 0 0,0 0 0,0 0-1,0 0 1,0 0 0,1 0 0,-1 0-1,1 0 1,0 0 0,0 0 0,0 0 0,0 0-1,1 0 1,-1 0 0,1-1 0,0 1-1,-1-1 1,1 1 0,0-1 0,1 0-1,-1 1 1,0-1 0,1 0 0,-1 0 0,1-1-1,-1 1 1,1-1 0,3 2 0,-5-2-92,0-1 1,1 1 0,-1-1-1,0 1 1,0-1-1,0 1 1,0-1 0,0 0-1,0 0 1,1 0-1,-1 0 1,0 0 0,0 0-1,0 0 1,0 0-1,1 0 1,-1 0 0,2-1-1,-3 0-8,1 1-1,0-1 1,-1 1-1,1-1 0,-1 0 1,1 1-1,-1-1 1,0 0-1,1 1 1,-1-1-1,0 0 1,1 0-1,-1 1 1,0-1-1,0 0 1,0 0-1,1 0 1,-1 1-1,0-1 0,0 0 1,0 0-1,-1 0 1,1 1-1,0-1 1,0 0-1,0 0 1,0 1-1,-1-2 1,-3-15-369,0 1 1,2-1-1,0 0 1,1 0-1,0-19 1,8-95-5229,-7 127 5098,1-1 1,-1 1-1,1 0 0,1-1 0,-1 1 1,0 0-1,1 0 0,0 0 0,0 0 1,0 0-1,4-4 0,-5 7 281,0-1-1,1 1 0,-1-1 1,1 1-1,-1 0 1,1 0-1,-1 0 0,1 0 1,0 0-1,0 0 1,-1 0-1,1 0 1,0 1-1,0-1 0,0 1 1,0-1-1,0 1 1,0 0-1,0 0 0,0 0 1,0 0-1,-1 0 1,1 0-1,0 0 0,0 1 1,0-1-1,3 2 1,6 2 430,-1 0 0,0 1 0,0 0 0,-1 1 0,0 0 1,13 11-1,49 51 6636,-30-26-1144,-12-11-580,-29-31-5071,0 0 0,1 0 1,-1 0-1,0 0 0,0 0 0,0 0 0,0 1 0,0-1 0,0 0 0,0 0 1,1 0-1,-1 0 0,0 0 0,0 0 0,0 0 0,0 0 0,1 0 1,-1 0-1,0 0 0,0 0 0,0 0 0,0 0 0,0 0 0,1 0 1,-1 0-1,0 0 0,0 0 0,0 0 0,0 0 0,1 0 0,-1 0 0,0 0 1,0 0-1,0 0 0,0 0 0,0 0 0,1 0 0,-1 0 0,0 0 1,0-1-1,0 1 0,0 0 0,4-7 119,-2 3 20,14-27-118,1 1 0,2 1-1,30-37 1,-44 60-240,0 0-1,0 1 1,0-1 0,1 1-1,9-7 1,-13 11 106,0 0 1,-1 0 0,1 0-1,0 0 1,0 1-1,0-1 1,0 0-1,0 1 1,0 0 0,0-1-1,0 1 1,0 0-1,0 0 1,0 0-1,1 0 1,-1 0 0,0 1-1,0-1 1,0 1-1,0-1 1,0 1 0,0 0-1,-1 0 1,1 0-1,0 0 1,2 2-1,20 15-1014</inkml:trace>
  <inkml:trace contextRef="#ctx0" brushRef="#br0" timeOffset="1">1058 128 22005,'-17'2'2000,"4"3"193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1:57.4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47 13515,'0'1'142,"0"0"1,0-1-1,0 1 1,0 0-1,0 0 1,1-1-1,-1 1 1,0 0-1,0-1 1,1 1-1,-1 0 0,1-1 1,-1 1-1,1-1 1,-1 1-1,1-1 1,-1 1-1,1-1 1,-1 1-1,1-1 1,-1 1-1,1-1 1,0 1-1,-1-1 0,1 0 1,0 0-1,-1 1 1,1-1-1,0 0 1,0 0-1,-1 0 1,1 0-1,0 0 1,0 0-1,-1 0 1,1 0-1,0 0 0,0 0 1,-1 0-1,2 0 1,6-1 198,0-1 1,0 1-1,8-4 0,-4 2 216,217-39 3830,-174 37-3603,1 1 1,68 6-1,-74 1-470,313 14 959,7-2-411,-358-13-1513,1-1 0,0 0 0,-1-1 0,1 0 0,-1-1 1,18-4-1,14-12-1039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07.6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55 8114,'2'-3'5875,"5"-11"-4133,-6 12-1574,0 0-1,0 1 0,1-1 1,-1 0-1,0 0 0,1 1 0,0-1 1,-1 0-1,1 1 0,0 0 1,0-1-1,0 1 0,0 0 1,3-2-1,13-9 2419,-23 29-292,4-14-2154,-1-1 0,1 1 0,0 0 0,-1 0 0,1 0 0,0 0 0,1 0 0,-1 1 0,1-1 0,-1 0 0,1 0 0,0 0 0,0 5 0,2 5 425,6 26 1,-2-6-40,1 36 510,-4 90 1,-1-15-104,-2-128-828,0-1 0,-1 1 0,-1 0 0,-6 27 0,13-58-241,-2 9-170,-1-1 0,0 1 0,1-9 0,0-2-640,-1 1-1814,6-27-1,3 16 1091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08.2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10 9418,'-1'0'705,"-7"-1"4584,8 1-5182,0 0-1,0 0 1,-1-1-1,1 1 1,0 0 0,0 0-1,0 0 1,0-1-1,0 1 1,0 0-1,0 0 1,0-1 0,0 1-1,0 0 1,0 0-1,0 0 1,0-1-1,0 1 1,1 0-1,-1 0 1,0 0 0,0-1-1,0 1 1,0 0-1,0 0 1,0 0-1,0 0 1,1-1 0,-1 1-1,0 0 1,0 0-1,0 0 1,0 0-1,1 0 1,-1 0-1,0-1 1,0 1 0,1 0-1,-1 0-68,0 0 1,0 0-1,0 0 0,0 0 1,0 0-1,0 0 0,0 0 0,0 0 1,0-1-1,0 1 0,0 0 0,0 0 1,0 0-1,0 0 0,0 0 0,0 0 1,1 0-1,-1 0 0,0 0 0,0 0 1,0 0-1,0 0 0,0 0 1,0 0-1,0 0 0,0 0 0,0 0 1,0 0-1,0 0 0,0 0 0,1 0 1,-1 0-1,0 0 0,0 0 0,0 0 1,0 0-1,0 0 0,0 0 1,0 0-1,0 0 0,0 0 0,0 0 1,0 0-1,0 0 0,0 0 0,1 0 1,-1 0-1,0 0 0,0 0 0,0 0 1,0 0-1,0 1 0,0-1 0,0 0 1,0 0-1,0 0 0,0 0 1,0 0-1,0 0 0,0 0 0,0 0 1,0 0-1,0 0 0,0 0 0,0 0 1,0 0-1,0 1 0,0-1 0,0 9 1104,-5 12-113,-2 4-278,1 0 0,1 1 0,2 0 1,0 0-1,2 0 0,2 34 0,4-12 113,1 0-1,19 69 0,-16-88-611,20 45 1,-18-49-218,-2 3-1,-9-27-41,0 0 1,1 0-1,-1 0 1,0 0-1,0 0 1,0-1-1,1 1 1,-1 0-1,0 0 1,0 0-1,0 0 1,-1 0-1,1 0 0,0 0 1,0-1-1,0 1 1,-1 0-1,1 0 1,0 0-1,-1 0 1,1-1-1,-1 1 1,1 0-1,-1 0 1,0 0-1,0-1-84,1-1 0,-1 1 1,1 0-1,-1-1 0,0 1 1,1-1-1,-1 1 0,1-1 0,-1 0 1,1 1-1,0-1 0,-1 1 0,1-1 1,0 0-1,-1 1 0,1-1 0,0 0 1,0 1-1,-1-1 0,1 0 0,0 0 1,0 1-1,0-1 0,0 0 1,0 0-1,-2-36-879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09.5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1 156 12747,'3'0'1256,"5"-3"1104,8 0-87,6-2 47,7-2-255,9 1-465,1 0-135,11-2-425,2 0-200,1 1-392,3-2-168,3-3-352,4 0-344,6-9-1216,4-2-1265,1-2 1497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14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35 9578,'-11'-8'1331,"8"7"-655,1 0 0,-1-1 0,1 1-1,0-1 1,-1 0 0,1 0 0,0 0 0,0 0 0,1 0-1,-1 0 1,0-1 0,-1-2 0,16 20 4028,3 3-3636,0 8-261,-1-1 1,-1 2-1,20 54 0,15 91 123,-15 27-971,-20-107-2293,-13-97-2042,-2-15 5155,-1-21-948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10.2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455 1053 13723,'29'1'3281,"51"9"0,-6 1-2117,-26-8-940,1-2 1,-1-2 0,0-2 0,78-16 0,-85 10-3,0-2 1,-1-2 0,-1-2 0,0-1-1,58-34 1,-75 36-147,-1-1 1,0-1-1,-2-1 1,1 0-1,-2-2 0,26-32 1,-15 9-42,-1-1 0,31-62 0,-47 81-23,-1-1 0,0 0 0,10-40 0,-19 57 0,0 0 0,-1 0 0,0 1 0,0-1 0,-1 0 0,0 0 0,0 0 0,-1 0 0,0 0 0,0 0-1,-1 0 1,0 0 0,-1 1 0,1-1 0,-1 1 0,-7-12 0,1 7 46,0 1-1,0 0 1,-1 1 0,0 0 0,-1 1-1,-22-16 1,-78-39 201,-108-41 204,191 92-240,-1 2-1,-1 2 1,1 0 0,-49-7 0,56 14-130,-1 0-1,0 1 1,1 2-1,-1 0 0,0 1 1,-42 11-1,29-2-89,0 1-1,0 3 1,1 1 0,1 1-1,1 2 1,-45 33-1,-2 10 16,-86 86 0,139-121 54,1 0-1,1 1 1,2 2 0,0 0 0,-17 35 0,31-49-1,0 1 0,2 0 0,0 0 0,1 0-1,1 1 1,1 0 0,0 0 0,1 0 0,1 0-1,1 1 1,0-1 0,3 24 0,0-33-49,-1 1 0,1-1 1,1 0-1,0 0 0,0 0 0,1 0 1,0-1-1,0 1 0,1-1 1,10 13-1,-7-11-1,1 0 0,0-1-1,1-1 1,-1 0 0,2 0 0,-1-1 0,14 7 0,5 0-370,1-1 0,1-1 0,0-2 0,0-2 0,47 7 0,31 2-2074,8-1 784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11.1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15 19004,'16'-5'1752,"-3"-1"777,1 3-577,-1 4-1680,6 1-104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14.5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32 12307,'0'-4'106,"-1"-17"2897,1 21-2925,0-1 1,0 1 0,0 0 0,0 0 0,0-1 0,0 1-1,0 0 1,0 0 0,0-1 0,0 1 0,0 0-1,-1 0 1,1-1 0,0 1 0,0 0 0,0 0 0,0 0-1,0-1 1,-1 1 0,1 0 0,0 0 0,0 0-1,0 0 1,-1-1 0,1 1 0,0 0 0,0 0 0,-1 0-1,1 0 1,0 0 0,0 0 0,-1 0 0,1 0 0,0 0-1,0-1 1,-1 1 0,1 0 0,0 0 0,0 0-1,-1 1 1,1-1 0,0 0 0,0 0 0,-1 0 0,1 0-1,0 0 1,0 0 0,-1 0 0,1 0 0,0 0-1,0 1 1,-1-1 0,1 0 0,0 0 0,0 0 0,0 0-1,0 1 1,-1-1 0,1 0 0,0 0 0,0 0-1,0 1 1,0-1 0,0 0 0,-1 1 0,1 0 121,-1 0 1,1 0 0,-1 0-1,0 0 1,1 0-1,0 0 1,-1 0 0,1 0-1,0 0 1,0 0-1,-1 1 1,1-1 0,0 0-1,0 0 1,0 0-1,0 0 1,1 1 0,-1 1-1,7 21 1590,3 7-755,-1 1 1,-1 0-1,-2 1 1,3 45-1,0-7-422,-4-39-313,1 45 1,-7-63-480,0-1 1,-1 0 0,-1-1-1,0 1 1,-1 0 0,0-1-1,-1 0 1,0 0 0,-1 0-1,-11 17 1,25-31-4994,13-13 3381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15.2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15 11618,'2'-2'757,"-1"0"0,1 1-1,0-1 1,0 1 0,0-1-1,0 1 1,4-2 0,-5 6-27,-1 1 0,1-1-1,-1 1 1,0 0 0,0 3 0,0-5-426,1 16 989,0 1 0,1-1 0,2 1 0,6 21 0,28 72 602,-11-38-1177,-19-46-653,-2 1-1,0 0 0,-2 0 1,1 32-1,-4-45-1765,2 0 1,3 17 0,-5-30-197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15.9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1 14323,'-1'1'387,"-1"0"-1,1 1 1,0-1 0,0 0 0,0 1-1,0-1 1,0 1 0,1-1-1,-1 1 1,0-1 0,1 1 0,-1 0-1,1-1 1,-1 1 0,1 0-1,0 0 1,0-1 0,0 1-1,0 0 1,0-1 0,0 1 0,0 0-1,1 2 1,1 2 341,1 0 0,-1 0 0,1 0 0,8 11 0,-7-10-378,0-1 0,-1 1 1,4 8-1,6 29 930,12 70 0,-3 48-564,-18-126-718,-3-28-138,-1-6 4,0 1 0,0-1 0,0 0 0,0 0 1,0 0-1,1 0 0,-1 1 0,1-1 0,0 0 0,0 0 0,0 0 0,0 0 0,0 0 1,0 0-1,0-1 0,0 1 0,3 2 0,-4-3 37,1-1 1,-1 0-1,0 0 1,1 0-1,-1 1 1,1-1-1,-1 0 1,0 0-1,1 0 1,-1 0-1,1 0 1,-1 0-1,1 0 1,-1 0-1,0 0 1,1 0-1,-1 0 1,1 0-1,-1 0 1,1 0-1,-1 0 1,1-1-1,12-10-1467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18.3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53 8410,'16'-20'2809,"-14"17"-2488,0 0 0,-1 0-1,2 0 1,-1 1-1,0-1 1,0 1-1,1-1 1,0 1 0,-1 0-1,6-4 1,-7 6-229,-1 0 0,1 0 0,-1 0 1,1 0-1,-1 0 0,1 0 0,-1 0 1,1 0-1,-1 0 0,1 0 0,-1 0 0,1 0 1,-1 0-1,1 0 0,-1 0 0,1 0 1,-1 1-1,0-1 0,1 0 0,-1 0 0,1 1 1,-1-1-1,0 0 0,1 1 0,-1-1 1,1 1-1,9 13 2931,-10-12-2742,1-1 1,0 1-1,0-1 1,0 1 0,0-1-1,0 0 1,0 1-1,2 1 1,20 8 1135,-19-9-1168,1 0-1,-1 0 0,1 1 0,-1 0 0,5 3 0,-8-5-185,1 1 0,-1-1 0,1 1-1,-1 0 1,0 0 0,0-1-1,0 1 1,0 0 0,0 0 0,0 0-1,0 0 1,-1 0 0,1 0 0,-1 0-1,0 1 1,1 1 0,0 40 826,-2 0 0,-8 57 0,-1 29 183,9-94-877,1 54-4,0-88-278,0-1 0,0 0 0,0 1 0,0-1 0,1 0 0,-1 0 0,0 1 0,1-1 0,-1 0 0,1 0 1,-1 0-1,1 1 0,0-1 0,-1 0 0,1 0 0,0 0 0,1 1 0,-1-1-153,1-1 1,-1 1-1,0-1 1,0 0-1,0 1 0,1-1 1,-1 0-1,0 0 0,0 0 1,1 0-1,-1 0 0,0 0 1,0 0-1,1-1 0,-1 1 1,0 0-1,0-1 1,0 1-1,3-2 0,24-9-1848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16.4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95 18 10626,'3'-5'926,"-2"4"-544,-1 0 0,1 0 0,-1 1 0,1-1 0,0 0 0,-1 0 0,1 0 0,0 0 0,0 1 0,-1-1 0,1 0-1,0 1 1,0-1 0,0 1 0,0-1 0,1 0 0,-2 10 3287,-4 0-2472,0 0 0,-9 15 0,-3 8 229,9-16-826,2 0 1,0 0-1,1 1 1,-3 20-1,-2 70 1256,3-29-1061,1-40-1039,-19 71-1,23-103-2062,0-9 981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18.8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10066,'2'-1'485,"0"1"0,0 1-1,1-1 1,-1 0 0,0 0-1,0 1 1,0-1 0,1 1-1,-1 0 1,0 0 0,2 1 0,-3-1-288,0-1 0,0 1 0,0 0 0,0 0 0,0 0 0,-1 0 0,1 0 0,0 0 0,-1 0 0,1 0 0,-1 1 0,1-1 0,-1 0 0,1 0 0,-1 0 0,0 1 0,0-1 0,1 0 1,-1 0-1,0 1 0,0 1 0,3 100 4766,13 50-1783,20 73-437,-34-205-2627,-1-15-282,-1 1 0,1-1 0,3 12 0,-2-25-2440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28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74 10226,'-2'-6'421,"2"1"609,-1 1 1,0-1-1,-1 1 1,1-1-1,-4-6 1,4 11-901,1-1 0,0 0 0,-1 1 0,1-1 1,-1 0-1,1 1 0,-1-1 0,0 1 0,1-1 0,-1 1 1,0-1-1,1 1 0,-1 0 0,0-1 0,1 1 0,-1 0 1,0-1-1,0 1 0,1 0 0,-1 0 0,0 0 1,0 0-1,0 0 0,1 0 0,-1 0 0,0 0 0,0 0 1,0 0-1,1 0 0,-1 0 0,0 0 0,0 1 0,1-1 1,-1 0-1,0 1 0,1-1 0,-1 0 0,0 1 1,0 0-1,-5 3 458,0 0-1,0 0 1,-7 8 0,11-11-394,0 1 0,1-1 0,-1 1-1,1 0 1,-1 0 0,1 0 0,0 0 0,0 0-1,0 0 1,0 0 0,0 0 0,0 0 0,0 0-1,0 4 1,1-6-184,0 0-1,0 1 1,0-1-1,0 0 1,0 0-1,0 0 1,0 0-1,0 0 1,0 1 0,0-1-1,0 0 1,0 0-1,0 0 1,1 0-1,-1 0 1,0 1-1,0-1 1,0 0-1,0 0 1,0 0 0,0 0-1,0 0 1,0 0-1,0 0 1,1 0-1,-1 1 1,0-1-1,0 0 1,0 0-1,0 0 1,0 0-1,1 0 1,-1 0 0,0 0-1,0 0 1,0 0-1,0 0 1,0 0-1,1 0 1,-1 0-1,0 0 1,0 0-1,0 0 1,0 0 0,10-4 209,6-7-4,-10 7-132,-1 0-19,0 0 0,0 0 0,0 0 0,4-6 0,-8 9-54,-1 0 0,1 0 0,0 0-1,0 0 1,-1 0 0,1 0 0,-1 0 0,1 0 0,-1 0 0,1 0 0,-1-1 0,0 1 0,0 0-1,1 0 1,-1 0 0,0-1 0,0 1 0,0 0 0,0 0 0,-1 0 0,1-1 0,0 1-1,0 0 1,-1 0 0,1 0 0,-1 0 0,1-1 0,-1 0 0,0 1-2,0 0 0,0 1 0,0-1-1,0 0 1,0 0 0,0 1 0,0-1 0,0 0 0,0 1 0,0-1 0,0 1 0,-1 0 0,1-1-1,0 1 1,0 0 0,-1 0 0,1 0 0,0-1 0,0 1 0,0 0 0,-1 1 0,1-1 0,0 0 0,0 0-1,-1 1 1,1-1 0,0 0 0,0 1 0,0-1 0,-1 2 0,-2-1 6,1 0 1,0 1-1,0-1 1,0 1-1,0 0 1,1 0-1,-1 0 1,0 0-1,1 1 0,-3 2 1,4-4-5,0 0 1,1 0-1,-1 0 1,1 0-1,-1 0 1,1 0-1,-1 1 1,1-1-1,-1 0 0,1 0 1,0 0-1,0 1 1,0-1-1,0 0 1,0 0-1,0 0 1,0 1-1,0-1 0,0 0 1,0 0-1,1 0 1,-1 1-1,0-1 1,1 0-1,-1 0 1,1 0-1,0 0 1,-1 0-1,1 0 0,0 0 1,-1 0-1,1 0 1,0 0-1,0 0 1,0-1-1,0 1 1,0 0-1,0 0 0,1 0 1,4 2 26,-1 0-1,1 0 1,-1-1 0,1 0-1,0 0 1,9 2 0,1 0 94,32 1 0,-44-4-66,1-1 0,0 0 0,0-1 0,0 1 0,0-1 0,0 0 0,-1 0 0,1 0 1,0-1-1,-1 0 0,6-2 0,-9 4-39,-1 0 0,1-1 1,-1 1-1,1 0 1,0-1-1,-1 1 0,1 0 1,-1-1-1,1 1 1,-1-1-1,1 1 0,-1-1 1,0 1-1,1-1 1,-1 1-1,1-1 0,-1 0 1,0 1-1,0-1 1,1 1-1,-1-1 0,0 0 1,0 1-1,0-1 1,0 0-1,0 1 0,0-1 1,1 0-1,-2 1 1,1-1-1,0 0 0,0 1 1,0-1-1,0 0 1,0 1-1,0-1 0,-1 0 1,1 1-1,0-1 1,-1 1-1,1-1 0,0 1 1,-1-1-1,1 0 1,-1 1-1,1-1 0,-1 1 1,1 0-1,-1-1 1,1 1-1,-1-1 0,0 1 1,-3-3 36,-1 0 0,1 0 0,0 1 0,-1 0 0,-6-3 0,-6 0-56,1 0-1,-33-4 0,48 9-54,1-1 1,0 1-1,-1 0 0,1 0 1,0 0-1,-1 0 0,1 0 0,0 0 1,-1 0-1,1 0 0,0 0 1,-1 0-1,1 1 0,0-1 1,-1 0-1,1 0 0,0 0 1,0 0-1,-1 0 0,1 1 1,0-1-1,-1 0 0,1 0 0,0 0 1,0 1-1,-1-1 0,1 0 1,0 0-1,0 1 0,0-1-35,0 1-1,0-1 0,0 0 1,0 0-1,0 1 1,0-1-1,0 0 0,0 1 1,0-1-1,0 0 0,0 0 1,0 1-1,0-1 0,1 0 1,-1 0-1,0 1 0,0-1 1,0 0-1,1 0 1,-1 0-1,0 1 0,0-1 1,0 0-1,1 0 0,-1 0 1,0 0-1,0 0 0,1 1 1,-1-1-1,1 0 0,4 1-1517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29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14 11234,'3'-3'5602,"7"-8"1530,-25 23-3782,-13 7-2359,21-15-849,1 0 1,-1 0-1,1 1 1,0 0-1,0 0 1,-5 7-1,11-12-126,-1 1-1,1-1 1,-1 1-1,1-1 1,0 1-1,-1-1 1,1 1-1,0-1 1,0 1 0,-1 0-1,1-1 1,0 1-1,0-1 1,0 1-1,0 0 1,-1-1-1,1 1 1,0-1-1,0 1 1,0 0-1,1-1 1,-1 2-1,0-2-4,0 1 0,1-1 0,-1 1-1,1-1 1,-1 0 0,0 1 0,1-1 0,-1 1-1,1-1 1,-1 0 0,1 0 0,-1 1 0,1-1-1,-1 0 1,1 0 0,0 0 0,-1 1 0,1-1-1,0 0 1,3 0 25,0 0-1,0 0 1,0 0 0,0 0-1,6-1 1,-5 0 36,0-1 0,0 1 0,0-1 0,0 0 1,0 0-1,0 0 0,7-6 0,-10 7-32,0 0-1,0-1 1,-1 1 0,1 0 0,-1-1 0,1 0-1,-1 1 1,0-1 0,0 0 0,0 0 0,0 1-1,0-1 1,0 0 0,0 0 0,0 0 0,-1 0 0,1 0-1,-1-1 1,0 1 0,1 0 0,-1 0 0,0-2-1,0 3-24,-1 0 0,1 0 0,0 0-1,0 0 1,-1 0 0,1 0 0,0 1-1,-1-1 1,1 0 0,-1 0 0,1 0-1,-1 1 1,1-1 0,-1 0 0,0 0-1,1 1 1,-1-1 0,0 1 0,0-1-1,1 1 1,-1-1 0,0 1 0,0-1-1,0 1 1,0-1 0,0 1 0,0 0-1,1 0 1,-1 0 0,0-1 0,0 1-1,0 0 1,0 0 0,0 0 0,0 0-1,0 1 1,0-1 0,-1 0 0,-3 1 10,-1 0 1,1 0 0,0 0-1,-1 1 1,-6 2 0,4 0 7,0-1 0,1 2 0,0-1 0,-12 9 0,17-11-19,0 0-1,-1 0 1,1 0-1,0 1 1,0-1-1,0 1 1,1-1-1,-1 1 1,1-1-1,-1 1 1,1 0-1,0 0 1,0 0-1,0-1 1,0 1-1,0 5 1,1-7-13,0 0 0,0 0 0,0 0 0,0-1 0,0 1 0,0 0 0,0 0 0,0 0 0,0 0 0,1-1 0,-1 1 0,0 0 0,1 0 0,-1 0 0,0-1 0,1 1 0,-1 0 0,1 0 0,-1-1 0,1 1 0,0-1 0,1 2 0,-1-1 1,0 0-1,1-1 0,-1 1 1,1-1-1,-1 1 1,0-1-1,1 0 0,-1 1 1,1-1-1,-1 0 1,1 0-1,1 0 0,2-1 1,-1 1 0,0-1 0,0 0-1,1 0 1,-1 0 0,0 0 0,0-1-1,5-3 1,-8 5-23,-1 0-1,0 0 1,0 0 0,1 0-1,-1 0 1,0 0 0,1-1-1,-1 1 1,0 0 0,0 0-1,1 0 1,-1 0-1,0-1 1,0 1 0,0 0-1,1 0 1,-1-1 0,0 1-1,0 0 1,0 0 0,0-1-1,1 1 1,-1 0 0,0 0-1,0-1 1,0 1 0,0 0-1,0-1 1,0 1 0,0 0-1,0 0 1,0-1 0,0 1-1,0 0 1,0-1 0,0 1-1,0 0 1,0-1-1,0 1 1,0 0 0,0 0-1,-1-1 1,1 1 0,0 0-1,0-1 1,0 1 0,0 0-1,-1 0 1,1 0 0,0-1-1,0 1 1,-1-1-51,1 1 1,-1 0-1,1-1 0,0 1 1,-1-1-1,1 1 0,0-1 1,0 1-1,-1-1 0,1 0 1,0 1-1,0-1 0,0 1 1,0-1-1,0 1 0,0-1 1,0 0-1,0 1 1,0-1-1,0 1 0,0-1 1,0 0-1,0 1 0,0-1 1,0 1-1,1-1 0,-1 1 1,0-1-1,0 1 0,1-1 1,19-37-1439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14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1 356 12627,'0'-11'541,"1"1"0,1-1 1,-1 0-1,2 1 0,0-1 1,0 1-1,1 0 1,0 0-1,0 0 0,1 0 1,1 1-1,0 0 0,8-11 1,4 0-3,1 1-1,1 0 1,1 2 0,1 0 0,0 1 0,1 2 0,1 0 0,0 1 0,1 1 0,0 2-1,43-12 1,-57 19-451,1 0-1,-1 1 0,16 0 0,-24 2-77,0 0-1,0 0 0,0 0 0,0 0 0,0 1 1,0-1-1,0 1 0,0 0 0,-1 0 1,1 0-1,0 0 0,0 0 0,-1 1 0,1-1 1,-1 1-1,1 0 0,-1 0 0,3 3 0,-2-2 8,-1 1 0,0 0 0,0 0 0,0 0 0,0 0 0,-1 0 0,0 0 0,0 1 0,0-1 0,0 0 0,-1 1 0,1 8 0,-2 6 98,-3 29 0,3-45-104,-3 29 88,-3-1-1,0 1 1,-2-2 0,-18 43-1,16-51-82,0 1 0,-1-1-1,-1-1 1,-1 0-1,-1-1 1,-21 22 0,30-36-58,-1 1 1,0-2-1,0 1 1,-13 7 0,18-12-39,0 0 0,0 0 0,0 0 0,0 0 0,0-1 0,0 1 0,0-1 0,0 0 0,0 1 0,0-1 0,-3 0 0,4 0-30,0-1 0,0 1 1,0 0-1,0-1 0,0 1 0,0 0 1,0-1-1,0 1 0,0-1 0,0 0 1,0 1-1,1-1 0,-1 0 0,0 0 1,0 1-1,1-1 0,-1 0 0,0 0 1,1 0-1,-1 0 0,1 0 0,-1 0 1,0-1-1,1 1-49,-1 0 1,1-1 0,-1 1-1,1-1 1,0 1-1,0-1 1,0 1-1,-1 0 1,1-1-1,0 1 1,1-1-1,-1 1 1,0-1-1,0 1 1,1 0-1,0-3 1,3-5-435,1 0 1,9-14-1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32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 11755,'1'1'11490,"1"0"-11533,13 1 2102,28-1 0,-39-1-1939,1 0 1,0-1-1,-1 0 1,1 0-1,-1 0 1,1 0-1,-1-1 1,1 0-1,7-4 1,-11 6-93,0-1 1,-1 1 0,1-1 0,0 1-1,-1-1 1,1 1 0,-1-1-1,1 1 1,-1-1 0,1 0-1,-1 1 1,1-1 0,-1 0 0,1 0-1,-1 1 1,0-1 0,1 0-1,-1 0 1,0 1 0,0-1-1,0 0 1,0 0 0,0 0-1,1 1 1,-1-1 0,-1 0 0,1 0-1,0 0 1,0 1 0,0-1-1,0 0 1,0 0 0,-1 0-1,1 1 1,-1-2 0,1 1-16,-1 1 0,0-1-1,1 0 1,-1 1 0,0-1 0,1 1 0,-1-1 0,0 1 0,1 0 0,-1-1 0,0 1-1,0 0 1,0-1 0,1 1 0,-1 0 0,0 0 0,0 0 0,0-1 0,0 1-1,1 0 1,-1 0 0,0 0 0,0 1 0,0-1 0,0 0 0,1 0 0,-1 0 0,0 1-1,0-1 1,0 0 0,1 1 0,-1-1 0,0 0 0,0 1 0,1-1 0,-2 2-1,-1 0 9,1 0 0,-1 0 0,0 0 0,1 1 0,-1-1 0,1 1 0,0 0 0,-1 0 0,2 0-1,-1 0 1,0 0 0,0 0 0,1 0 0,-1 4 0,1-5-13,1-1-1,0 1 1,-1-1 0,1 1-1,0-1 1,0 1 0,0 0-1,0-1 1,1 1 0,-1-1-1,0 1 1,1-1-1,-1 1 1,1-1 0,-1 1-1,1-1 1,-1 1 0,1-1-1,0 0 1,0 1 0,0-1-1,0 0 1,0 0 0,0 0-1,0 0 1,0 0 0,1 0-1,-1 0 1,0 0 0,1 0-1,-1 0 1,0-1 0,1 1-1,1 0 1,5 2 59,0-1-1,0 0 1,0-1 0,0 0-1,0 0 1,1-1 0,-1 1-1,0-2 1,0 1 0,1-1-1,-1-1 1,0 0 0,0 0-1,0 0 1,0-1 0,9-5-1,-15 8-31,-1-1-1,1 0 1,-1 0-1,1 0 1,-1 0-1,0 0 1,1 0-1,-1 0 1,0-1-1,0 1 1,0 0-1,0-1 0,0 1 1,1-3-1,-2 3-23,0 1 0,0-1-1,0 0 1,0 1 0,0-1-1,0 0 1,0 1 0,0-1 0,0 0-1,0 1 1,-1-1 0,1 1-1,0-1 1,0 0 0,-1 1-1,1-1 1,0 1 0,-1-1-1,1 1 1,-1-1 0,1 1-1,-1-1 1,1 1 0,-1-1-1,1 1 1,-1 0 0,1-1-1,-1 1 1,1 0 0,-1 0 0,0-1-1,1 1 1,-1 0 0,1 0-1,-1 0 1,0-1 0,0 1-1,-8-2 12,1 1 0,-1 0 0,1 0 0,-10 0 0,11 1-173,0 0-1,0 0 1,0-1 0,0 0 0,1 0 0,-1-1-1,-11-4 1,18 6 58,-1 0 0,1 0-1,-1 0 1,1-1 0,-1 1 0,1 0-1,0 0 1,-1-1 0,1 1 0,-1 0-1,1 0 1,0-1 0,-1 1 0,1 0 0,0-1-1,-1 1 1,1-1 0,0 1 0,0 0-1,-1-1 1,1 1 0,0-1 0,0 1-1,0-1 1,0 1 0,0 0 0,-1-1-1,1 1 1,0-1 0,0 1 0,0-1-1,0 1 1,0-1 0,1 0 0,11-15-4818,6-4 2557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32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0 16668,'0'13'1738,"-1"-7"-793,1 0 0,0 0 0,1 0 1,-1-1-1,4 13 0,-4-17-814,1 1 0,0 0 0,0-1 0,0 1 0,0-1 0,0 1 0,0-1 0,0 1 0,0-1 0,0 0 0,1 0 0,-1 0 0,1 1 0,-1-1 0,1 0 0,-1-1-1,1 1 1,-1 0 0,1 0 0,0-1 0,-1 1 0,1-1 0,0 1 0,2-1 0,1 1 63,0-1 1,-1 0-1,1 0 0,0 0 0,-1 0 1,1-1-1,0 0 0,-1 0 1,1 0-1,-1-1 0,1 1 0,-1-1 1,0 0-1,0 0 0,1-1 0,-2 1 1,1-1-1,0 0 0,0 0 0,2-4 1,-5 7-179,0 0 0,-1-1 0,1 0 0,-1 1 0,1-1 0,-1 1 0,1-1 0,-1 1 1,1-1-1,-1 0 0,0 0 0,1 1 0,-1-1 0,0 0 0,0 1 0,1-1 0,-1 0 0,0 0 0,0 1 1,0-1-1,0 0 0,0 0 0,0 0 0,0-1 0,-1 2 7,1-1 0,-1 0 0,1 1 0,-1-1 0,0 1 0,1-1 0,-1 0 0,0 1 0,0 0 0,1-1 1,-1 1-1,0-1 0,0 1 0,1 0 0,-1 0 0,0-1 0,0 1 0,-1 0 0,-4-1 76,-1 0 0,1 1 1,0 0-1,-13 1 0,5 1-330,0 1 0,1 0 0,-1 0 0,-24 11 0,36-13 51,0 0 0,0 0 0,0 0-1,0 0 1,0 0 0,1 0 0,-1 1 0,-2 2-1,3-3 126,1-1-1,0 1 1,0 0-1,-1-1 0,1 1 1,0 0-1,0 0 1,0-1-1,0 1 1,0 0-1,0 0 0,0 0 1,0-1-1,0 1 1,0 0-1,1 0 0,-1-1 1,1 2-1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33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20 13155,'0'-1'374,"-1"0"1,0 0-1,0-1 1,1 1-1,-1 0 0,0 0 1,0 0-1,0 0 1,0 0-1,0 0 1,-1 0-1,1 0 0,0 0 1,0 1-1,0-1 1,-1 0-1,1 1 1,-2-1-1,1 0-124,0 1 0,0 0-1,0 0 1,0 0 0,0 0 0,0 0 0,-1 0 0,1 1 0,0-1-1,0 1 1,-3 0 0,1 1-37,0 0-1,0 0 1,0 1-1,0-1 1,0 1-1,0 0 1,1 0-1,-1 0 1,1 0-1,0 0 1,-3 5 0,5-7-173,0 0 0,0 0 0,1 0 0,-1 0 0,1 0 0,-1 0 0,1 0 0,-1-1 0,1 2 0,0-1 0,-1 0 0,1 0 0,0 0 0,0 0 0,0 0 0,0 0 0,0 0 0,0 0 0,0 0 0,0 0 0,0 0 0,0 0 1,1 0-1,-1 0 0,0 0 0,1 0 0,-1 0 0,1 0 0,-1 0 0,1 0 0,-1 0 0,1 0 0,0 0 0,-1-1 0,1 1 0,0 0 0,0 0 0,0-1 0,-1 1 0,1-1 0,2 2 0,0-1 13,0 1 0,0-1 0,1 0 0,-1 0 0,0 0 0,1 0 0,-1-1 0,1 0 0,-1 1 0,1-1 0,5-1 0,-3 0 54,0-1-1,0 0 0,0 0 0,0 0 0,0-1 1,0 0-1,-1 0 0,0 0 0,1-1 0,-1 0 1,-1 0-1,1 0 0,6-8 0,-10 12-81,-1-1 0,1 1 0,0-1 0,-1 0 0,1 1 0,-1-1 0,1 0-1,-1 0 1,0 1 0,1-1 0,-1 0 0,0 0 0,1 0 0,-1 0 0,0 1 0,0-1 0,0 0-1,0 0 1,0 0 0,0 0 0,0-1 0,0 2 0,-1-1 0,1 1 0,-1-1 0,1 1 0,0-1-1,-1 1 1,1-1 0,-1 1 0,1-1 0,-1 1 0,0 0 0,1-1 0,-1 1 0,1 0-1,-1-1 1,0 1 0,1 0 0,-1 0 0,0 0 0,0-1 0,-5 1 101,1-1-1,-1 1 1,1 0 0,-11 2-1,-15 3 117,20-3-279,0 0 0,-16 1 0,24-5-1177,6-2 178,8-3-1164,8 3-905,4 2 941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33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64 13283,'1'-1'540,"-1"0"1,0 1-1,0-1 1,1 0-1,-1 0 0,1 0 1,-1 1-1,1-1 1,-1 0-1,1 0 0,-1 1 1,1-1-1,4 1 3236,-6 9-3219,1-8-496,-1 0 1,1-1-1,0 1 0,0 0 0,0 0 0,0 0 1,0 0-1,0 0 0,0 0 0,0 0 0,0 0 1,0 0-1,0 0 0,1-1 0,-1 1 0,0 0 0,1 0 1,-1 0-1,0 0 0,1-1 0,-1 1 0,1 0 1,0 0-1,-1-1 0,1 1 0,0 0 0,1 0 0,-1 0 4,0-1 0,0 1 1,0-1-1,0 0 0,1 0 0,-1 1 0,0-1 0,0 0 0,0 0 0,1 0 0,-1 0 0,0 0 0,0-1 0,1 1 0,-1 0 0,0-1 0,0 1 0,0-1 0,0 1 0,0-1 0,0 1 0,2-2 0,3-1 206,-1-1 0,1 0 0,-1-1 0,0 1 0,0-1 0,-1 0 0,1 0 0,-1-1-1,0 1 1,-1-1 0,5-8 0,-8 14-238,0-1 1,0 1-1,1-1 0,-1 1 0,0 0 0,0-1 0,0 1 0,0-1 0,0 1 0,0-1 0,0 1 1,0-1-1,0 1 0,0-1 0,0 1 0,0-1 0,0 1 0,0-1 0,-1 1 0,1-1 0,0 1 1,0-1-1,0 1 0,-1 0 0,1-1 0,0 1 0,-1-1 0,1 1 0,-1-1 0,0 1 8,0-1 0,0 1 1,0-1-1,0 1 0,0-1 0,0 1 0,0 0 0,-1 0 0,1-1 0,0 1 0,0 0 0,-2 0 0,-2 1-189,-1-1 1,1 1-1,-1 0 0,-7 3 0,13-4 96,-1 0-1,1 0 1,0 0-1,-1 0 1,1 0-1,0 0 0,-1 0 1,1 0-1,0 1 1,0-1-1,-1 0 0,1 0 1,0 0-1,-1 1 1,1-1-1,0 0 0,0 0 1,0 1-1,-1-1 1,1 0-1,0 1 1,0-1-1,2 12-749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47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14067,'1'0'774,"0"1"-1,1-1 1,-1 1 0,1-1-1,-1 1 1,0 0 0,1-1 0,-1 1-1,2 2 1,20 17 1686,-15-12-2203,0 1-1,-1 0 1,11 15 0,-10-8-115,-1 0 1,-1 1-1,0-1 1,-1 2 0,0-1-1,2 24 1,4 109-708,-11-85-4163,0-63 3549,5-11-1402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48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0 492 14259,'49'-3'7294,"0"-5"-3575,-33 5-3549,0-1 0,0-1 0,0-1 1,-1 0-1,0-1 0,-1 0 0,15-11 1,-25 16-427,0-1 0,-1 0 0,0-1 1,1 1-1,-1-1 0,-1 1 0,1-1 1,0 0-1,-1 0 0,0 0 0,0 0 1,0-1-1,0 1 0,-1 0 0,0-1 1,0 1-1,0-1 0,0-7 0,0-7-924,-1 0 0,-1 1 0,-5-26-1,2 8 266,-8-145 622,6 158 2530,1 20-191,1 12 284,3-1-1725,1 0-1,0-1 1,0 1-1,0 0 1,1 0-1,0-1 1,0 1-1,5 12 1,2 5 491,14 28-1,5 0-209,45 67-1,-26-47-1585,-39-60-113,2 0 0,0 0 0,0-1 0,1 0 0,12 11 0,30 16-1169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0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830 1 13787,'-44'11'538,"1"2"-1,0 2 1,1 2 0,1 2 0,-71 44 0,59-27 227,2 2 0,2 2 1,-69 72-1,95-87-492,1 0 0,1 2 0,1 1 0,2 0 0,1 1 0,1 1 0,1 0 0,-16 50-1,19-39-145,1 0-1,2 1 1,1 0-1,3 0 1,0 43-1,5-56-58,1-1 0,2 0-1,1 0 1,1 0 0,1-1 0,2 1-1,0-2 1,21 44 0,-4-23 13,3-2 1,1-1-1,2-2 1,2-1 0,49 48-1,-55-63-52,2-1 1,1-1-1,1-1 0,0-2 0,2-1 1,65 28-1,-58-32 18,1-2 0,0-2 1,1-1-1,1-3 1,73 6-1,-67-12 73,-1-2-1,1-3 1,-1-1 0,0-3-1,0-1 1,-1-3-1,0-2 1,-1-1 0,-1-3-1,0-2 1,80-46 0,-84 38 21,0-2 0,-2-1 0,-2-2 0,37-40 0,-30 23 73,-2-2 0,55-90 1,-82 116-166,-1 0 1,-1-1-1,-1-1 0,9-33 1,-15 38-38,-1 1 0,-1-1 0,-1 0 0,-1 0 0,-1 0 0,-2-28 0,-2 18-11,-2 0-1,-2 0 1,-1 0 0,-1 1 0,-1 0 0,-2 1 0,-1 0 0,-30-50 0,22 48-7,-1 0 0,-2 1 0,-1 1 0,-1 2 1,-1 0-1,-2 2 0,-35-25 0,40 34 5,-2 1 1,0 2-1,-1 0 1,0 2-1,0 1 1,-2 1-1,-33-7 1,36 12-135,1 1 0,-1 1 0,0 1 0,0 1 1,0 1-1,0 2 0,0 0 0,-33 8 0,51-8-156,-1 1-1,1 0 1,-1 0-1,-8 5 1,14-6 71,0 0-1,0 0 1,0 0 0,0 0-1,0 0 1,0 1 0,1-1 0,-1 1-1,1 0 1,0 0 0,-2 3 0,3-3 69,0-1 1,0 1 0,0-1-1,1 1 1,-1 0 0,1-1-1,-1 1 1,1 0 0,0 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48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 13107,'-1'-1'276,"1"1"0,-1 0-1,1 0 1,-1 0 0,1-1 0,-1 1 0,1 0 0,-1 0 0,1 0 0,-1 0-1,1 0 1,-1 0 0,1 0 0,-1 0 0,1 0 0,-1 0 0,1 0 0,-1 1-1,1-1 1,-1 0 0,1 0 0,-1 0 0,1 1 0,-1-1 0,0 1 0,1-1-36,-1 1 1,1 0-1,-1-1 1,1 1 0,-1 0-1,1 0 1,0 0-1,-1 0 1,1-1 0,0 1-1,0 0 1,0 0-1,-1 2 1,1 4 203,1 0-1,-1 0 1,2 9 0,0-8 279,3 24-61,2-2 1,1 1 0,1-1 0,27 57 0,-33-80-876,1 0 0,-2 0 0,1 0 0,-1 1 1,0-1-1,-1 1 0,0 0 0,0-1 0,0 1 0,-1 0 1,-1 11-1,-1-12-1865,1-11-441,1-14-407,0-8 1427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49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1 323 16363,'153'-11'8364,"-103"10"-7411,53 7 1,-99-6-975,25 1-466,-28-1 380,0-1 0,1 1 1,-1 0-1,0-1 0,0 1 0,1-1 0,-1 1 0,0-1 1,0 0-1,0 1 0,0-1 0,0 0 0,0 0 0,0 0 0,0 0 1,0 0-1,0 0 0,-1 0 0,2-1 0,2-8-727,0 1 0,-1-1-1,0 1 1,-1-1 0,0 0-1,1-13 1,1 1-237,4-25-673,12-91 805,-21 126 1927,1 12-939,0 0 1,0 0-1,0 0 1,-1-1-1,1 1 1,0 0-1,0 0 1,0 0-1,0 0 0,0 0 1,0 0-1,0 0 1,0-1-1,-1 1 1,1 0-1,0 0 1,0 0-1,0 0 1,0 0-1,0 0 1,0 0-1,-1 0 0,1 0 1,0 0-1,0 0 1,0 0-1,0 0 1,0 0-1,-1 0 1,1 0-1,0 0 1,0 0-1,0 0 0,0 0 1,0 0-1,-1 0 1,0 1 210,0 0 0,0 0 0,0 0 0,0 0 0,0 0 0,0 0 0,0 0 0,0 0 0,0 0 0,0 1-1,1-1 1,-2 3 0,-4 10 1057,1 1 0,0 0 0,2 0 0,-5 29 0,0 68 1518,7-100-2610,0 8 51,2 1 0,0 0 0,6 33-1,-6-45-604,2 0-1,-1 0 1,1 0-1,1 0 1,-1 0-1,1-1 1,1 1-1,0-1 0,0 0 1,9 10-1,-11-15-303,0 0 0,1 0 0,-1 0 1,7 4-1,20 6-1369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0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360 169 13347,'-17'14'613,"1"1"-1,0 1 1,0 0 0,2 1 0,-19 28 0,-51 99 1578,73-122-2013,-5 8 51,-51 100 520,52-96-439,-22 69 0,32-84-187,1 1-1,1-1 0,0 1 1,1 0-1,2 23 0,1-27 15,1-1-1,0 0 1,1 0-1,1 0 0,0-1 1,1 1-1,11 23 1,-6-19-47,1-1 0,0 0 1,1-1-1,1 0 0,0-1 0,2-1 1,0 0-1,0-1 0,1 0 1,1-1-1,0-1 0,1-1 0,0 0 1,1-2-1,0 0 0,0-1 0,1-1 1,22 6-1,-6-6-34,-1-1 1,1-2-1,68-1 0,-50-6 74,106-19 0,-107 10 92,-1-2 0,0-3 0,-1-2 0,49-26-1,-36 12 505,-2-4-1,87-67 0,-112 76-88,55-57 0,-81 75-553,-2-1 0,1-1-1,-2 0 1,1 0 0,-2-1-1,1 0 1,-2-1 0,0 1-1,6-22 1,-9 21-63,-1 0 1,0 0-1,-1 0 0,-1 0 1,0 0-1,-1 0 0,-1 1 1,0-1-1,0 0 0,-2 0 1,0 1-1,0 0 0,-7-14 1,-1 2-11,-1 0 0,-2 1 0,0 0 0,-1 1 0,-29-31 1,14 22 1,-2 1 1,-2 1-1,-1 2 0,-44-27 1,-168-77-734,224 121 211,0 1-1,-1 1 1,0 1-1,-1 1 0,0 1 1,0 2-1,0 0 1,-34 1-1,39 4-97,-34 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7:57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1 724 8234,'0'0'70,"0"0"0,0 0 1,0 0-1,1 0 0,-1 0 1,0 0-1,0 0 0,0 0 1,0 0-1,0 0 0,0 0 1,0 0-1,1 0 0,-1 0 1,0 0-1,0-1 0,0 1 1,0 0-1,0 0 0,0 0 1,0 0-1,0 0 0,0 0 1,0 0-1,0 0 0,0-1 1,0 1-1,0 0 0,1 0 1,-1 0-1,0 0 0,0 0 1,0 0-1,0-1 0,0 1 1,0 0-1,0 0 0,-1 0 1,1 0-1,0 0 0,0 0 1,0 0-1,0-1 0,0 1 1,0 0-1,0 0 0,0 0 1,0 0-1,0 0 0,0 0 1,0 0-1,0 0 0,0-1 1,-1 1-1,1 0 0,0 0 1,0 0-1,0 0 0,0 0 1,0 0-1,0 0 0,0 0 1,0 0-1,-1 0 0,1 0 1,0 0-1,10-6 1800,1 4-419,-8 1-1084,0 0 1,-1 1 0,1 0-1,0-1 1,0 1-1,0 0 1,0 1 0,0-1-1,5 1 1,80 21 1998,167 19 1,-154-34-2121,1-4 0,0-4 0,116-17 0,-194 15-241,1-1 1,-1-1-1,0-1 0,24-10 0,-37 12 15,-1-1 0,0-1-1,0 1 1,0-2-1,-1 1 1,0-1 0,0-1-1,0 1 1,-1-2-1,-1 1 1,8-11 0,-4 3 31,-1 0 0,-1-1 0,0-1 1,-2 0-1,0 0 0,-1 0 1,7-36-1,-8 27-45,-2 0 0,-1 0 0,-1-1 0,-5-54 0,3 73-7,-1 0 1,0 0-1,0 0 1,-1 1-1,0-1 1,0 0-1,-1 1 1,0 0-1,-7-10 1,3 8-1,1 1 0,-1 0 0,-1 0 0,0 1 0,0 0 0,-17-11 0,3 4-2,-2 2-1,1 0 1,-2 1 0,0 2 0,0 1 0,0 0 0,-1 2 0,0 2 0,-1 0 0,0 2 0,1 0 0,-1 2 0,0 2 0,0 0 0,1 2 0,-1 0-1,1 2 1,0 2 0,-33 11 0,-14 8 16,1 4 0,-118 65 0,171-82 7,1-1 0,0 2 0,1 1-1,0 0 1,1 1 0,1 1 0,-19 26 0,27-31 25,0-1 0,1 1 1,1 0-1,0 1 0,1 0 1,0-1-1,1 2 0,0-1 1,1 0-1,1 1 0,0-1 1,1 1-1,1 25 0,1-30-3,0 1-1,0-1 1,1 0-1,1 0 1,-1 0-1,1 0 1,1-1-1,0 1 1,0-1-1,1 0 1,0 0-1,0 0 1,1-1-1,8 9 1,-5-7-92,1 0 1,0-1 0,1 0-1,0 0 1,0-1 0,1-1 0,0 0-1,0-1 1,19 6 0,13 1-1396,86 12 0,-22-11 178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15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 16452,'-19'69'3057,"-8"36"760,23-86-3299,1 1-1,1 0 1,1 27-1,1-41-445,0-1 1,1 0-1,0 1 0,0-1 0,0 0 1,1 0-1,0 0 0,-1 0 0,2 0 1,-1 0-1,4 5 0,-4-7-17,1 0-1,-1 0 1,1 0-1,0-1 1,0 1 0,0-1-1,0 0 1,0 1-1,0-1 1,1-1 0,-1 1-1,1 0 1,-1-1-1,1 0 1,-1 0 0,5 1-1,1-1 59,0 0 1,-1-1-1,1 0 0,0 0 1,0-1-1,-1 0 0,1-1 1,0 0-1,-1 0 0,1-1 1,-1 0-1,15-8 0,-16 8-41,1-2-1,-1 1 0,0-1 1,-1 0-1,1 0 1,-1-1-1,0 0 0,0 0 1,-1 0-1,0-1 0,0 0 1,0 0-1,4-10 1,-7 13-43,0-1-1,-1 1 1,1 0 0,-1-1 0,0 1 0,-1 0 0,1-8 0,-1 9-22,0 1 0,0 0-1,-1-1 1,1 1 0,-1 0 0,1-1 0,-1 1-1,0 0 1,0 0 0,0 0 0,0 0 0,-1 0-1,1 0 1,0 0 0,-4-3 0,-7-6-179,-1 0-1,0 1 1,-1 1 0,-29-16 0,21 14-1459,-23-18 0,38 24 804,1 0 0,0-1 0,0 1 0,1-1 0,-1-1 0,1 1 0,-7-12 0,1-6-754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2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62 187 21893,'-17'58'1410,"3"1"0,-13 121 0,25-163-1323,1 0-1,1-1 1,0 1 0,1 0 0,4 18-1,-4-30-67,0 0-1,1 0 1,-1-1-1,1 1 1,0-1-1,0 1 1,1-1-1,-1 1 1,1-1-1,0 0 1,0 0-1,0-1 1,1 1-1,-1-1 0,1 1 1,0-1-1,0 0 1,0-1-1,0 1 1,1-1-1,6 4 1,-1-3 53,0 0 1,1-1-1,0 0 1,-1 0-1,1-1 1,0-1-1,0 0 1,0 0-1,-1-1 1,1 0-1,0-1 1,-1 0-1,1-1 0,-1 0 1,12-5-1,-4 0 72,0-1 0,-1 0 0,0-2 0,0 0 0,-1 0 0,0-2 0,21-21 0,-24 20-74,0-1 1,-1 0 0,-1-1-1,0 0 1,-1-1-1,-1 0 1,-1 0-1,0-1 1,-1-1-1,8-34 1,-13 42-54,0-1 1,0 1-1,-1-1 0,-1 0 1,0 1-1,-1-1 0,0 0 1,0 1-1,-1-1 0,-1 1 1,0 0-1,-1 0 0,0 0 1,0 0-1,-1 0 0,-1 1 1,0 0-1,0 0 1,-11-12-1,5 9-46,0 1 0,-1 0 0,0 0 0,-1 2 0,-25-16 0,28 20-169,0 0-1,0 1 1,-1 0-1,0 1 1,1 0 0,-2 1-1,1 1 1,-22-3 0,26 5-125,0 0 0,0 0 0,-1 1 0,1 0 1,1 1-1,-1 0 0,0 0 0,0 0 0,1 1 0,-1 0 0,-12 8 1,14-6 74,0 0 1,0 1-1,1-1 1,-8 10-1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3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875 0 14499,'-15'8'2169,"-4"10"1751,-16 17-1223,-5 11-305,-20 20-679,-7 9-289,-8 21-464,-3 4-183,-2 4-289,-2-7-112,8-12-256,4-10-8,12-17-440,9-5-448,15-20-1217,10-9-1480,10-19 1929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3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11779,'-1'7'706,"0"1"1,0 0 0,0 0 0,1 0 0,1-1 0,-1 1 0,1 0 0,0 0 0,1-1 0,0 1 0,3 7 0,5 11 1314,23 43 0,-18-41-1012,4 11 278,19 58 1,-31-76-1309,-1 1 0,-1 0 1,-2 0-1,3 35 1,-6-52-350,0 0 1,0 0-1,-1 1 1,1-1 0,-3 8-1,3-13 317,0 0 0,0 0-1,0 0 1,0 0 0,0 0-1,0 1 1,0-1 0,0 0 0,0 0-1,0 0 1,0 0 0,-1 0-1,1 0 1,0 0 0,0 1 0,0-1-1,0 0 1,0 0 0,0 0-1,0 0 1,0 0 0,0 0 0,-1 0-1,1 0 1,0 0 0,0 1-1,0-1 1,0 0 0,0 0 0,0 0-1,-1 0 1,1 0 0,0 0-1,0 0 1,0 0 0,0 0-1,0 0 1,-1 0 0,1 0 0,0 0-1,0 0 1,0 0 0,0 0-1,0 0 1,0 0 0,-1-1 0,1 1-1,0 0 1,0 0 0,-5-6-1823,-13-42-3319,6 16 3629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3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1 445 9602,'0'1'322,"1"0"0,0 0 0,-1-1 0,1 1 0,0 0 0,-1-1 0,1 1 0,0 0 0,0-1 0,0 1-1,0-1 1,0 1 0,-1-1 0,1 0 0,0 1 0,0-1 0,0 0 0,0 0 0,0 1 0,0-1 0,2 0 0,6 1 356,1 0 0,-1-1-1,1 0 1,-1-1 0,1 0 0,-1 0 0,1-1-1,-1 0 1,16-6 0,1-2 267,-1-2 0,25-14 0,-23 10-355,0 0 1,45-39 0,-64 48-577,0 0-1,-1-1 1,1 0 0,-1 0-1,-1-1 1,0 1 0,0-1-1,-1-1 1,0 1 0,0-1-1,5-20 1,-8 17-8,-1 0 1,0 0-1,-1 0 0,0 1 0,-1-1 1,-5-24-1,3 18-2,-2-31 0,6 48 187,1 5-109,2 9 48,21 111 494,9 34-875,-30-141-112,1-1-1,0 0 0,1-1 0,1 1 1,0-1-1,11 14 0,20 23-755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4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16163,'-5'0'1513,"2"2"1215,6 6-359,13 9-89,6 7-119,17 7-249,7 1-263,1 2-633,7 2-320,-3 4-488,-3 0-136,10 2-72,1 1-192,0 0-928,4 2-841,2 0-2088,7 0 2073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4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17 13083,'0'0'137,"0"-1"1,0 1-1,-1-1 0,1 1 1,0-1-1,0 1 1,0-1-1,0 1 0,0-1 1,0 1-1,0-1 0,0 1 1,0-1-1,0 1 1,0-1-1,0 1 0,1-1 1,-1 1-1,0-1 1,0 1-1,0-1 0,1 1 1,-1-1-1,0 1 1,1 0-1,-1-1 0,0 1 1,1-1-1,-1 1 1,0 0-1,1-1 0,-1 1 1,1 0-1,-1 0 0,1-1 1,-1 1-1,1 0 1,-1 0-1,0 0 0,1-1 1,-1 1-1,1 0 1,0 0-1,-1 0 0,1 0 1,-1 0-1,1 0 1,-1 0-1,1 0 0,-1 0 1,1 0-1,-1 1 0,1-1 1,2 0 254,0 1 0,0 0 0,0 0 0,-1 0 0,1 0 0,0 0 0,-1 0 0,1 1 0,3 2 1,1 2 151,0 2 1,0-1 0,-1 1-1,0 0 1,0 0 0,-1 0-1,5 11 1,27 66 1439,-35-82-1920,24 67 851,48 107-243,-12-45-3297,-61-129 2580,10 14-3274,-10-16 3245,-1-1 0,1 1 0,-1-1 0,1 1 0,0-1 0,-1 1 0,1-1 0,0 0 0,-1 1 0,1-1 0,0 0 0,0 0 0,-1 0 0,1 1 0,0-1 0,0 0 0,-1 0 0,1 0 0,0 0-1,0 0 1,-1 0 0,1-1 0,0 1 0,0 0 0,1-1 0,16-8-334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5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 18044,'8'0'1904,"5"-2"1393,-1 1-528,9-3-769,2 1-440,1-2-736,1 2-279,-2-2-337,-3 2-176,1-2-496,2 1-313,-3-8-1015,0 3-416,-4-4-1057,-2-5 32,-6 4 1801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5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 14187,'-8'-2'8250,"6"7"-5458,2 10-415,4 10-729,0 9-271,9 11-441,5 4-232,9 2-360,2-1-192,4-2-152,-1-5 0,0-4 0,-3-4 0,0-10-160,-2-4-456,5-3 616,5-5-272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6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323 25 16203,'-7'-4'233,"0"1"-1,0-1 0,-1 2 1,1-1-1,0 1 0,-1 0 1,0 0-1,0 1 1,1 0-1,-1 1 0,0 0 1,0 0-1,0 1 0,0-1 1,1 2-1,-1-1 0,0 1 1,1 0-1,-1 1 0,1 0 1,0 0-1,-14 8 0,10-4-79,0 1-1,0 0 0,1 1 0,0 0 1,0 1-1,1 0 0,-11 14 0,15-16-46,0 0 0,0 1 0,0-1 0,1 1 0,0 0 0,1 0-1,0 0 1,0 0 0,1 1 0,0-1 0,0 10 0,2-14-63,0-1 0,0 0 0,1 0 0,0 0 0,0 1 0,0-1 0,0 0 1,0 0-1,1 0 0,0-1 0,0 1 0,0 0 0,0-1 0,1 1 0,-1-1 0,1 0 0,0 0 0,0 0 0,0 0 1,0 0-1,1 0 0,-1-1 0,8 4 0,7 3 211,0 0-1,1-1 1,34 9 0,-29-10 4,-8-2-73,0 1 0,0 0 1,0 1-1,14 9 0,-26-13-148,0-1 0,-1 1 0,1-1-1,-1 1 1,0 0 0,0 0 0,0 1-1,0-1 1,0 1 0,-1-1 0,0 1-1,1 0 1,-1 0 0,-1 0 0,1 0-1,-1 0 1,1 0 0,-1 0 0,0 1-1,-1-1 1,1 6 0,-1-1 31,-1-1 1,0 1-1,0-1 0,-1 0 1,0 0-1,-1 0 0,0 0 1,0 0-1,-1 0 0,-8 14 1,4-10 62,-1 0 0,0 0 0,-1-1 0,0 0 0,-17 14 0,21-21-87,1 0-1,-1 0 1,0-1 0,0 1 0,-1-1 0,1-1 0,0 1 0,-1-1 0,0 0 0,1-1-1,-1 0 1,0 0 0,0 0 0,-14-1 0,16 0-18,-1-1 0,1 0 1,0 0-1,-1 0 0,1-1 0,0 0 1,0 0-1,0 0 0,0 0 0,0-1 1,0 0-1,1 0 0,-1 0 0,1 0 0,0-1 1,0 0-1,0 0 0,1 0 0,-5-6 1,6 8-26,1 0 0,0 0 1,-1 0-1,1 0 0,0 0 1,0 0-1,1 0 1,-1-1-1,0 1 0,1 0 1,-1-1-1,1 1 0,0 0 1,-1-1-1,1 1 1,0 0-1,1-1 0,-1 1 1,0 0-1,1-1 0,-1 1 1,1 0-1,0 0 1,0-1-1,0 1 0,0 0 1,0 0-1,0 0 0,0 0 1,1 0-1,1-2 1,4-3-364,1 1 1,0-1 0,1 1 0,-1 1 0,1 0 0,0 0 0,0 0-1,1 1 1,18-5 0,26-9-1000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6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1 133 16820,'0'-6'4801,"3"1"-2145,6-3-695,6 0-353,9-5-752,5 1-272,3 0-328,0 3-120,-3-1-816,-4 1-776,2-1-1777,9 0-944,4-10 2121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15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18468,'5'161'9044,"-1"-123"-8148,1 0 0,12 44 0,49 207 273,-66-288-1169,4 21-245,1-1 1,0 1-1,14 31 1,-18-52 116,-1 0 1,0 0-1,1 0 1,-1 0 0,1 0-1,-1 0 1,1 0 0,-1 0-1,1 0 1,0 0-1,0-1 1,-1 1 0,1 0-1,0 0 1,0-1 0,0 1-1,0 0 1,0-1-1,0 1 1,0-1 0,0 1-1,0-1 1,0 0 0,0 1-1,0-1 1,0 0 0,0 0-1,0 0 1,0 0-1,0 0 1,1 0 0,-1 0-1,0 0 1,0 0 0,0-1-1,2 1 1,0-2-342,0 0 0,0 0 0,0 0-1,0 0 1,0-1 0,-1 1 0,1-1 0,-1 0 0,0 1 0,3-5 0,17-27-1437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7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0 16259,'-14'7'340,"-117"56"3567,105-49-2946,0 2 1,-40 31-1,61-43-879,1 0 1,0-1-1,0 2 0,0-1 0,1 0 0,-1 1 0,1-1 0,0 1 0,-3 8 0,5-11-56,0 0 0,1 1 0,-1-1-1,1 0 1,0 1 0,0-1 0,-1 1 0,1-1-1,1 0 1,-1 1 0,0-1 0,1 0-1,-1 1 1,1-1 0,0 0 0,-1 1 0,1-1-1,0 0 1,1 0 0,-1 0 0,0 0 0,1 0-1,-1 0 1,3 2 0,2 3 61,1-1 0,-1 0 0,1 0 0,0-1 0,1 0 0,0 0 0,-1-1 0,13 5 0,7 1 312,36 8 0,-45-14-236,0 1 0,-1 1 0,1 0 0,-1 2 0,24 13 0,-38-20-154,-1 1 1,1 0-1,-1 0 0,0 0 0,0 0 1,0 1-1,0-1 0,0 0 0,0 1 1,0 0-1,-1-1 0,1 1 0,-1 0 1,0 0-1,0 0 0,0 0 0,0 0 1,0 0-1,-1 0 0,0 0 0,1 0 1,-1 0-1,0 0 0,0 0 0,-1 0 1,1 0-1,-1 0 0,1 1 0,-1-1 1,0-1-1,-2 6 0,-4 7 0,-1-1-1,0 1 0,-1-2 1,0 1-1,-1-1 0,-1-1 1,-16 16-1,21-23-10,0 1 1,0-1-1,-1 0 1,1 0-1,-1 0 1,0-1-1,-1 0 0,1-1 1,-1 0-1,-8 3 1,13-5-9,-1-1 0,1 1 0,0-1 0,-1 1 0,1-1 0,-1 0 0,1 0 0,-1-1 1,1 1-1,0-1 0,-1 0 0,1 0 0,0 0 0,-1 0 0,1 0 0,0-1 0,0 1 0,0-1 0,0 0 1,0 0-1,1 0 0,-1 0 0,1-1 0,-1 1 0,1-1 0,0 1 0,-3-4 0,1-2-21,-1 0 0,1 0 0,0-1-1,1 1 1,0-1 0,0 0 0,1 0 0,0 0-1,1 0 1,0 0 0,0-1 0,1 1 0,0 0-1,0 0 1,1-1 0,1 1 0,-1 0 0,2 0 0,-1 0-1,1 0 1,0 1 0,7-13 0,1 5-558,0 0 0,1 0 0,0 1 0,2 1 0,0 0 0,18-14 1,-4 8-1632,3 8 736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8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0 213 14955,'18'-10'1881,"1"-1"1943,15-10-1695,-2-1-153,5-4-631,-1 1-441,-8 2-600,-4 2-184,-12 5-336,-2 4-304,-10 2-1065,-3 2-1151,3 0 1504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2:58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19420,'5'34'1649,"1"1"871,6 3-303,2 9-785,2-1-504,0 1-552,2-1-168,-1-9-976,1-5-880,12 2 903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07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 16988,'-3'0'2456,"-1"6"2153,9 23-2032,5 8-577,3 11-848,6 1-367,2 2-561,3 2-304,1 3-881,1 3-823,4 5-1761,-1-6 1833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08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 13811,'0'0'72,"0"-1"0,0 1 0,1 0 0,-1 0 0,0 0 0,0 0-1,0 0 1,0 0 0,0 0 0,0 0 0,1 0 0,-1 0 0,0 0 0,0 0 0,0 0 0,0 0 0,0 0 0,0 0 0,1 0 0,-1 0 0,0 0-1,0 0 1,0 0 0,0 0 0,0 0 0,0 0 0,1 0 0,-1 0 0,0 0 0,0 0 0,0 0 0,0 0 0,0 1 0,0-1 0,0 0 0,0 0-1,1 0 1,-1 0 0,0 0 0,0 0 0,0 0 0,0 0 0,0 1 0,0-1 0,0 0 0,0 0 0,0 0 0,0 0 0,0 0 0,0 0 0,0 1-1,0-1 1,0 0 0,0 0 0,0 0 0,0 0 0,0 1 0,2 12 2024,-1-12-1953,7 128 5660,0 1-3771,27 53-980,3-67-3149,-31-105-1207,-5-18 589,-5-23-598,-4-20 510,-6-44 135,11 70 3535,2-45 0,0 66-608,0 1-1,0 0 1,1 0 0,-1-1-1,0 1 1,1 0-1,0 0 1,0 0 0,0-1-1,0 1 1,0 0 0,0 0-1,3-3 1,-1 2 285,0 0 0,0 1 0,1-1 0,-1 1 0,8-3 0,2-2 173,13-9 325,-1-2 0,0 0 1,-1-1-1,33-35 0,-24 18-258,-1-2-1,28-46 0,-54 78-22,-2 8-350,-1 12 35,-3-12-345,6 33 555,14 47-1,-15-66-714,1-1 0,1 1 0,0-1 0,0 0 0,14 17-1,-19-28-150,1 0-1,0 0 1,0 0-1,0-1 1,1 1-1,0-1 1,-1 0-1,1 0 1,0 0-1,0 0 1,1-1-1,-1 0 1,0 0-1,1 0 1,-1 0-1,1-1 1,0 1-1,6 0 1,0-2-365,0 1 0,15-2 0,-24 1 524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06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61 12843,'1'-3'129,"5"-26"1720,-6 27-1538,1 0 1,-1 0-1,0 0 0,0 0 1,0 0-1,0 0 0,0 1 1,-1-1-1,1 0 1,0 0-1,-2-3 0,2 5-225,-1-1 0,1 1 0,0 0 0,-1 0 0,1-1-1,0 1 1,-1 0 0,1 0 0,-1 0 0,1 0 0,0 0 0,-1-1 0,1 1-1,-1 0 1,1 0 0,0 0 0,-1 0 0,1 0 0,-1 0 0,1 0-1,0 0 1,-1 1 0,1-1 0,-1 0 0,1 0 0,0 0 0,-1 0 0,1 0-1,0 1 1,-1-1 0,1 0 0,-1 1 0,-13 8 1357,5-1-1156,0 1 1,1-1-1,-1 1 0,2 1 0,0-1 0,0 1 1,0 1-1,2-1 0,-1 1 0,1 0 1,1 0-1,0 1 0,0-1 0,-2 16 0,4-12-213,0 0-1,1 0 0,1 0 1,0 0-1,1 1 0,1-1 0,0 0 1,1 0-1,1 0 0,10 27 1,-11-34-40,1 1-1,0-1 1,0 0 0,1-1 0,0 1 0,12 12 0,-13-16-15,0 0 0,0-1 0,1 1 0,-1-1 0,1 0 0,0 0 0,0-1 0,0 1 0,0-1 0,0 0 0,1 0 0,8 1 0,-7-2-1,1 0 1,0-1-1,-1 0 0,1 0 1,0-1-1,-1 0 1,1 0-1,-1-1 1,12-3-1,-8 1 0,0-1-1,0 0 1,-1-1-1,0 0 1,17-13 0,-15 10 24,-1-1 0,-1-1 1,1 0-1,-2 0 0,0-1 0,0 0 1,-1 0-1,0-1 0,-1 0 0,6-16 1,-11 23 8,0 1 1,0-1 0,-1 1 0,0-1 0,0 0-1,-1 0 1,1 1 0,-1-1 0,-1-7-1,0 10-20,1 0 0,-1 0 0,0 0 0,0 0 0,0 0 0,-1 0 0,1 0 0,-1 0 0,1 0 0,-1 0 0,0 1 0,0-1 0,0 1 0,-1 0 0,1-1 0,-5-2 0,-4-2-19,0 0 0,0 2 0,-1-1-1,1 1 1,-1 1 0,0 0 0,-1 1 0,-15-3 0,-10 1-978,-56 0 0,70 4-948,0 2 0,-1 0 0,-34 7 0,12 5-1329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06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1 303 16460,'3'2'1416,"15"-4"1264,7-7-119,22-17-249,9-8-127,13-6-705,9-1-344,2 9-679,0 4-193,-13 11-368,-7 7-329,-12 4-1207,-7-1-672,7-13-4826,2-12 4266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07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20948,'1'2'146,"41"89"6650,27 41-3289,-47-93-3108,24 62-1,-37-79-634,-2 1-1,0 1 1,-2 0-1,4 31 1,-9-53 118,1 29-1306,-1-30 1233,0 0-1,0 0 1,0 1 0,0-1-1,0 0 1,-1 0-1,1 0 1,0 0 0,-1 0-1,1 0 1,0 0-1,-1 0 1,1 0 0,-1 0-1,0 0 1,1-1-1,-1 1 1,0 0 0,1 0-1,-1 0 1,0-1-1,-1 2 1,1-2 1,0 0 1,1 0-1,-1 0 0,0 0 0,1 0 1,-1 0-1,0 0 0,1 0 0,-1 0 1,1 0-1,-1-1 0,0 1 1,1 0-1,-1 0 0,1-1 0,-1 1 1,1 0-1,-1-1 0,0 1 0,1 0 1,0-1-1,-1 1 0,1-1 0,-1 1 1,1-1-1,-1 1 0,1-1 1,0 1-1,-1-2 0,-10-20-2215,10 19 1971,-12-28-1076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07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0 484 10954,'77'-48'8187,"-36"24"-5368,43-35 0,-60 40-2150,-1-2 0,-1 0 1,-1-2-1,21-28 0,-34 40-627,0-1 0,-1 1-1,-1-1 1,0-1-1,0 1 1,-1-1 0,-1 0-1,0 0 1,-1 0 0,-1 0-1,3-25 1,-5 34-37,0-1 0,-1 1 1,1 0-1,-1 0 0,-2-8 0,3 11 2,0 1 0,0-1 0,0 1 0,-1-1 0,1 1 0,0-1 0,0 1 0,0-1 0,-1 1 0,1-1 0,0 1 0,-1 0-1,1-1 1,0 1 0,-1 0 0,1-1 0,0 1 0,-1 0 0,1-1 0,-1 1 0,1 0 0,0 0 0,-1 0 0,1-1 0,-1 1-1,1 0 1,-1 0 0,1 0 0,-1 0 0,1 0 0,-1 0 0,1 0 0,-1 0 0,1 0 0,-1 0 0,1 0 0,-1 0 0,1 0 0,-1 0-1,1 0 1,-1 1 0,1-1 0,0 0 0,-1 0 0,1 1 0,-1-1 0,1 0 0,-1 0 0,1 1 0,0-1 0,-1 0 0,1 1 0,0-1-1,0 1 1,-1-1 0,1 0 0,-1 1 0,-1 3 71,-1-1-1,0 1 1,1 0 0,0 0-1,0-1 1,0 1 0,0 1-1,1-1 1,-1 0-1,1 0 1,-1 7 0,-1 6 263,0 27 0,3-40-298,0 15 27,1 0-1,0 0 1,2 1 0,0-1 0,1-1 0,8 23 0,48 105-3355,-54-132 2647,16 35-757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08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11843,'0'3'6441,"10"-1"-4233,1-2-319,5 0-553,3-5-232,2 0-576,-3-1-200,-1 0-400,1-1-600,-5 1-1584,4 6 543,-5 5 393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16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33 139 13787,'1'-2'288,"0"-12"3097,-3 11-998,-3 7 43,2 3-1837,-1-1 0,1 1 0,0 0 0,1-1 0,-1 1 0,1 0 0,1 1 0,-2 8 0,1 4 298,0 36 0,3-38-646,0 0 1,1-1-1,5 22 1,-5-33-227,0 0 1,0 0-1,0 0 1,0 0-1,1 0 1,0-1 0,0 1-1,1-1 1,-1 0-1,1 0 1,0 0-1,7 6 1,-9-10-20,0 1 1,-1-1 0,1 0-1,0 1 1,0-1-1,0 0 1,0 0-1,0-1 1,0 1-1,0 0 1,0-1-1,0 1 1,1-1 0,-1 0-1,0 0 1,0 1-1,0-1 1,1-1-1,-1 1 1,0 0-1,0-1 1,0 1 0,0-1-1,0 1 1,0-1-1,0 0 1,0 0-1,0 0 1,0 0-1,0 0 1,0-1 0,0 1-1,-1 0 1,1-1-1,-1 1 1,1-1-1,-1 0 1,1 0-1,-1 1 1,0-1-1,0 0 1,0 0 0,0 0-1,0 0 1,0-4-1,15-44-33,-12 35 17,1 0 0,0 0 0,1 1-1,0 0 1,1 0 0,10-15 0,-16 28 15,-1 1 1,0-1 0,1 0 0,-1 1-1,1-1 1,0 1 0,-1-1 0,1 1-1,0-1 1,-1 1 0,1-1 0,0 1-1,-1 0 1,1-1 0,0 1 0,0 0-1,-1 0 1,1-1 0,0 1 0,0 0-1,0 0 1,-1 0 0,2 0 0,0 0 0,-1 1 0,0-1 0,1 1 0,-1-1 1,0 1-1,0-1 0,1 1 0,-1 0 1,0 0-1,0 0 0,0-1 0,2 3 0,1 2 1,0 0 0,0 0 0,0 1 0,5 8 0,13 35 17,-16-33 44,18 30-1,-24-45-56,1 1 0,0-1 0,0 0 0,0 0 0,0 1 0,0-1 0,0 0 0,0 0 0,2 1 0,-2-2-3,-1 0 0,1 0-1,-1 0 1,1 1 0,-1-1-1,1 0 1,-1 0 0,1 0-1,-1 0 1,1 0 0,-1 0-1,1 0 1,-1 0 0,1 0-1,0-1 1,-1 1 0,1 0-1,-1 0 1,1 0 0,-1-1-1,1 1 1,-1 0 0,0 0 0,1-1-1,-1 1 1,1-1 0,-1 1-1,0 0 1,1-1 0,-1 1-1,0-1 1,1 0 0,4-5 12,0-1 1,-1-1-1,7-13 1,-4 7-1,28-62 35,-20 40-35,2 1-1,2 0 1,32-46 0,-46 76-5,0-1 1,0 1-1,0 0 1,0 0-1,1 0 1,-1 1 0,1 0-1,10-5 1,-11 7 30,-1 0 0,1 0 0,0 1-1,0-1 1,0 1 0,0 1 0,0-1 0,0 1 0,0-1 0,0 1 0,0 1 0,0-1 0,5 2 0,8 3 225,1 0-1,19 10 1,-22-9-143,1 0 1,32 7 0,-43-11-156,8 0 61,0 0 0,1 0 1,23-2-1,-34 0-94,0 0 1,-1-1 0,1 1 0,0-1 0,-1 0-1,1 0 1,-1 0 0,1-1 0,-1 1-1,0-1 1,1 0 0,-1 0 0,0 0 0,0 0-1,0-1 1,0 1 0,-1-1 0,1 1-1,-1-1 1,3-4 0,1-4-115,-1-1-1,4-12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09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96 14595,'16'0'1448,"5"-5"1145,8-6-233,-1-6-583,0-1-465,-3 0-704,-7 4-528,1 4-936,-1 7-776,-4 5 3568,2 9-2216</inkml:trace>
  <inkml:trace contextRef="#ctx0" brushRef="#br0" timeOffset="1">268 269 12635,'13'-6'896,"1"-6"480,1-2-816,4-4-464,2 2-88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09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1 154 19916,'6'11'1601,"4"-4"1087,7-14-1416,4-4-391,3-11-489,2-1-136,-5-4-488,-2 0-568,-8 1-1609,2-3 1329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2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10 11202,'-20'-10'8039,"26"15"-5650,-2-1-2350,4 5 361,1 1 0,-1 0 0,0 0 0,-1 1 0,-1 0 0,0 1 1,0-1-1,-1 1 0,0 0 0,-1 0 0,3 17 0,0 3-237,-2 0-1,-2 0 1,0 44-1,-5 40-1475,2-116 1200,0 1-1,0-1 1,0 0 0,0 1 0,1-1-1,-1 1 1,0-1 0,0 0 0,0 1-1,-1-1 1,1 0 0,0 1-1,0-1 1,0 0 0,0 1 0,0-1-1,0 1 1,0-1 0,-1 0 0,1 1-1,0-1 1,0 0 0,0 0 0,-1 1-1,1-1 1,-4-9-2667,1-11 983,-9-8 676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2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0 218 14251,'13'-3'1792,"0"-2"921,7-3-761,1-2-479,0-1-705,0 0-192,-4 1-384,-1 4-40,-3-2-368,-5 1-256,0-1-448,-1-1-272,-4-7-561,2-3-31,-5-7-193,1-3-167,-1-3 1376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3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5 257 6785,'-3'-16'8442,"1"28"-5801,2 9-209,0 16-479,2 5-273,3 6-392,0 0-207,9 0-433,-1-2-192,3-6-312,1-3-40,-2-8-352,2-4-232,-2-13-1033,-2-6-943,11-16 1344</inkml:trace>
  <inkml:trace contextRef="#ctx0" brushRef="#br0" timeOffset="1">284 319 11682,'0'7'2217,"1"-3"1976,12-4-1937,5-6-103,4-8-769,5-4-200,7-11-576,3-3-247,-2-3-225,2-4-240,-8-2-889,-9 1-463,4 0-1329,-1 5 1345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3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55 16115,'-5'12'1483,"1"2"-1,0-1 0,-4 23 0,6-24-1023,1 0 0,0 1 0,1 0 0,2 17 0,-1-23-390,0 0 0,0 0 0,1 0 1,0 0-1,0 0 0,0-1 0,1 1 0,0-1 0,1 1 0,-1-1 0,1 0 0,0 0 0,1-1 0,-1 1 0,1-1 0,0 0 0,0 0 0,1-1 0,11 8 0,-13-10-49,-1 0 0,0 0 0,1-1 0,-1 0 0,1 1 0,0-1 0,-1-1 0,1 1 0,0 0 0,-1-1 0,1 0 0,0 0 0,0 0 0,0 0-1,-1-1 1,1 1 0,0-1 0,-1 0 0,1 0 0,-1 0 0,1-1 0,-1 1 0,1-1 0,-1 0 0,0 0 0,0 0 0,0 0 0,0-1 0,0 1 0,0-1 0,3-5 0,-2 4 24,-1 0-1,0 0 1,-1-1 0,1 1 0,-1-1 0,0 0 0,0 0-1,0 0 1,-1 0 0,1 0 0,-1 0 0,0 0 0,-1 0 0,0-1-1,1 1 1,-2 0 0,1 0 0,0-1 0,-1 1 0,0 0-1,0 0 1,-4-8 0,-3-5-148,-2 0 0,0 0 0,-1 1 0,-1 1-1,-1 0 1,0 0 0,-1 1 0,-25-20 0,38 34 63,-2-2-342,-1 0 1,1 0-1,-1 1 1,1 0-1,-1-1 1,0 1-1,0 0 1,0 1-1,-7-3 0,11 4 349,0 0 0,0 0 0,0 0 0,0 0 0,0 0 0,0 0 0,0 0 0,0 0 1,0 0-1,-1-1 0,1 1 0,0 0 0,0 0 0,0 0 0,0 0 0,0 0 0,0 0 0,0 0 0,-1 0 0,1 0 0,0 0 0,0 0 0,0 0 0,0 0 0,0 0 0,0 0 0,0 0 0,0 0 0,-1 1 0,1-1 0,0 0 0,0 0 0,0 0 0,0 0 0,0 0 0,0 0 0,0 0 0,0 0 0,0 0 0,0 0 0,-1 0 0,1 0 0,0 1 0,0-1 0,0 0 0,0 0 0,0 0 0,0 0 0,0 0 0,0 0 0,0 0 0,0 0 0,0 1 0,0-1 0,0 0 0,0 0 0,0 0 0,0 0 0,0 0 0,0 0 0,0 0 0,0 1 0,0-1 0,0 0 0,0 0 0,0 0 0,10 14-1464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4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11602,'0'7'1209,"3"2"1119,0 1 49,10 0-177,3-1-303,5-4-817,3 0-344,0-2-488,-5-1-296,0 1-744,-1-1-880,1-1 831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4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14619,'1'25'1424,"-1"2"937,2 7-345,3 5-415,1-3-361,4 3-384,-2-2-208,0 1-280,-5-1-128,-3-4-120,0 1-120,-2-10-568,-1-2-296,0-12-800,0-4-601,-4-10-239,7-8 1167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4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1 215 10938,'3'4'564,"0"0"-1,1-1 0,0 1 0,-1-1 0,1 0 1,1 0-1,-1 0 0,0 0 0,1-1 1,-1 0-1,1 0 0,0 0 0,-1 0 1,1-1-1,0 0 0,0 0 0,5 1 0,0-1-299,0-1-1,-1 0 0,1 0 0,0-1 1,-1 0-1,1-1 0,18-5 0,-26 6-257,1 0-1,-1 0 0,1-1 0,-1 1 0,1-1 1,-1 1-1,0-1 0,0 0 0,0 0 0,0 0 1,0 0-1,0 0 0,-1-1 0,1 1 1,-1 0-1,1-1 0,1-4 0,1-3-4,-1 0 1,0-1-1,2-13 0,-2 7 10,3-15 5,-3 16 41,0 0-1,1 0 1,0 0-1,9-18 0,-13 33-25,0 1-1,0-1 0,0 1 1,1 0-1,-1-1 0,0 1 1,0-1-1,0 1 0,1 0 0,-1-1 1,0 1-1,0-1 0,1 1 1,-1 0-1,0-1 0,1 1 1,-1 0-1,1-1 0,-1 1 0,0 0 1,1 0-1,-1 0 0,1-1 1,-1 1-1,0 0 0,1 0 1,-1 0-1,1 0 0,-1 0 0,1 0 1,-1 0-1,1 0 0,-1 0 1,1 0-1,-1 0 0,1 0 1,-1 0-1,0 0 0,1 0 1,-1 0-1,1 0 0,-1 1 0,1-1 1,-1 0-1,0 0 0,1 1 1,-1-1-1,1 0 0,-1 0 1,0 1-1,1-1 0,-1 0 0,0 1 1,0-1-1,1 1 0,-1-1 1,0 0-1,0 1 0,1-1 1,-1 1-1,2 3 174,0 0 0,0 0-1,0 0 1,-1 1 0,2 4 0,10 67 968,-8-43-820,13 48 1,-14-71-520,-1 0 1,1-1-1,0 1 1,1-1-1,0 0 1,0 0-1,1-1 1,0 0-1,9 10 1,-11-15 218,0 1 1,0-1 0,0 0 0,1 0 0,-1 0-1,7 3 1,-2-3-65,0 0-1,18 3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5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35 11338,'-1'-1'186,"-23"-21"3023,23 21-2734,-1-1 1,0 1 0,0 0-1,0 0 1,0 0-1,0 0 1,0 0-1,0 0 1,0 1-1,0-1 1,0 1 0,-3 2 2781,11 8-2518,2 0-534,0 0 1,-1 0 0,0 1-1,-1 0 1,0 1-1,0-1 1,-2 1-1,1 0 1,-2 1 0,1-1-1,-2 0 1,0 1-1,1 15 1,-3 87 53,-1-54-994,5-39-1364,-1-18-355,0-14-1142,-2-7 2063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55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28 8730,'-7'2'2529,"21"-2"-568,-1-2-1396,60-10 2916,116-3-1,286 46-1141,-158-4-2120,537-16 2633,-369-11-729,-401 1-1873,313-2 626,-386 0-945,-1 1 0,1-1-1,16-5 1,-4-4-2596,-9 5-224,0 2 968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5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0 270 13003,'2'1'389,"-1"0"1,0 0-1,0 0 0,0-1 1,0 1-1,1 0 1,-1 0-1,0-1 0,1 1 1,-1-1-1,0 1 1,1-1-1,-1 0 0,0 0 1,1 1-1,-1-1 1,1 0-1,-1 0 0,3-1 1,1 1 61,23 0 1956,0-2 1,42-8 0,-8 0-1525,-58 9-1221,0 0 0,0 0 0,0 0 1,0-1-1,0 0 0,0 0 0,-1 0 1,1 0-1,-1 0 0,0-1 0,1 1 0,-1-1 1,0 0-1,0 0 0,-1 0 0,1-1 1,-1 1-1,1 0 0,-1-1 0,3-6 1,2-7-1994,0-1 0,0 1 0,3-22 0,-9 36 2077,7-26-2555,4-13 17,-8 14 3835,-5 21 1786,-4 8-242,-6 12 1056,7-6-2800,0-1 0,1 1 0,0 0 0,1 0 0,-1 0 0,1 0 0,1 0 0,-2 11 0,2-9-317,1 0 1,0 1-1,0-1 0,1 0 0,1 0 0,2 12 0,0-8-504,1 0-1,0-1 1,0 1-1,2-1 1,-1 0-1,1 0 1,1-1-1,0 0 1,13 13-1,-19-22-290,-1 0 0,1-1 0,0 1 0,-1-1 0,1 1 0,0-1-1,0 0 1,0 0 0,0 0 0,0 0 0,0 0 0,0 0 0,1-1-1,-1 1 1,0-1 0,0 1 0,1-1 0,-1 0 0,0 0-1,1 0 1,3 0 0,16-2-1509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6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1 295 20060,'3'5'1457,"7"-3"751,7-6-472,14-10-567,1-5-257,9-8-368,-4-2-192,-3-5-248,-1 2 24,-6 0-560,1 0-464,-8 3-1081,1-1-1199,5 11 1791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6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29 16884,'-12'2'950,"0"1"1,0 0-1,1 0 1,-1 1-1,1 1 1,0 0 0,-14 9-1,21-11-799,0-1-1,0 1 1,0 0-1,1 1 0,0-1 1,-1 0-1,1 1 1,0 0-1,1 0 1,-1 0-1,1 0 1,0 0-1,0 1 0,0-1 1,0 0-1,1 1 1,0 0-1,0-1 1,0 1-1,0 0 0,1 7 1,0-9-113,0-1-1,0 1 1,1 0-1,-1 0 1,1 0-1,-1 0 1,1 0 0,0 0-1,0-1 1,1 1-1,-1 0 1,0-1-1,1 1 1,0-1 0,-1 0-1,5 5 1,-2-4-14,0 0 1,0 0-1,0 0 1,0-1 0,0 0-1,1 0 1,-1 0-1,1 0 1,6 2 0,2-2-14,-1 0 0,0 0 0,0-1 1,0-1-1,1 0 0,-1 0 1,17-4-1,-21 3-1,-1-1 0,1 0 0,-1 0 1,0 0-1,0-1 0,0 0 0,-1-1 0,1 0 0,6-4 1,-11 6 7,0 0 1,0 1 0,-1-1 0,1 0 0,0 0 0,-1 0 0,1 0 0,-1 0 0,0 0 0,0 0 0,0 0-1,0-1 1,0 1 0,0 0 0,-1-1 0,1 1 0,-1-1 0,0 1 0,0-1 0,1 1 0,-1-1 0,-1 1-1,1 0 1,0-1 0,-1 1 0,1-1 0,-1 1 0,0 0 0,0-1 0,0 1 0,-2-4 0,-2-4 24,-1 0 0,-1 0 0,0 1 0,0-1 0,-1 2 0,0-1 1,0 1-1,-10-8 0,12 11-259,-1 0 0,1 1 0,-1 0 0,0 0 0,0 0 0,0 1 0,-1 0 0,1 0 0,-1 1 0,1 0 0,-1 0 0,-14-1 0,19 3-173,1 0-1,0 0 1,-1 0-1,1 1 0,0-1 1,-1 0-1,1 1 0,0 0 1,0 0-1,-1-1 0,1 1 1,0 1-1,0-1 0,0 0 1,0 0-1,-3 4 0,4 2-1978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6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 16115,'-2'-1'4801,"2"5"-1968,3 9-744,-3 3-353,10 8-688,0 2-208,7 1-448,2 0-160,4 4-176,-1-3-16,-7 1-376,1-3-304,-7-7-1048,4-5-537,0-7-1167,4-7 1647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7.3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12315,'0'8'1136,"0"5"1040,-2-1 1,2 4 23,2 0-79,1 4-529,5 4-136,8 5-423,0 1-225,2 0-280,-1 1-184,-4-6-280,-3-1-144,-5-4-544,-4-1-584,-6-5-1233,-3-4-504,5-1 1449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7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0 265 15915,'12'-3'2059,"0"-1"0,22-10 0,-25 9-1875,0 0 0,-1 0 0,0-1 0,10-8 0,-14 10-520,1 0 0,-1 0 1,0-1-1,-1 1 0,1-1 0,-1 0 1,0 0-1,0 0 0,0 0 0,-1 0 1,0-1-1,0 1 0,0-1 0,-1 0 1,0 1-1,0-1 0,0 0 0,-1 0 1,0-6-1,-1 0 37,0 0 0,-4-15 0,4 23 525,0 0 1,-1 0 0,1 0 0,-1 0 0,1 0-1,-1 0 1,-1 1 0,1-1 0,-5-5 0,7 8-148,0 1 0,-1 0 0,1 0 0,0-1 0,0 1-1,0 0 1,0 0 0,-1-1 0,1 1 0,0 0 0,0 0 0,-1 0 0,1 0 0,0-1 0,0 1 0,-1 0 0,1 0 0,0 0 0,0 0 0,-1 0 0,1 0 0,0 0 0,-1 0 0,1 0 0,0 0-1,0 0 1,-1 0 0,1 0 0,0 0 0,-1 0 0,1 0 0,0 0 0,0 0 0,-1 0 0,1 0 0,0 0 0,0 0 0,-1 0 0,1 1 0,0-1 0,0 0 0,-1 0 0,1 0 0,0 1-1,0-1 1,0 0 0,-1 0 0,1 0 0,0 1 0,0-1 0,0 0 0,0 0 0,-1 1 0,-2 15 2287,5 4-853,0 0 1,9 35-1,-1-7-562,20 152-786,-30-198-223,2 6-235,-1 0 1,1 0-1,3 8 1,-3-10 104,2-1 0,-1 1 1,9 10-1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49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1707 393 9314,'1'1'276,"0"-1"-1,1 1 1,-1 0 0,1-1-1,-1 0 1,1 1-1,-1-1 1,1 0 0,0 1-1,-1-1 1,1 0 0,-1 0-1,1 0 1,-1-1-1,1 1 1,0 0 0,-1 0-1,3-2 1,-1 1-19,0 0 1,-1 0-1,1-1 0,-1 0 1,1 1-1,-1-1 0,1 0 0,-1 0 1,4-4-1,-5 4-115,1 0 1,0 1-1,-1-1 0,0 0 1,1 0-1,-1 0 0,0 0 0,0 0 1,0 0-1,0-1 0,-1 1 1,1 0-1,0 0 0,-1-1 1,0 1-1,1 0 0,-1-1 0,0 1 1,0 0-1,0-1 0,-1 1 1,1 0-1,-1-1 0,1 1 1,-1 0-1,0 0 0,-1-4 1,-4 0 359,0-1 0,0 1 1,-1 0-1,-14-11 1,-2-1 165,-27-28 206,28 24-696,-42-31 0,38 36-165,0 2-1,-2 0 1,0 2 0,0 0 0,-1 3 0,0 0 0,-1 2 0,0 0-1,0 3 1,-44-4 0,-28 2 58,-150 10 0,92 13-53,124-9 174,1 0-1,-53 20 1,-103 33 367,62-21-449,109-30 85,0 0 0,1 1 0,0 0-1,-35 27 1,-18 11 477,55-32-1184,19-19-59,0 1-1,1-1 1,-1 1 0,-1-1 0,1 0-1,0 0 1,-1 0 0,1 0 0,1-4-1,9-18-3112,3 9 2143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0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0 11891,'-9'4'1657,"1"0"1,-1 1-1,-8 6 1,-21 20 1508,-28 42-1113,43-47-862,16-19-850,5-4-113,-1 0 0,0 0 0,0 0 0,1 0 0,0 0 0,0 0 0,0 1 0,0-1 1,-3 8-1,5-10-176,0 0 1,0-1-1,0 1 1,1 0 0,-1-1-1,0 1 1,0-1-1,1 1 1,-1-1 0,0 1-1,0 0 1,1-1 0,-1 1-1,1-1 1,-1 1-1,1-1 1,-1 0 0,0 1-1,1-1 1,-1 1-1,1-1 1,0 0 0,-1 1-1,1-1 1,-1 0-1,1 0 1,0 1 0,-1-1-1,2 0 1,21 5 529,-21-4-509,19 2 52,-1 0-1,1-1 0,-1-1 1,1-1-1,-1-1 0,1-1 1,-1 0-1,34-10 0,37-14-4041,-36 15 2246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3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409 47 10906,'8'-18'1289,"-3"2"1575,-2 3 3594,-8 16-3250,-9 13-863,-10 7-497,-5 10-872,-5 3-199,-3 2-265,0 5-160,-3 7-176,-1 3-64,-2 3-344,1-2-360,7-16-1265,3-9-455,21-29 1071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4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7 144 17356,'-6'-5'4147,"6"12"-1174,3 11-653,17 40 320,-12-34-2142,12 46 1,-12-19-1390,1 54 0,-9-95-448,-7-31-4573,5 13 5630,-3-13-1184,0 5 612,1-1 1,1 0-1,-3-33 0,6 46 886,0-1-1,1 1 0,-1 0 1,1-1-1,-1 1 1,1 0-1,1-1 1,-1 1-1,1 0 0,-1 0 1,1 0-1,0 0 1,0 0-1,1 1 0,-1-1 1,1 1-1,0-1 1,0 1-1,0 0 1,6-5-1,-1 3 420,1 0-1,-1 0 1,1 1 0,0 0 0,14-4 0,49-9 2483,-48 12-1926,39-12 0,-59 15-940,0 0 0,0 0 0,0 0 0,0-1 0,-1 1 1,1-1-1,-1 0 0,0 0 0,0 0 0,0-1 0,0 1 0,0-1 0,-1 1 1,0-1-1,0 0 0,3-6 0,-2 2 231,0 0 0,-1 0 0,1 0 1,-2-1-1,1 1 0,-1-1 0,0-11 0,-1 15-60,-1 3-114,1 0 0,0 0 0,0 0 0,0-1 0,0 1 0,0 0 0,1 0 0,-1 0 0,1 0 0,-1 0 0,1 0 0,0 0 0,-1 0 0,3-3 0,-2 5-103,-1 0 0,0 0 0,0 0 0,0-1 1,1 1-1,-1 0 0,0 0 0,0 0 0,1 0 0,-1 0 0,0 0 0,0 0 0,0 0 0,1 0 0,-1 0 1,0 1-1,0-1 0,0 0 0,1 0 0,-1 0 0,0 0 0,0 0 0,0 0 0,1 0 0,-1 0 0,0 1 0,0-1 1,0 0-1,0 0 0,1 0 0,-1 0 0,0 1 0,0-1 0,0 0 0,0 0 0,0 0 0,0 1 0,6 8 192,-6-8-153,7 17 107,-1 0 0,0 0 0,5 34 0,-7-31-208,0 0 0,13 33 0,-15-48-171,0-1 1,1 1-1,-1-1 1,1 1-1,0-1 1,1 0-1,-1-1 1,1 1-1,0 0 1,0-1-1,10 8 1,-11-11 55,1 1-1,0-1 1,0 0 0,0 0 0,0 0-1,8 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9:55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 11338,'175'-7'6488,"89"11"-2381,-170-1-3094,884-7 4591,-3-33-2734,-794 30-2665,40 13-1174,-213-5 507,0 0 0,1 0-1,14 6 1,-20-6 279,-1 0 0,1 0 1,-1 0-1,0 0 0,0 1 0,0-1 0,0 1 0,0-1 0,0 1 0,0 0 1,0 0-1,-1 0 0,3 3 0,-3-3 12,0 1 0,0 0 0,0-1 0,0 1 0,-1 0 0,1-1 0,-1 1 0,1 0 0,-1 4 0,0-7 167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4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15091,'-1'2'1585,"7"-2"1215,8 1 121,14 4-401,4 1-167,9 6-545,1 0-439,-4 1-729,-1 0-256,-5 1-280,-1 2 8,-3 7-440,1 1-400,2 3-1249,4-1-623,3-4-297,-7-4 1153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5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0 117 18188,'1'1'248,"0"-1"1,-1 0-1,1 0 0,0 1 1,-1-1-1,1 0 0,0 1 1,-1-1-1,1 0 0,0 1 1,-1-1-1,1 1 0,-1-1 1,1 1-1,-1 0 0,1-1 1,-1 1-1,1-1 0,-1 1 1,0 0-1,1-1 0,-1 1 1,0 0-1,0 0 0,1 0 1,5 24 1469,-5-17-1110,8 35 1071,4 47 1,-10-37-1626,-5 96 1,1-136-281,0 1-355,0 0 0,1 0 0,0 0 0,3 14 1,-3-27 479,0 0 1,0 0-1,0 0 1,0-1 0,1 1-1,-1 0 1,0 0-1,0-1 1,1 1 0,-1 0-1,0-1 1,1 1-1,-1 0 1,1-1 0,-1 1-1,1 0 1,0-1 27,-1 0 0,0 0-1,0 0 1,1 0 0,-1 0 0,0 0 0,0 0 0,1 0-1,-1 0 1,0 0 0,1 0 0,-1 0 0,0 0 0,0 0-1,0 0 1,1 0 0,-1-1 0,0 1 0,0 0-1,1 0 1,-1 0 0,0 0 0,0-1 0,0 1 0,1 0-1,-1 0 1,0 0 0,0-1 0,0 1 0,2-3-262,0 0 0,-1 0 0,1 0 0,-1 0 0,0 0 0,1-4 0,4-19 47,2 0 0,0 0 0,1 1 0,2 0 1,17-28-1,-24 46 639,1 1 1,0 0 0,0 1-1,1-1 1,-1 1-1,1 0 1,1 1-1,-1-1 1,0 1 0,1 0-1,9-3 1,-2 0 311,-9 3-463,1 0-1,-1 0 0,0 0 1,0-1-1,0 0 0,-1 0 1,1 0-1,-1 0 0,0-1 1,-1 0-1,1 0 0,-1 0 1,-1 0-1,1 0 0,-1 0 1,0-1-1,2-12 1,1-8-16,-2 0 0,-1 0 0,-1-27 1,-1 51-167,-1-12 139,2 0 1,0 0-1,4-18 0,-5 33-147,0 0 0,0 0 0,0-1 0,0 1 1,0 0-1,0 0 0,0 0 0,0 0 0,0 0 0,-1 0 0,1 0 0,0 0 0,0 0 0,0 0 0,0 0 0,0 0 0,0-1 0,1 1 0,-1 0 0,0 0 0,0 0 0,0 0 0,0 0 0,0 0 1,0 0-1,0 0 0,0 0 0,0 0 0,0 0 0,0 0 0,0-1 0,0 1 0,0 0 0,0 0 0,0 0 0,0 0 0,0 0 0,0 0 0,0 0 0,1 0 0,-1 0 0,0 0 0,0 0 1,0 0-1,0 0 0,0 0 0,0 0 0,0 0 0,0 0 0,0 0 0,0 0 0,0 0 0,1 0 0,-1 0 0,0 0 0,0 0 0,0 0 0,0 0 0,0 0 0,0 0 0,0 0 0,0 0 1,0 0-1,0 0 0,0 0 0,0 0 0,0 0 0,1 1 0,1 6 372,9 122 1358,-5-47-1320,-3-42-202,18 72-1,-18-100-515,0 1 0,2-2 0,-1 1 1,1 0-1,1-1 0,0 0 0,1 0 0,0-1 0,1 0 0,11 12 0,-15-18-300,0 0 1,0 0-1,0-1 1,7 4-1,-6-5 194,-1 0-1,1-1 0,-1 1 1,8 0-1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2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104 116 14267,'0'-5'878,"-1"0"1,1 0-1,-1 1 0,-1-1 1,1 0-1,-1 1 0,-3-7 1,5 9-722,-1 1 1,0-1 0,1 1 0,-1-1-1,0 1 1,0-1 0,0 1 0,0 0 0,0-1-1,0 1 1,-1 0 0,1 0 0,0 0-1,0 0 1,-1 0 0,1 0 0,-1 0-1,1 1 1,-1-1 0,1 0 0,-1 1-1,0-1 1,-2 1 0,3 0-99,0 0 0,0 0 0,0 1 0,0-1 0,0 1 0,0-1 0,-1 1 0,1-1 0,1 1 0,-1 0 0,0-1 0,0 1 0,0 0 0,0 0 0,0 0 0,1-1 0,-1 1 0,0 0 1,1 0-1,-2 2 0,-9 26 611,9-24-500,-5 15 141,2-1-1,0 1 1,1 0-1,-2 30 0,6-41-234,0 1 0,0 0 0,1-1 0,4 19 0,-3-23-54,-1 0-1,1 0 1,0 0-1,0 0 1,1-1-1,-1 1 1,1-1-1,0 1 1,0-1-1,4 4 1,-3-5-11,-1 0 1,1-1-1,0 1 1,-1-1 0,1 0-1,0 0 1,0 0-1,1 0 1,-1-1-1,0 1 1,0-1-1,1 0 1,-1-1-1,1 1 1,-1-1-1,1 0 1,-1 0-1,1 0 1,-1 0-1,1-1 1,-1 0-1,8-2 1,1-1 39,-1-1 0,1 0 0,-1-1 0,0 0 1,0-1-1,14-10 0,-15 9 25,-1-1 1,0 1-1,0-2 1,-1 1-1,0-1 1,-1-1-1,13-19 1,-19 25-48,1 0 0,0 0 0,-1 0 0,0-1 0,0 1 0,-1 0 1,0-1-1,0 1 0,0-1 0,0 0 0,-1 1 0,0-1 0,0 0 0,0 1 0,-1-1 0,0 1 1,0-1-1,-1 1 0,1-1 0,-1 1 0,-3-6 0,2 5-39,-1 1-1,0-1 1,0 1-1,-1 0 1,1 0 0,-1 0-1,0 0 1,-1 1-1,1 0 1,-1 0 0,-11-5-1,5 3-504,-1 0-1,0 1 1,0 1 0,-25-6-1,13 7-1725,24 3 2014,0 0-1,-1 0 1,1 0-1,-1 0 1,1 0-1,0 1 1,-1-1-1,1 0 0,0 1 1,0-1-1,-1 1 1,1-1-1,-2 2 1,2-1 85,1 0 1,-1 0-1,0 0 1,1 0-1,-1 0 1,1 0-1,-1 0 1,1 0-1,0 0 1,-1 1-1,1-1 1,0 2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5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90 13963,'-1'-13'565,"0"-2"1223,0 0 1,1 0-1,3-17 1,-2 39-590,1 0 0,-1 0 0,1 11 0,-1 15-361,5 166 2107,11-1-3837,-16-193-2066,2-9 1211,0-11-336,3-16 266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6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17676,'0'6'1512,"4"9"929,0 6-313,8 9-672,2 7-231,0 3-361,2 3-208,-6 3-264,-2 1-144,-5-2-328,0-1-256,-3-7-920,0-6-409,0-14-1311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6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0 378 12603,'14'0'1789,"-1"-1"1,0-1 0,0 0 0,24-7-1,-24 5-1571,-1-1 0,1-1 1,-1 1-1,0-2 0,-1 0 0,0 0 0,0-1 0,12-10 0,-18 12-401,1-1 1,-1 1-1,-1-1 0,1 0 0,-1 0 0,0 0 0,-1-1 0,0 1 0,0-1 0,-1 0 0,3-14 0,0-3 33,-2-1-1,-1-35 0,-1 59 151,-1-13 161,0 0 0,-4-25 0,4 39-126,0 0 1,0 1-1,0-1 0,0 1 1,0-1-1,0 1 1,0-1-1,-1 1 0,1-1 1,0 1-1,0-1 0,-1 1 1,1-1-1,0 1 1,0-1-1,-1 1 0,1-1 1,-1 1-1,1 0 0,0-1 1,-1 1-1,1 0 1,-1-1-1,0 1 0,0 0 19,1 0 0,-1 0 0,1 0 0,-1 0 0,1 1 0,-1-1-1,1 0 1,-1 0 0,1 1 0,-1-1 0,1 0 0,0 1 0,-1-1 0,1 1 0,-1-1-1,1 0 1,0 1 0,-1-1 0,1 2 0,-4 3 401,1 1-1,0 1 1,-4 8 0,0 7 21,1-1 1,0 1 0,2 0-1,0 1 1,1-1-1,2 1 1,0 0 0,3 25-1,0-34-701,0-1 0,1 0-1,0 0 1,1 0 0,0-1 0,10 20-1,-9-23-499,1 0 0,0 0-1,0 0 1,1-1 0,0 0-1,0-1 1,1 1-1,0-1 1,11 7 0,1-2-808,23 11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6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8 285 13467,'-8'14'3134,"8"-14"-3013,0 1 0,0-1 0,0 0 0,0 1 0,0-1 0,0 0 0,0 0-1,0 1 1,1-1 0,-1 0 0,0 1 0,0-1 0,0 0 0,0 0 0,0 1 0,0-1-1,1 0 1,-1 1 0,0-1 0,0 0 0,0 0 0,1 0 0,-1 1 0,0-1-1,0 0 1,0 0 0,1 0 0,-1 1 0,2-1 178,0 1 1,0-1-1,0 0 0,1 0 1,-1 1-1,0-1 0,0-1 1,0 1-1,0 0 0,0 0 1,0-1-1,3 0 0,24-9 1010,-1-1 0,0-1-1,29-18 1,-14 8-558,-23 12-499,57-30 308,-69 34-569,1 0 0,-1 0 0,0 0 0,0-1 0,-1 0 0,7-9 0,-12 14-101,0-1 1,0 1-1,0-1 0,-1 0 0,1 0 0,-1 0 1,0 0-1,0 0 0,1-3 0,-2 4-123,0 1-1,0-1 0,0 0 0,0 1 0,0-1 1,0 1-1,0-1 0,0 0 0,-1 1 1,1-1-1,-1 1 0,1-1 0,-1 1 1,0-1-1,1 1 0,-1 0 0,0-1 1,0 1-1,-1-2 0,-23-26-6023,7 4 4462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7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19052,'5'23'1888,"1"1"1233,4 6-312,-2 9-1025,0 2-520,0 7-808,2 0-255,-1 0-105,6-6-72,7-9-1121,2-7-1231,0-10 1288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8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255 90 9650,'2'-6'933,"-1"0"-1,0 0 1,-1 1 0,1-1-1,-1 0 1,-1 0 0,0-9 0,0 13-739,1 0 1,0 1 0,-1-1 0,1 1 0,-1-1 0,1 1-1,-1-1 1,1 1 0,-1-1 0,0 1 0,0 0-1,0-1 1,0 1 0,0 0 0,0 0 0,0 0 0,0 0-1,-1 0 1,1 0 0,0 0 0,-1 0 0,1 0 0,-1 1-1,1-1 1,0 0 0,-1 1 0,0-1 0,1 1 0,-1 0-1,1 0 1,-1-1 0,1 1 0,-4 0 0,0 1 75,0 0 1,0 0-1,0 1 1,1-1-1,-1 1 1,0 0 0,1 0-1,-1 1 1,1-1-1,-1 1 1,1 0-1,-6 6 1,-6 5 391,-23 30 0,24-27-446,2 1-1,0 0 1,1 1 0,-13 27-1,22-38-167,-1 0-1,2 1 0,-1 0 0,1 0 1,-2 16-1,4-20-26,0 0 0,0 0 0,0 1 0,1-1 0,-1 0 0,1 0 0,1 0 0,-1 1 0,1-1 0,4 8 0,-4-8-3,1 0-1,0-1 0,0 0 0,0 0 0,0 0 0,1 0 0,0 0 0,-1-1 0,2 0 0,-1 1 0,0-1 0,0-1 0,8 4 1,-4-3-4,-1 0 1,1-1 0,-1 0 0,1 0-1,0-1 1,0 0 0,-1 0-1,11-1 1,0-2 1,-1 0 0,1 0-1,-1-2 1,0 0 0,0-1-1,0-1 1,21-11 0,-25 11-6,-1-1-1,1 0 1,14-12 0,-25 17-7,1 0 0,0 0 0,-1 0 1,1-1-1,-1 1 0,0-1 0,0 0 1,0 1-1,0-1 0,0 0 1,-1 0-1,1-1 0,-1 1 0,0 0 1,0 0-1,0-1 0,0 1 0,0 0 1,-1-5-1,0 6 2,-1-1 1,1 0 0,-1 0-1,0 1 1,0-1-1,0 0 1,0 1 0,-1-1-1,1 1 1,-1-1-1,1 1 1,-1 0-1,0 0 1,0 0 0,0 0-1,0 0 1,0 0-1,-5-3 1,-4-2-116,-1 0 0,-19-9 0,26 14 14,-64-27-2024,23 14-3276,42 15 2980,6 7 924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9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16436,'-5'11'2136,"4"2"1129,12 5-417,8 3-263,18 1-705,1-4-311,4 2-609,1-2-296,-6 1-392,0 0-128,-5 2-144,-4 2-272,-12-1-1584,-3 2-1657,-13 5 1832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2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351 148 10266,'0'-4'579,"0"-1"-1,0 0 0,1 0 0,0 0 1,0 1-1,1-1 0,-1 0 1,1 1-1,2-5 0,1-1 305,1 1-1,0 1 0,8-9 1,-10 11-501,2 0 307,0-2-1,7-12 0,-13 20-656,1-1-1,-1 1 1,0-1 0,1 1 0,-1-1-1,0 1 1,0-1 0,0 1 0,0-1-1,1 1 1,-1-1 0,0 1-1,0-1 1,0 1 0,0-1 0,0 0-1,0 1 1,-1-1 0,1 0-21,0 1 1,0 0 0,0 0 0,-1 0 0,1 0-1,0-1 1,0 1 0,0 0 0,-1 0 0,1 0-1,0 0 1,-1 0 0,1 0 0,0 0 0,0 0-1,-1 0 1,1 0 0,0 0 0,0 0 0,-1 0-1,1 0 1,0 0 0,0 0 0,-1 0 0,1 0-1,-1 0 1,-2 1 14,0 1 0,-1-1 0,1 1 0,0-1 1,-5 4-1,-33 25-13,1 1-1,2 3 1,1 1 0,1 1 0,-44 61 0,62-74-14,-27 50 0,41-66 0,0 1 1,1 0 0,0 0-1,0 0 1,1 0-1,0 0 1,0 0 0,1 1-1,0-1 1,0 1 0,1 9-1,1-13 2,0-1-1,0 1 1,1-1 0,-1 1-1,1-1 1,0 0-1,0 0 1,0 1 0,1-2-1,0 1 1,-1 0-1,1 0 1,1-1-1,-1 0 1,0 1 0,7 3-1,6 4 9,0 0 1,32 14-1,-10-5 0,-25-13-4,0 1 0,0 1-1,22 20 1,-31-26-3,-1 1 0,1 0 1,-1 0-1,0 0 0,0 0 0,-1 1 0,1-1 0,-1 1 0,0 0 1,0 0-1,-1-1 0,1 1 0,-1 0 0,0 0 0,0 9 0,-1-4 19,-1-1-1,0 1 0,-1-1 1,0 0-1,0 1 1,-1-1-1,0 0 0,-1-1 1,0 1-1,0 0 0,-1-1 1,0 0-1,0 0 0,-7 7 1,1-2 78,0-1 0,0 0-1,-2-1 1,1-1 0,-1 0 0,0 0 0,-20 9 0,26-15-62,0-1 1,0 0-1,-1-1 1,1 1 0,-1-1-1,1-1 1,-1 0 0,-11 1-1,16-2-33,1 0 1,0 0-1,-1 0 0,1 0 0,0 0 1,0-1-1,-1 1 0,1-1 0,0 0 0,0 0 1,0 1-1,0-1 0,0 0 0,0-1 0,0 1 1,0 0-1,0-1 0,0 1 0,0-1 0,1 1 1,-1-1-1,1 0 0,-1 0 0,1 0 1,0 0-1,0 0 0,0 0 0,0 0 0,0 0 1,0 0-1,0-4 0,0 1-2,1-1-1,0 1 1,0-1-1,0 1 1,1 0 0,-1-1-1,1 1 1,1 0 0,-1 0-1,1 0 1,0 0-1,0 0 1,0 0 0,7-9-1,2-3 4,1 0 0,21-22 0,-13 18-6,0 1 1,33-23-1,49-28-1644,-75 53 556,8-5-1130,7 2 719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3:59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6 13435,'-1'0'141,"1"-1"1,0 1-1,0 0 0,0-1 1,-1 1-1,1 0 1,0-1-1,-1 1 0,1 0 1,0-1-1,-1 1 1,1 0-1,0 0 0,-1 0 1,1-1-1,0 1 1,-1 0-1,1 0 0,-1 0 1,1 0-1,-1 0 1,1 0-1,0 0 0,-1 0 1,1 0-1,-1 0 1,1 0-1,0 0 0,-1 0 1,1 0-1,-1 0 1,1 0-1,-1 0 0,1 0 1,0 0-1,-1 1 1,1-1-1,0 0 0,-1 0 1,1 1-1,0-1 1,-1 0-1,1 0 0,0 1 1,-1-1-1,1 0 1,0 1-1,0-1 0,-1 0 1,1 1-1,0-1 1,0 1-1,0-1 0,0 0 1,-1 1-1,1-1 1,0 1-1,0-1 0,0 1 1,0 0-1,-1 5 695,0 0 1,0 1-1,0 7 0,0-11-525,0 27 1320,2-1 0,3 33 0,3-18-987,1-1 0,17 49-1,-22-82-669,4 14 76,5 26 0,-11-43-230,0 0 0,0 0 0,-1 0 0,0 0 0,0 0 0,-1 0-1,0 0 1,-2 10 0,3-16 44,0 0-1,-1-1 1,1 1-1,0 0 1,0-1-1,0 1 1,0-1-1,-1 1 1,1 0-1,0-1 1,-1 1-1,1-1 0,0 1 1,-1-1-1,1 1 1,-1-1-1,1 1 1,-1-1-1,1 1 1,-1-1-1,1 0 1,-1 1-1,1-1 1,-1 0-1,0 0 1,1 1-1,-2-1 1,1 0-113,0 0 1,0-1 0,0 1 0,0 0 0,0-1 0,1 1-1,-1-1 1,0 1 0,0-1 0,0 1 0,0-1 0,1 1-1,-1-1 1,0 0 0,1 0 0,-2 0 0,-3-7-1721,-1 1 1,-7-17-1,11 21 1745,-3-6-644,1 3 722,1 0-1,0 0 1,1 0-1,-1 0 1,-2-11-1,5 15 265,0 1-1,-1-1 1,1 0-1,0 0 1,0 0-1,1 0 1,-1 1-1,0-1 1,1 0-1,-1 0 0,1 0 1,-1 1-1,1-1 1,0 0-1,0 1 1,0-1-1,0 0 1,0 1-1,0-1 1,0 1-1,0 0 0,1-1 1,-1 1-1,3-2 1,72-52 3980,22-17-978,-79 56-2707,0-1 1,28-33 0,-43 45-405,-1 0-1,1 0 1,-1 1-1,-1-2 1,1 1 0,-1 0-1,0-1 1,3-9 0,-4 11 62,-1 1 1,1-1-1,-1 1 1,0-1 0,0 1-1,0-1 1,-1 1-1,1-1 1,-1 1-1,0 0 1,1-1 0,-2 1-1,1 0 1,0-1-1,-4-4 1,1 3 437,0 6 228,2 14 612,2-6-1179,1-1-1,0 0 1,0 1 0,1-1-1,1 0 1,-1 0 0,1 0-1,0 0 1,1-1 0,0 1-1,0-1 1,10 14 0,6 2-989,0-1 1,31 27 0,-16-16-2440,-9-5 1337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4:00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1 119 22605,'54'-13'2192,"-1"-5"1121,-3-1-592,-10 0-1649,-5-1-688,-8 3-2409,0 4 1441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4:46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807 4101 8778,'0'2'201,"0"0"1,0 0-1,0 0 0,0 0 1,0 0-1,1 0 1,-1 0-1,1 0 0,0 0 1,-1 0-1,1 0 0,0-1 1,0 1-1,0 0 1,0 0-1,0-1 0,1 1 1,-1-1-1,1 1 0,-1-1 1,1 0-1,-1 1 1,1-1-1,-1 0 0,1 0 1,0 0-1,0 0 0,0 0 1,2 0-1,5 4 511,26 13 562,1-2 0,0-1 0,40 11 0,-27-15-1008,1-3 0,0-2-1,0-2 1,1-2 0,80-7-1,250-54 333,-267 37-341,60-12 178,183-27 599,6 13-56,-295 35-764,-2-4 0,0-2 0,83-36 0,-68 19-94,-2-3 0,92-61 0,-127 70-110,-1-3 0,-1-1-1,-3-2 1,0-1 0,37-50 0,58-64 6,-92 107-28,57-77 1,-80 94 13,-2 0 1,-1-1 0,-1-1 0,18-51-1,-19 35 2,-3 1 0,-1-1 0,-3-1-1,4-92 1,-11 114 2,-2 0 1,0 0-1,-2 0 0,-9-35 0,-39-88 11,-16-8-22,-18-46 1,-29-69 12,82 198 5,3 0 0,4-2 1,-17-78-1,-25-104-26,58 223 13,-1 0 0,-2 1 1,-1 1-1,-1 0 0,-26-40 0,16 35 0,-2 2 0,-1 0 0,-58-53 0,29 36 0,-127-124 9,147 133 14,-3 2 0,-2 1-1,-88-63 1,73 67 17,0 3-1,-3 2 1,0 2 0,-2 4 0,0 2-1,-2 3 1,-81-14 0,91 24-23,0 3 1,0 2-1,0 2 0,-1 3 1,1 2-1,0 2 1,0 3-1,1 2 1,-66 22-1,63-13 280,1 2 0,1 3-1,-79 48 1,-3 31-175,86-62-113,-5 3-9,2 2 1,-87 98-1,-50 111-7,157-208-2,-30 51 16,-54 113 1,47-80 16,38-71-25,4 2 1,-26 82-1,-53 153-121,-52 172 71,124-326-40,7 2 0,-14 205 0,30-227 70,-4 75 14,15-2 35,4-166-26,1-1 0,1 1 0,2-1 0,1-1 0,1 0 0,1 0 0,2 0 0,27 47 0,6 3 54,27 47 203,-64-114-160,-1 0-1,2 0 1,-1-1 0,1 0-1,1-1 1,19 16 0,-21-19-4,0-1 1,1 0-1,-1-1 0,1 0 1,0 0-1,0-1 1,1 0-1,-1-1 1,1 0-1,11 1 1,4-1 66,0-2 0,0 0 1,44-7-1,74-27-2021,-96 20-900,-1-5 934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8:44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12723,'62'6'2336,"89"-4"0,62-16-181,-173 10-1611,205-12 2790,277 17 0,-166 26-2350,261 9 523,43-58 1496,-618 19-2763,46-10-1,-58 4-180,-17 1-117,-13 8 48,0 0-1,0 0 0,1-1 0,-1 1 0,0 0 0,0 0 0,0-1 1,1 1-1,-1 0 0,0-1 0,0 1 0,0 0 0,0-1 0,0 1 1,0 0-1,0-1 0,0 1 0,0 0 0,0-1 0,0 1 0,0 0 1,0-1-1,0 1 0,0 0 0,0-1 0,0 1 0,0 0 0,0-1 1,-1 0-118,0 0 0,1 1 0,-1-1 1,0 0-1,1 1 0,-1-1 1,0 1-1,0-1 0,1 1 0,-1-1 1,0 1-1,0 0 0,0-1 1,0 1-1,0 0 0,0 0 0,0-1 1,1 1-1,-1 0 0,0 0 1,-1 0-1,-6-1-789,-19-6-692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8:57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12419,'0'0'1055,"6"8"3087,-2-6-3810,0-1 0,0 0 0,0 0 0,1 0 0,-1-1 0,0 1 1,1-1-1,-1 0 0,1 0 0,7-2 0,-4 2 8,28-3 745,7 0-140,-1 1 0,0 2 1,65 9-1,-64-2-378,-1-1-1,1-2 1,1-3-1,48-3 1,9-10 431,-44 5-204,113-2 1,-168 9-784,13 2 39,-15-2-50,0 0 1,1 0 0,-1 0 0,1 0 0,-1 0 0,0 0-1,1 0 1,-1 0 0,1 1 0,-1-1 0,0 0 0,1 0 0,-1 0-1,0 1 1,1-1 0,-1 0 0,0 0 0,1 1 0,-1-1-1,0 0 1,0 1 0,1-1 0,-1 0 0,0 1 0,0-1 0,0 1-1,1-1 1,-1 1 0,0-1-2,-1 1 0,1-1 0,0 0-1,0 1 1,0-1 0,-1 0 0,1 1 0,0-1 0,-1 0-1,1 0 1,0 1 0,0-1 0,-1 0 0,1 0 0,-1 0-1,1 1 1,0-1 0,-1 0 0,1 0 0,0 0 0,-1 0-1,1 0 1,-1 0 0,1 0 0,0 0 0,-1 0 0,1 0-1,-1 0 1,1 0 0,0 0 0,-1 0 0,1 0-1,-1-1 1,-14-1-886,-8-4-3694,-2-1 2778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03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14139,'1'0'313,"0"0"0,0 0 0,0 0 0,0 1 0,0-1 0,0 0 0,0 1 0,0-1 0,0 1 0,0 0 0,0-1 0,0 1 0,0-1 0,0 1 0,-1 0 0,1 0 0,1 1 0,11 18 1241,-10-16-1084,3 8-30,0 0 1,0 0 0,-1 1 0,-1 0-1,0-1 1,-1 2 0,0-1 0,-1 0-1,0 0 1,-1 27 0,-3-11-109,-1 0 1,-2 0 0,-15 56-1,19-81-330,-39 160 423,38-147-569,-1 1 0,2 0 0,1 0-1,0-1 1,1 1 0,1 0 0,5 23-1,-2-25-1001,-5-16 1105,0 0 1,0 0 0,0 1 0,0-1-1,0 0 1,0 0 0,0 0-1,0 0 1,0 0 0,0 0 0,0 1-1,1-1 1,-1 0 0,0 0 0,0 0-1,0 0 1,0 0 0,0 0 0,0 0-1,0 1 1,0-1 0,0 0-1,1 0 1,-1 0 0,0 0 0,0 0-1,0 0 1,0 0 0,0 0 0,0 0-1,1 0 1,-1 0 0,0 0 0,0 0-1,0 0 1,0 0 0,0 0-1,0 0 1,1 0 0,-1 0 0,0 0-1,0 0 1,0 0 0,0 0 0,0 0-1,1 0 1,-1 0 0,0 0-1,3-9-1901,-3-16-582,0-9 866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03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98 14171,'5'-7'311,"-1"0"0,1 1 0,0-1 0,0 1 0,1 0 0,0 0 0,0 1 1,0-1-1,1 2 0,-1-1 0,1 1 0,0-1 0,1 2 0,-1-1 0,1 1 0,0 1 0,-1-1 0,1 1 0,10-1 0,-6 1-25,0 1-1,0 1 0,1 0 1,-1 0-1,0 2 0,0-1 0,0 1 1,0 1-1,0 0 0,0 1 1,-1 0-1,1 1 0,15 10 1,-23-13-195,0 1 0,-1 0 0,0 0 0,1 0 0,-1 0 0,0 0 0,-1 1 0,1-1 0,-1 1 0,1 0 0,-1 0 0,0 0 1,2 8-1,-2-6 16,0 1 1,-1 0-1,0 0 0,-1 0 1,0 0-1,0-1 1,0 1-1,-2 9 1,-1 0 55,-1 0 0,0-1 1,-2 1-1,1-1 1,-2 0-1,-15 25 1,17-32-168,0 0 0,-1-1 0,0 0 1,0 0-1,-1 0 0,0-1 0,0 0 0,-1 0 1,1 0-1,-1-1 0,0 0 0,-1-1 1,1 0-1,-1 0 0,0-1 0,-16 4 1,22-7-288,-1 1 0,1-1-1,0 0 1,-1 0 0,1-1 0,-1 1 0,1-1 0,-1 1 0,1-1 0,0 0 0,-1 0 0,1-1 0,0 1 0,0-1 0,0 0 0,0 1 0,0-1 0,0 0 0,1-1 0,-1 1 0,-2-4 0,1 1-1259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03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0 165 14339,'26'46'4551,"-24"-42"-4169,0 0-1,-1 0 0,1 0 1,-1 0-1,0 1 0,0-1 1,-1 1-1,1-1 0,-1 7 1,0-10-334,0-1 0,0 1 0,0-1 0,0 1 1,-1-1-1,1 1 0,0-1 0,0 1 1,0-1-1,-1 1 0,1-1 0,0 1 0,0-1 1,-1 0-1,1 1 0,0-1 0,-1 1 1,1-1-1,-1 0 0,1 1 0,0-1 0,-1 0 1,1 0-1,-1 1 0,1-1 0,-1 0 0,1 0 1,-1 0-1,1 1 0,-1-1 0,1 0 1,-1 0-1,1 0 0,-1 0 0,1 0 0,-1 0 1,1 0-1,-1 0 0,1 0 0,-1 0 1,1 0-1,-1-1 0,1 1 0,-1 0 0,1 0 1,-1 0-1,1-1 0,-1 1 0,1 0 1,-1-1-1,1 1 0,0 0 0,-1-1 0,1 1 1,0 0-1,-1-1 0,1 1 0,0-1 1,-1 1-1,1-1 0,0 1 0,-1-2 1,0-2 26,-1 0 0,1 0 1,0 0-1,0-1 0,0 1 1,1 0-1,-1-1 0,1 1 1,0-1-1,0 1 0,1-1 1,-1 1-1,1 0 0,0-1 1,0 1-1,3-6 1,0-2-25,2 0 0,-1 0 0,1 1 0,11-15 0,-5 9 48,28-31-1,-35 43-172,0 0-1,1 1 0,-1-1 1,1 1-1,0 0 0,0 1 0,0-1 1,0 1-1,12-4 0,-17 7-61,0-1-1,0 1 1,0 0-1,0 0 1,0 0-1,0 0 1,0 0-1,0 0 1,0 0-1,1 0 1,-1 0-1,0 1 1,-1-1-1,1 0 1,0 1-1,0-1 0,0 0 1,0 1-1,0-1 1,0 1-1,1 1 1,0 0-527,0 0 1,0 0 0,-1 0-1,1 0 1,-1 0-1,3 5 1,3 9-830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04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14155,'1'0'416,"0"0"0,1 0 0,-1 1 0,0-1 0,0 0 0,0 0-1,0 1 1,0-1 0,0 1 0,0-1 0,0 1 0,0 0 0,0-1 0,0 1 0,0 0 0,0 0 0,0-1 0,0 2 0,-1-1-202,1 1 0,-1-1 0,0 0 0,0 1 0,0-1 0,0 0 0,0 0 0,0 1 0,0-1 0,0 0 0,-1 0 0,1 1 0,0-1 0,-1 0 0,1 0 0,-2 2 0,2-1-160,-4 6 140,2-1-1,-1 1 0,1 0 0,-2 13 0,4-18-168,-1-1 0,1 1 0,1 0-1,-1 0 1,0 0 0,1-1 0,-1 1 0,1 0 0,0 0-1,0-1 1,0 1 0,0-1 0,1 1 0,-1-1 0,1 1-1,-1-1 1,4 4 0,1 0 2,0-1-1,0 1 0,0-1 1,1 0-1,0 0 1,8 3-1,-11-5-10,1-1 0,-1 0 0,1 0 0,-1-1 0,1 1 0,0-1 0,0 0 0,0 0 0,0-1 0,0 0 1,8 0-1,-12 0-2,-1 0 1,1 0 0,-1 0 0,1 0-1,-1 0 1,0 0 0,1 0 0,-1 0-1,1 0 1,-1 0 0,0 0 0,1 0-1,-1 0 1,1-1 0,-1 1-1,0 0 1,1 0 0,-1 0 0,0-1-1,1 1 1,-1 0 0,0-1 0,1 1-1,-1 0 1,0-1 0,0 1 0,1 0-1,-1-1 1,0 1 0,0 0 0,0-1-1,0 1 1,1 0 0,-1-1 0,0 1-1,0-1 1,0 1 0,0 0 0,0-1-1,0 1 1,0-1 0,0 1 0,0-1-1,0 1 1,0 0 0,0-1 0,0 1-1,-1-1 1,1 1 0,0 0 0,0-1-1,0 1 1,-1 0 0,1-1 0,-3-3 153,0-1 0,0 1 1,-7-7-1,2 2-83,1 1-297,1-1-1,0 0 1,0-1-1,1 1 1,0-1-1,-3-12 1,6 17-207,1 0 1,0 1-1,0-1 0,0 0 1,1 0-1,0 0 1,0 0-1,0 0 1,0 0-1,1 0 1,0 0-1,0 0 0,0 1 1,1-1-1,3-9 1,6-4-1008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04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 18220,'0'0'153,"-1"0"1,0 0 0,1 0-1,-1 0 1,1 0-1,-1 0 1,0 0 0,1 1-1,-1-1 1,0 0-1,1 1 1,-1-1 0,1 0-1,-1 1 1,1-1-1,-1 0 1,1 1-1,-1-1 1,1 1 0,0-1-1,-1 1 1,1-1-1,-1 1 1,1 0 0,0-1-1,0 1 1,-1-1-1,1 1 1,0 0-1,0-1 1,0 1 0,0 0-1,-1 0 1,2 26 1983,-1-23-1925,10 78 2010,2 65-829,-14-49-1102,-1 27 302,4-98-1868,1-1 0,8 41 1,-10-67 1149,0 1 0,0-1-1,0 0 1,0 0 0,0 1 0,0-1 0,0 0 0,0 0 0,0 0 0,0 1 0,1-1 0,-1 0 0,0 0 0,0 0 0,0 1 0,0-1 0,0 0-1,0 0 1,1 0 0,-1 0 0,0 1 0,0-1 0,0 0 0,1 0 0,-1 0 0,0 0 0,0 0 0,0 0 0,1 0 0,-1 1 0,0-1 0,0 0-1,1 0 1,-1 0 0,0 0 0,0 0 0,1 0 0,-1 0 0,0 0 0,1 0 0,-1-1-125,8-2-1714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2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 19076,'15'-3'1712,"2"-2"697,6-3-1233,4 1-416,13-5-1504,8-3-1264,8-14 1176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05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 16796,'5'3'1864,"3"1"1441,14-4-1673,7-2-296,9-3-744,4-3-231,-5-3-538,-7 1-535,-1-2-1200,-4 0-689,7 1 1249</inkml:trace>
  <inkml:trace contextRef="#ctx0" brushRef="#br0" timeOffset="1">443 10 15459,'-3'42'6766,"8"21"-3656,-2-42-2606,-3-16-437,1 0 0,-1 0 0,1 0-1,1 0 1,-1 0 0,1 0 0,0-1 0,0 1 0,3 5 0,-3-8-56,0 1 1,0-1 0,0 0-1,0 0 1,0 0-1,0 0 1,1 0 0,-1-1-1,1 1 1,-1-1-1,1 1 1,-1-1-1,1 0 1,0 0 0,0 0-1,0-1 1,3 2-1,-1-2-3,1 1 0,-1-1 0,0 0 0,0 0 0,0-1 0,1 1 0,7-3 0,-10 2 8,-1 1 0,0-1 0,1 0 1,-1 0-1,0 0 0,0 0 0,1-1 0,-1 1 0,0-1 0,0 1 0,0-1 0,0 0 0,-1 1 0,1-1 1,0 0-1,-1 0 0,3-4 0,-4 5 4,0 0 0,1 0 0,-1 0-1,0 0 1,0-1 0,0 1 0,0 0 0,0 0 0,0 0 0,0 0 0,0 0 0,0-1 0,-1 1 0,1 0 0,0 0 0,-1 0 0,1 0-1,-1 0 1,1 0 0,-1 0 0,1 0 0,-1 0 0,0 0 0,0 0 0,1 0 0,-3-1 0,-2-3 5,-1 1 0,0-1 0,-7-4 0,4 3-148,-17-12-826,16 12-358,0 0 1,1-1-1,-13-13 1,21 19 1052,0 0 0,0 0 1,0-1-1,0 1 0,0 0 0,0-1 0,0 1 1,1-1-1,-2-1 0,0-21-1278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05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 16436,'5'50'4869,"12"59"0,-6-50-3096,-11-51-1571,1 0-30,0-7-51,0-4 51,25-107-76,-19 88-96,0 0-1,21-40 1,-25 58-3,-1-1 1,1 1-1,0 0 1,0 0-1,1 0 1,-1 1-1,5-4 1,-7 5 3,0 1 0,1 0 0,-1 1-1,1-1 1,-1 0 0,0 0 0,1 1 0,-1-1 0,1 1 0,0-1 0,-1 1 0,1-1 0,-1 1 0,1 0 0,0 0 0,-1 0-1,1 0 1,0 0 0,-1 0 0,1 0 0,-1 1 0,1-1 0,0 1 0,-1-1 0,2 2 0,1 0 9,0 0 1,-1 0-1,0 1 1,0 0-1,0-1 1,0 1-1,0 1 1,0-1-1,-1 0 1,1 0 0,-1 1-1,0 0 1,2 4-1,2 8 41,10 32-1,-6-14-105,-8-30-190,-1 0 0,0 0 1,1 0-1,0 0 0,0-1 0,0 1 0,0-1 0,0 1 0,1-1 0,0 0 0,0 0 1,-1 0-1,2 0 0,-1-1 0,0 1 0,0-1 0,1 0 0,0 0 0,-1 0 0,1 0 1,0-1-1,0 1 0,4 0 0,19 3-1307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05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188 436 18988,'-1'-1'207,"0"1"-1,0-1 1,-1 1 0,1-1-1,-1 1 1,1 0 0,0 0-1,-1-1 1,1 1 0,-1 0-1,1 0 1,-1 1 0,1-1-1,0 0 1,-1 0 0,1 1-1,-1-1 1,1 1 0,0-1-1,0 1 1,-1-1 0,1 1-1,-2 1 1,-3 2 258,0 1-1,0-1 1,-5 7 0,8-9-354,-11 12 187,0 1 1,1 1 0,1 0 0,0 1 0,1 0 0,1 0 0,-14 34 0,14-18-255,9-31-50,1 0 0,0 0 1,0-1-1,-1 1 0,1 0 1,0 0-1,1 0 0,-1 0 1,0-1-1,1 1 0,-1 0 1,1 0-1,-1-1 0,1 1 1,1 2-1,-2-3-4,1-1 1,-1 1-1,0-1 0,1 1 1,-1-1-1,1 1 0,-1-1 1,1 0-1,-1 1 0,1-1 1,-1 0-1,1 1 0,-1-1 1,1 0-1,-1 0 0,1 1 1,0-1-1,-1 0 0,1 0 1,-1 0-1,1 0 0,0 0 1,-1 0-1,2 0 0,-1 0-12,1 0 0,-1-1-1,1 1 1,-1-1 0,1 1 0,-1-1-1,1 0 1,-1 0 0,2-1-1,2-1-59,0-1-1,-1 0 1,8-10-1,54-75-517,-65 87 599,1 1 0,-1-1 0,1 0 1,-1 1-1,1 0 0,-1-1 0,1 1 0,0 0 0,-1 0 0,1 0 1,0 0-1,0 0 0,0 0 0,0 0 0,0 1 0,0-1 0,0 1 1,0-1-1,0 1 0,0 0 0,0 0 0,4 0 0,1 2 3,1-1 0,-1 1 0,0 0 1,0 1-1,7 3 0,12 4 10,-19-8-16,0 0 0,0 0 0,0-1-1,0 0 1,0-1 0,0 1 0,0-1 0,0 0-1,11-3 1,-14 2 4,1 0 0,-1 0 0,0-1 0,0 1 0,0-1 0,-1 0 0,1 0 0,0-1 0,-1 1 0,1-1 0,-1 0 0,0 0 0,0 0 0,0 0 0,0 0 0,4-7 0,-1-2 5,0 1 0,-1-1 0,0 0 0,-1 0 0,0-1 0,-1 1 0,-1-1 0,2-13 0,1-106 106,-5 120-95,0-27 39,-8-52-1,5 71 64,-1 0 0,-1 1 0,-1 0 0,-10-26 0,15 43-59,0 0 0,0 0 0,0 0 0,0 0 0,0 0 0,-1 0 0,1 0 0,-1 0 1,1 1-1,-3-2 0,4 2-42,0 1 1,0 0 0,-1 0-1,1 0 1,0 0 0,-1 0-1,1 0 1,0-1 0,0 1-1,-1 0 1,1 0 0,0 0-1,-1 0 1,1 0 0,0 0-1,-1 0 1,1 0 0,0 1-1,0-1 1,-1 0 0,1 0-1,0 0 1,0 0 0,-1 0-1,1 0 1,-1 1 0,-6 10 442,4 0-209,0 0 0,0 0 0,1 1 1,0-1-1,1 15 0,3 59 606,3-51-595,0-1-1,16 49 1,28 64 5,-37-113-235,-11-29-37,6 16-327,1 0 0,12 21 0,-20-40 202,0-1 0,0 1 0,1-1 0,-1 1 0,0-1 1,0 1-1,1-1 0,-1 0 0,0 1 0,1-1 0,-1 0 0,0 1 0,1-1 0,-1 0 1,0 1-1,1-1 0,-1 0 0,1 1 0,-1-1 0,1 0 0,0 0 0,1-7-2895,-4-19-1504,-2-5 2346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06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30 13155,'-8'12'2368,"5"-2"2729,11-4-2376,16-9-1097,8-3-231,8-4-609,0-1-152,-3 3-640,-2 0-376,-4 2-1184,-4 1-993,-2 5 1377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06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38 522 15315,'9'-2'958,"-1"0"-1,0-1 0,1-1 1,-1 0-1,0 0 0,0 0 0,12-10 1,-16 11-692,0 0 0,-1 0 0,0 0 0,1-1 0,-1 1 0,0-1 0,0 0 0,-1 0 0,1 0 0,-1 0 0,0 0 0,0-1 0,-1 1 0,1-1 0,-1 1 0,1-6 1,-1 8-232,-1 0 0,0 0 0,0 0 0,0 0 0,0 0 0,0 0 0,-1 0 0,1 0 0,-1 1 0,1-1 0,-1 0 0,0 0 0,1 0 0,-1 0 0,0 1 0,0-1 0,0 0 0,-1 1 0,1-1 0,0 1 0,-1-1 1,1 1-1,-1 0 0,1-1 0,-1 1 0,1 0 0,-1 0 0,0 0 0,0 0 0,1 1 0,-1-1 0,0 0 0,0 1 0,-3-1 0,1 0-23,-1 0 0,0 1 0,1-1 1,-1 1-1,0 0 0,1 1 0,-1-1 0,1 1 0,-1 0 0,1 0 0,-1 0 1,1 1-1,-7 2 0,7-1-23,0-1 0,1 0 1,-1 1-1,1 0 0,0 0 0,0 0 1,0 0-1,0 0 0,0 0 0,1 1 1,0 0-1,-1-1 0,2 1 0,-1 0 1,0 0-1,1 0 0,-1 0 0,1 0 1,0 0-1,0 1 0,1-1 0,-1 0 1,1 0-1,0 1 0,0-1 0,1 0 1,-1 0-1,1 1 0,0-1 0,0 0 1,0 0-1,1 0 0,-1 0 0,1 0 1,0 0-1,0 0 0,1-1 0,-1 1 1,1-1-1,-1 0 0,1 1 0,0-1 1,1 0-1,-1-1 0,0 1 0,1-1 1,-1 1-1,1-1 0,5 2 0,-3-2-10,0 0 0,1 0 0,0 0-1,-1-1 1,1 0 0,0-1-1,-1 0 1,1 0 0,0 0 0,0-1-1,-1 1 1,1-2 0,0 1-1,-1-1 1,1 0 0,-1 0 0,0-1-1,0 0 1,10-6 0,5-5 67,-1 0 1,0-2-1,34-35 0,-52 49-5,-2 1-25,1 0 0,-1 1 0,1-1 1,0 1-1,-1-1 0,1 0 0,0 1 1,-1-1-1,1 1 0,0-1 0,0 1 0,-1 0 1,1-1-1,0 1 0,1-1 0,-14 25 268,5-11-275,1 1 0,-6 18 0,10-28-10,1 1 0,0-1-1,0 0 1,0 1 0,1-1 0,-1 1 0,1-1-1,0 1 1,1-1 0,-1 1 0,1-1-1,1 6 1,-1-8-1,0 0 0,-1-1 0,1 1-1,0-1 1,0 1 0,0-1 0,0 0 0,0 1-1,0-1 1,1 0 0,-1 0 0,0 0 0,1 1-1,-1-1 1,1-1 0,-1 1 0,1 0 0,-1 0 0,1-1-1,-1 1 1,1 0 0,0-1 0,0 0 0,-1 1-1,1-1 1,0 0 0,-1 0 0,1 0 0,0 0-1,0 0 1,-1-1 0,4 0 0,1 0-2,-1 0 0,1-1 0,-1 0 1,0 0-1,1 0 0,-1-1 0,0 1 0,8-7 0,-3 0 37,-1 0 1,1-1-1,-1-1 0,-1 1 0,0-1 0,-1-1 0,0 1 0,0-1 0,6-18 0,1-6 211,18-77 0,-1-67-106,-13 62-132,-14 127 173,-2 0 1,4 18-1,-2 80 842,-4-61-475,10 74 1,-7-102-517,-1 1-207,2 0 1,0 0-1,1-1 0,14 35 0,-17-50-81,-1 0-1,1 0 1,0 0-1,1 0 1,-1 0-1,0-1 1,1 1 0,3 2-1,-2-3-93,0 1 0,1-1 0,8 4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10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286 530 14179,'3'-4'573,"-1"0"-1,1 0 1,-1 0 0,-1 0-1,1 0 1,0-1 0,-1 1-1,1-7 1,-2 10-484,0 0 0,0-1 0,0 1 1,0 0-1,0 0 0,0-1 0,-1 1 0,1 0 0,0 0 1,-1-1-1,1 1 0,-1 0 0,1 0 0,-1 0 0,0 0 1,1 0-1,-1 0 0,0 0 0,0 0 0,0 0 1,0 0-1,0 0 0,0 1 0,0-1 0,0 0 0,0 1 1,0-1-1,0 0 0,0 1 0,0 0 0,-1-1 1,1 1-1,0 0 0,-3-1 0,-2 0 27,-1 1 0,1-1-1,-1 1 1,1 0 0,-1 1-1,1 0 1,-1 0 0,1 0-1,0 1 1,-1 0 0,1 0-1,-11 6 1,-1 1 185,0 1-1,-29 23 1,34-24-129,1 1-1,1 1 1,0 0-1,-14 19 1,21-25-125,0 0-1,1 1 1,0 0 0,0 0 0,-4 11 0,6-14-39,0 0 1,1 1-1,-1-1 1,1 0-1,0 0 0,0 1 1,0-1-1,0 0 1,0 0-1,1 1 0,-1-1 1,3 5-1,-2-6-7,0 1-1,0-1 0,1 1 1,0-1-1,-1 0 0,1 0 1,0 1-1,0-1 1,0 0-1,0-1 0,0 1 1,1 0-1,-1-1 0,1 1 1,-1-1-1,1 0 1,-1 0-1,1 0 0,0 0 1,-1 0-1,1 0 0,0-1 1,0 1-1,-1-1 1,4 0-1,5 1-14,-1-1 1,1-1-1,-1 0 0,0 0 1,17-5-1,-11 2-19,-1-1 0,1-1 0,-2-1-1,1 0 1,-1-1 0,0 0 0,0-1-1,-1-1 1,0 0 0,-1-1 0,0 0 0,-1-1-1,0 0 1,-1-1 0,-1 0 0,0 0 0,0-1-1,-1-1 1,-1 1 0,-1-1 0,6-18-1,6-25-38,-3-1 0,-2 0-1,6-78 1,-17 124 104,-1-1-1,-1 0 1,-1 1 0,-2-17 0,3 26 8,-1 1 1,1-1 0,-1 1 0,0-1 0,-1 1-1,1 0 1,0 0 0,-1 0 0,0 0-1,0 0 1,0 0 0,0 0 0,0 0-1,-1 1 1,1-1 0,-1 1 0,1-1 0,-1 1-1,0 0 1,-6-3 0,8 4 1,-1 1 0,0-1-1,0 0 1,1 1 0,-1 0 0,0-1 0,0 1 0,0 0-1,0 0 1,0 0 0,1 0 0,-1 0 0,0 0 0,0 1 0,0-1-1,0 1 1,1-1 0,-1 1 0,0-1 0,0 1 0,1 0-1,-1 0 1,1 0 0,-1 0 0,1 0 0,-1 1 0,-2 1-1,-1 3 114,0 0 0,1 1 0,0-1 0,0 1 0,-5 10-1,0 3 183,2 0-1,0 0 0,1 1 0,-6 33 0,8-23 97,1 0 1,1 48-1,3-63-359,0-1 1,1-1-1,1 1 1,0 0-1,1 0 1,1-1-1,0 0 1,1 0-1,0 0 1,13 19-1,-12-23-63,1 0 0,-1-1-1,2 0 1,-1 0-1,1-1 1,1 0 0,-1 0-1,1-1 1,1-1 0,-1 0-1,1 0 1,0-1 0,15 5-1,-17-7-6,0 0 0,-1-1 0,1 0 0,0-1 0,0 0-1,0 0 1,0-1 0,18-2 0,-22 1 0,-1 0 1,1 0-1,-1 0 1,1-1-1,-1 1 0,0-1 1,0 0-1,0 0 0,0-1 1,0 1-1,0-1 1,-1 0-1,1 0 0,-1 0 1,0 0-1,0-1 0,0 0 1,0 1-1,-1-1 1,3-4-1,-2-1 2,1 1 0,-1-1 0,-1 0 0,1 0 0,-2-1 0,1 1 1,-1 0-1,-1 0 0,0-1 0,0 1 0,-1 0 0,0-1 0,-3-12 0,4 20-9,-1 1 0,1-1 0,-1 1-1,1-1 1,-1 1 0,1 0 0,-1-1 0,0 1-1,0 0 1,0-1 0,0 1 0,0 0 0,0 0-1,0 0 1,0 0 0,0 0 0,-3-1 0,4 1-1,-1 1 1,0 0 0,0 0 0,1 0 0,-1 0 0,0 0 0,0 0 0,1 0 0,-1 0 0,0 1 0,1-1 0,-1 0 0,0 0 0,0 1 0,1-1 0,-1 0 0,1 1 0,-1-1 0,0 0 0,1 1 0,-1-1 0,1 1 0,-1-1 0,1 1 0,-1 0 0,1-1 0,-1 1 0,1-1 0,0 1 0,-1 0 0,1-1 0,0 1 0,-1 1 0,-1 1 1,1 0 0,0 0 0,0 0 0,0 0 0,0 0 0,0 0 0,0 0 0,1 0 0,-1 0 0,1 0 0,0 1 0,0-1 0,0 0 0,1 0 0,-1 0 0,1 1 0,0-1 0,0 0 0,2 5 0,-1-5 3,0 1 0,0-1 0,0 0 0,0 0 0,1 0 0,0 0 0,-1 0 0,1-1 0,0 1 0,1-1 0,-1 0 0,0 0 0,0 0 0,1 0 0,-1 0 0,5 0 1,3 2-3,0-1 1,0-1 0,0 0 0,0 0 0,0-1 0,0-1 0,0 0 0,1 0-1,-1-1 1,0-1 0,0 0 0,11-3 0,-8 1-4,0-1 1,-1-1-1,1 0 0,-2 0 1,1-1-1,-1-1 0,0 0 1,21-19-1,-9 3-5,-18 16 5,2 1 1,-1 0-1,1 0 1,13-9-1,-20 16 4,-1-1 0,1 1-1,-1-1 1,1 1-1,-1 0 1,1-1 0,-1 1-1,1 0 1,0-1 0,-1 1-1,1 0 1,0 0 0,-1 0-1,1 0 1,0 0 0,-1 0-1,1 0 1,0 0 0,-1 0-1,1 0 1,0 0 0,-1 0-1,1 0 1,0 0 0,-1 1-1,1-1 1,-1 0 0,1 0-1,0 1 1,-1-1 0,1 0-1,-1 1 1,1-1 0,-1 1-1,1-1 1,-1 1 0,1-1-1,-1 1 1,0-1 0,1 1-1,-1-1 1,0 1 0,1 0-1,-1-1 1,0 1 0,1 1-1,0 2-4,0 1 1,0-1-1,-1 1 0,0-1 0,0 7 1,0-10 3,0 13-2,11 239 53,11-100-35,-15-123-14,1 0-1,22 56 1,-23-71 4,0 1 0,7 30 0,-15-64-83,0 0-1,3-29 1,0 13-13,8-456-674,-11 477 766,2 0 0,-1 0-1,2 0 1,0 0 0,0 0 0,6-15 0,-7 26-1,-1 1-1,1-1 1,0 0 0,0 0-1,0 1 1,0-1-1,0 1 1,0-1-1,1 1 1,-1-1 0,0 1-1,1 0 1,-1-1-1,1 1 1,0 0-1,-1 0 1,1 0 0,0 0-1,-1 1 1,5-2-1,-3 1 1,1 1 0,-1-1-1,1 1 1,-1 0 0,1 0-1,-1 1 1,0-1 0,1 1-1,-1-1 1,7 3 0,-3 0 10,1 0-1,-2 0 1,1 0 0,0 1 0,-1 0 0,1 1 0,-1-1 0,0 1 0,-1 0-1,6 7 1,-9-10 2,0 1-1,0 0 0,0 0 1,-1-1-1,1 1 1,-1 1-1,0-1 0,0 0 1,0 0-1,0 0 1,0 1-1,-1-1 0,1 0 1,-1 1-1,0-1 0,0 0 1,0 1-1,-1-1 1,1 0-1,-1 1 0,0-1 1,0 0-1,0 0 0,0 0 1,0 0-1,-1 0 1,0 0-1,1 0 0,-1 0 1,0 0-1,-3 3 1,-4 3 33,1-1 0,-1 1 0,-1-1 0,1-1 0,-1 1-1,-1-2 1,-13 8 0,6-5 12,-39 14-1,50-20-87,-1-1 1,1-1-1,0 1 1,0-1-1,-1-1 0,1 1 1,-1-1-1,1 0 1,-8-2-1,14 2-30,0 0 0,0 0 0,0 0 0,0 0 0,-1 0 1,1-1-1,0 1 0,0 0 0,0-1 0,0 1 0,0-1 0,0 0 0,0 1 0,0-1 0,1 1 0,-1-1 0,0 0 0,0 0 0,0 0 1,1 1-1,-1-1 0,0 0 0,1 0 0,-1 0 0,1 0 0,-1 0 0,1 0 0,-1 0 0,1 0 0,0 0 0,0-1 0,-1 1 0,1 0 1,0 0-1,0 0 0,0 0 0,0 0 0,0 0 0,1 0 0,-1-2 0,2-2-423,-1 1 0,1 0 0,0-1 0,0 1 0,0 0 0,1 0-1,-1 1 1,7-8 0,22-19-2724,12 0 1179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11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 15523,'18'29'2756,"9"15"2975,38 82-1,-62-119-5358,0 1 1,-1-1-1,3 16 0,-3-92 287,0 46-618,0-4-191,0 0 0,11-43-1,-10 60-169,0 1-1,0-1 0,1 1 1,0 0-1,0 0 1,1 0-1,1 0 0,-1 1 1,1 0-1,11-11 0,-15 17 38,-1 1-1,1-1 1,0 1 0,0 0-1,-1 0 1,1 0-1,0 0 1,0 0 0,0 0-1,0 0 1,0 0-1,0 1 1,0-1-1,1 1 1,-1 0 0,0 0-1,0-1 1,0 1-1,4 1 1,0 0-617,1 1 1,-1 0 0,0 0-1,0 1 1,6 2-1,12 6-277,0-4 682,1 0 0,28 3 0,19 5 3139,-71-15-2447,0 0 0,1 1 0,-1-1 1,0 1-1,0-1 0,0 1 0,1-1 1,-1 1-1,0-1 0,0 1 1,0 0-1,0 0 0,0 0 0,0 0 1,0 0-1,-1-1 0,1 2 0,0-1 1,0 0-1,-1 0 0,1 1 1,0 0 21,-1 0 0,0-1 0,1 1 0,-1 0 0,0-1 1,0 1-1,-1 0 0,1-1 0,0 1 0,0 0 0,-1-1 1,1 1-1,-1 0 0,0 1 0,-4 6 544,0-1-1,0 0 1,0 0-1,-10 10 1,11-13-500,-1 1-9,1-1-121,-1 0-1,1 0 1,0 0-1,0 1 1,1-1 0,0 1-1,0 0 1,0 0-1,1 1 1,-1-1-1,0 7 1,3-12-116,-1 1-1,1-1 1,0 0 0,0 0 0,0 0 0,1 0 0,-1 0-1,0 1 1,0-1 0,1 0 0,-1 0 0,0 0 0,1 0-1,-1 0 1,1 0 0,-1 0 0,1 0 0,0 0-1,0 0 1,-1 0 0,1 0 0,1 0 0,-1 0-2,1 0 0,0 0 0,0 0 0,-1 0 0,1 0 1,0-1-1,0 1 0,0-1 0,0 1 0,0-1 0,0 0 0,2 1 1,1-1 3,-1 0 1,1-1 0,-1 1 0,1-1 0,0 0-1,-1 0 1,1 0 0,-1-1 0,0 1 0,6-4-1,-7 3-2,-1 1 0,0-1-1,1 1 1,-1-1 0,0 0-1,0 0 1,0 0 0,0 0 0,-1-1-1,1 1 1,0 0 0,-1-1-1,0 1 1,1-1 0,-1 1-1,0-1 1,-1 0 0,1 1-1,0-1 1,0-4 0,-1 3-25,-1-1 0,1 1-1,-1-1 1,0 1 0,0 0 0,0 0 0,-1-1 0,1 1 0,-1 0 0,0 0 0,0 1 0,-5-7 0,-5-7-325,6 9-858,0-1 0,-7-14 0,11 20 637,1 0-1,0 0 0,0-1 1,0 1-1,0 0 1,1 0-1,-1 0 0,1-1 1,0 1-1,0 0 0,0-1 1,1-4-1,5-15-1364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11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 17868,'-1'0'310,"0"0"1,0 0-1,1 1 1,-1-1-1,0 0 1,0 0-1,0 1 1,1-1-1,-1 0 1,0 1-1,1-1 1,-1 1-1,0-1 1,1 1 0,-1-1-1,1 1 1,-1 0-1,1-1 1,-1 1-1,1 0 1,-1-1-1,1 1 1,0 0-1,-1 0 1,0 1-1,-5 23 1378,5-20-1092,-2 17 391,0 1 0,2 41 0,8 48-276,-6-95-630,2 15-101,8 212-1115,-13-218-802,-6-11-3312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11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1 183 14739,'0'-2'315,"1"1"-1,-1 0 0,1 0 1,-1 0-1,1-1 0,0 1 1,0 0-1,-1 0 1,1 0-1,0 0 0,0 0 1,0 0-1,0 1 0,0-1 1,0 0-1,0 0 0,0 1 1,1-1-1,-1 0 1,0 1-1,3-1 0,30-7 2331,-21 6-1933,133-37 3506,-84 17-3363,83-42 0,-144 63-855,-1 1-1,1 0 1,0-1 0,-1 1 0,1 0-1,0-1 1,0 1 0,0 0 0,-1 0-1,1 0 1,0 0 0,0 0 0,0 0-1,-1 0 1,3 0 0,-3 0-3,0 0 0,1 0 0,-1 1 0,0-1 0,0 0 0,0 0 0,1 0 1,-1 1-1,0-1 0,0 0 0,0 0 0,1 1 0,-1-1 0,0 0 0,0 1 0,0-1 0,0 0 0,0 0 0,0 1 0,0-1 0,0 0 1,0 1-1,0-1 0,0 0 0,0 1 0,0-1 0,0 1 0,-1 3-27,0 1 0,0-1 0,0 0 0,-4 6 0,5-8 30,-7 13-21,2 0 0,-1 1 0,2 0 0,0 0 0,-3 32 0,7-44 25,-1 1-1,1-1 1,1 0-1,-1 1 1,1-1-1,-1 0 1,1 1-1,1-1 1,-1 0-1,0 0 1,1 0 0,0 0-1,0 0 1,0 0-1,1 0 1,-1-1-1,1 1 1,0-1-1,0 0 1,0 0-1,0 0 1,0 0 0,1 0-1,-1-1 1,1 1-1,0-1 1,6 3-1,-6-4 17,0 1 0,0-1 0,1 0 0,-1 0 0,0 0 0,0 0 0,1-1 0,-1 0 0,7 0 0,-9 0 1,-1 0-1,0 0 1,0-1 0,1 1-1,-1 0 1,0-1 0,0 1 0,0-1-1,0 1 1,0-1 0,0 0-1,0 1 1,0-1 0,0 0-1,0 0 1,0 0 0,0 0-1,0 1 1,-1-1 0,1 0 0,0-1-1,-1 1 1,1 0 0,-1 0-1,1 0 1,-1 0 0,1 0-1,-1 0 1,0-1 0,1 1 0,-1 0-1,0 0 1,0-1 0,0 1-1,0 0 1,0 0 0,0-1-1,-1 0 1,0-3 30,0 0 0,-1 0 1,1 0-1,-1 1 0,0-1 0,0 1 0,-1-1 1,-3-4-1,-27-35 65,21 28-102,-18-22-292,-21-26-1387,44 53-215,1 1 1,-6-14-1,11 20 1173,2-2-2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12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15779,'20'29'3989,"0"1"-1,18 37 1,-23-38-2789,-9-17-973,-1 0-1,0 0 1,-1 0 0,0 0-1,-1 0 1,0 1 0,-1 0 0,-1-1-1,0 1 1,0 13 0,-1-30-217,1 0 1,1 0-1,-1 0 1,0 0-1,1 0 1,3-5-1,2-5-1,1-5-9,35-75-36,-37 83 32,1 0-1,0 0 1,0 1 0,1 0-1,0 1 1,11-10 0,-16 16 4,1 0 0,-1 1 1,1-1-1,0 1 0,-1 0 1,1 0-1,0 0 0,0 1 0,0 0 1,6-2-1,-7 3 0,-1-1 1,1 1-1,-1 0 1,1 0-1,0 0 0,-1 1 1,1-1-1,-1 1 1,1-1-1,-1 1 0,1 0 1,-1 0-1,0 0 0,1 0 1,-1 0-1,0 0 1,0 1-1,3 2 0,-1-1 5,0 1-1,-1 0 0,1 0 0,-1 0 1,0 0-1,0 1 0,0-1 1,-1 1-1,0-1 0,0 1 0,2 6 1,0 5-50,0 0 1,1 19-1,5 21-1664,-10-55 1484,0 1 0,1 0 0,-1-1-1,1 1 1,-1 0 0,1-1-1,0 1 1,0-1 0,-1 1 0,1-1-1,0 1 1,0-1 0,1 0-1,-1 1 1,0-1 0,0 0 0,1 0-1,-1 0 1,0 0 0,1 0-1,-1 0 1,1 0 0,0-1 0,-1 1-1,3 0 1,15 1-1123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3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419 5 12115,'-20'-2'1171,"0"0"0,0 1 1,0 2-1,0 0 1,-29 6-1,25-3-823,1 2 1,0 1-1,0 1 0,1 1 0,0 0 0,1 2 0,-27 18 1,42-26-306,1 1 1,0 0-1,1 0 1,-1 1 0,1-1-1,-1 1 1,2 0-1,-1 0 1,0 1-1,1-1 1,0 1 0,0 0-1,-3 9 1,5-11-20,0 0 1,0 0-1,1 0 1,0 0-1,-1 0 1,1 0-1,0 0 0,1 0 1,-1 0-1,1 0 1,0 0-1,0 0 1,0 0-1,0 0 1,1 0-1,-1 0 1,1-1-1,0 1 1,1-1-1,-1 1 0,5 4 1,1 1 41,0-1-1,1 0 1,0 0 0,1-1-1,17 10 1,56 25 312,-63-34-237,0 1 0,-1 1 0,0 1 1,-1 1-1,18 14 0,-32-23-116,-1-1 1,-1 1-1,1 0 0,0 0 1,-1 0-1,1 0 0,-1 1 1,0-1-1,0 1 0,-1-1 1,1 1-1,0-1 0,-1 1 1,0 0-1,0 0 0,0 0 1,-1 0-1,1 0 0,-1 0 1,0 0-1,0 0 0,0 0 1,-1-1-1,1 1 0,-1 0 1,-2 7-1,-2 0 17,-1-1 1,1 1-1,-2-1 1,1-1-1,-2 1 0,1-1 1,-14 12-1,5-6 19,-2 0 1,-35 24-1,44-34-48,0 0 0,0 0 0,0-1 0,-1 0 0,0 0 0,-14 2 0,21-5-10,0 0-1,0-1 1,0 0 0,-1 0-1,1 0 1,0 0-1,0 0 1,-1 0 0,1-1-1,0 1 1,0-1 0,0 0-1,0 0 1,0 0 0,0-1-1,0 1 1,0-1 0,0 0-1,1 1 1,-1-1 0,1 0-1,-1-1 1,-2-2 0,2 1-2,0-1 1,0 1 0,0-1 0,1 1 0,0-1 0,-1 0 0,2 0 0,-1 0 0,1 0 0,0 0 0,0 0-1,0 0 1,0 0 0,1 0 0,0-1 0,0 1 0,1 0 0,-1 0 0,1 0 0,0 0 0,3-7 0,-1 2-11,1 0 1,0 1 0,1 0-1,0 0 1,0 0 0,1 1-1,0-1 1,1 2 0,0-1 0,8-7-1,6-3-457,0 1 1,41-25-1,-44 32-806,0 1-1,1 0 1,0 1 0,26-6-1,-5 6-268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12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129 529 19500,'3'-6'862,"-2"3"-249,0 1 0,0-1 1,0 1-1,0-1 0,0 1 0,-1-1 0,1 0 1,-1 1-1,1-1 0,-1 0 0,0-2 1,0 5-551,-1-1 0,1 1 0,0 0 1,0 0-1,0-1 0,0 1 1,0 0-1,-1 0 0,1-1 0,0 1 1,0 0-1,0 0 0,-1 0 1,1-1-1,0 1 0,0 0 0,-1 0 1,1 0-1,0 0 0,0-1 0,-1 1 1,1 0-1,0 0 0,0 0 1,-1 0-1,1 0 0,0 0 0,-1 0 1,1 0-1,0 0 0,0 0 1,-1 0-1,1 0 0,0 0 0,-1 0 1,1 0-1,0 0 0,0 1 1,-1-1-1,1 0 0,0 0 0,-1 0 1,1 0-1,0 0 0,0 1 1,-1-1-1,-11 9 275,-5 8-247,2 0 0,0 2-1,-21 32 1,19-25-74,14-23-72,1 1-1,0-1 0,0 1 1,0 0-1,-2 7 0,4-10 40,0-1 0,0 0 0,0 0 1,0 0-1,0 1 0,0-1 0,0 0 0,0 0 0,0 1 0,0-1 0,0 0 0,0 0 1,0 1-1,0-1 0,0 0 0,0 0 0,0 1 0,0-1 0,0 0 0,0 0 0,0 1 1,0-1-1,1 0 0,-1 0 0,0 0 0,0 1 0,0-1 0,0 0 0,1 0 1,-1 0-1,0 0 0,0 1 0,0-1 0,1 0 0,-1 0 0,1 0-22,0 0 0,1 0-1,-1 0 1,0-1 0,0 1 0,0 0-1,0-1 1,0 1 0,0-1 0,0 1-1,0-1 1,0 0 0,1 0 0,31-20-848,-18 10 41,28-14-1,-37 22 738,1 1 1,0 0-1,-1 0 1,1 0-1,0 0 1,0 1-1,0 0 1,8 1-1,-2 0 49,0 2 0,19 4-1,-20-4 68,-1 0-1,0 0 1,14-1-1,-20-1-6,-1 0-1,0-1 0,0 1 1,0-1-1,0 0 1,0 0-1,0-1 0,0 1 1,-1-1-1,1 0 1,0 0-1,5-5 0,-1 1 1,-2 0 0,1-1 0,-1 0 0,0 0 0,0-1 0,-1 0 0,0 0 0,-1 0 0,5-11 0,4-13 140,10-39 1,-18 55-37,31-88 606,-20 62-90,-2-1 0,15-75 0,-28 110-419,0 0 0,0 0 0,-1-1 1,0 1-1,-2-16 0,2 24-190,0 0-1,0 0 0,0-1 1,0 1-1,0 0 0,0 0 1,-1 0-1,1-1 0,0 1 1,0 0-1,0 0 0,0 0 1,0 0-1,-1-1 0,1 1 1,0 0-1,0 0 0,0 0 1,0 0-1,-1 0 0,1 0 1,0 0-1,0-1 0,-1 1 1,1 0-1,0 0 0,0 0 1,0 0-1,-1 0 0,1 0 1,0 0-1,0 0 1,-1 0-1,1 0 0,0 0 1,0 0-1,0 0 0,-1 0 1,1 1-1,0-1 0,0 0 1,0 0-1,-1 0 0,1 0 1,0 0-1,0 0 0,0 1 1,-1-1-1,1 0 0,0 0 1,0 0-1,0 0 0,0 1 1,0-1-1,-1 0 0,1 0 1,0 0-1,0 1 0,0-1 1,-10 15 335,-1 7-254,2 0 1,0 0-1,1 1 0,1 0 0,2 0 0,0 1 0,-2 29 0,5-27-18,1 1 0,2 0 0,0 0 0,2 0 0,1 0 0,9 33 0,-6-33-183,2-1-1,0 0 1,2 0-1,0-1 1,18 26-1,-23-44-634,-3-8-924,-3-15-1864,-5-9 350,-2-9 991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13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30 18996,'-6'0'2305,"-1"0"1631,17-2-1759,7-4-753,17-2-648,8 0-280,-2 4-183,-2 3-217,-3 2-657,-3 3-391,-6 4-1376,1 0-897,-6 8 1753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13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64 454 15059,'5'-3'8100,"17"-10"-4180,-18 8-3506,1 1-1,-1-1 1,0 0-1,-1 0 0,1-1 1,-1 1-1,0-1 1,4-11-1,-6 15-391,-1 1 0,1-1 0,-1 0 0,1 0 0,-1 1 0,0-1 0,0 0 0,0 0 0,0 1 0,0-1 0,0 0 1,0 0-1,-1 0 0,1 1 0,-1-1 0,1 0 0,-1 1 0,1-1 0,-1 0 0,0 1 0,0-1 0,0 1 0,0-1 0,0 1 0,0 0 0,0-1 0,-1 1 0,1 0 0,0 0 0,-1 0 0,1 0 0,-1 0 0,1 0 0,-1 0 0,0 0 0,-3 0 0,3 0-22,-1 0 1,0 0-1,0 0 0,0 1 1,1-1-1,-1 1 0,0 0 1,0 0-1,0 0 1,0 0-1,0 1 0,0-1 1,0 1-1,1 0 0,-1 0 1,0 0-1,0 0 1,1 0-1,-1 0 0,1 1 1,-1-1-1,1 1 0,0 0 1,-1 0-1,1 0 1,0 0-1,-2 3 0,1-2 0,0 1 0,1-1-1,0 1 1,0-1-1,0 1 1,0 0-1,0 0 1,1 0 0,0 0-1,0 0 1,0 1-1,0-1 1,0 0 0,1 0-1,0 1 1,0-1-1,0 0 1,1 6-1,1-3 0,0 0 0,1 0 0,-1 0 0,2 0-1,-1 0 1,0-1 0,1 0 0,0 1-1,1-2 1,0 1 0,-1 0 0,2-1 0,-1 0-1,1 0 1,-1 0 0,1-1 0,1 0-1,-1 0 1,8 3 0,-5-3 1,0 0 1,0-1-1,0 0 1,1 0-1,-1-1 0,1 0 1,0-1-1,0 0 0,-1-1 1,1 0-1,0 0 1,0-1-1,0 0 0,10-3 1,-7 0 11,1-1 1,-1 0-1,0-1 0,-1 0 1,1-1-1,-1 0 1,17-15-1,-20 15 29,0 0 0,-1-1 0,-1-1 0,1 1 0,-1-1 0,-1 0 0,0-1-1,0 1 1,0-1 0,3-12 0,-7 19-18,-1 0-1,0-1 0,0 1 1,-1-1-1,1 0 0,-1 1 1,0-8-1,0 11-17,0-1 0,0 0 0,0 1 0,0-1 1,0 1-1,0-1 0,-1 0 0,1 1 0,0-1 0,0 1 0,-1-1 0,1 1 0,-1-1 0,1 1 0,0-1 0,-1 1 1,1-1-1,-1 1 0,1 0 0,-1-1 0,0 1-1,0-1 0,0 1 1,0 0-1,0 0 0,0 0 1,0-1-1,0 1 0,0 0 0,0 1 1,0-1-1,0 0 0,0 0 1,0 0-1,0 0 0,1 1 0,-1-1 1,-1 1-1,-3 1 4,1 1-1,-1-1 1,1 1 0,0 0-1,0 0 1,0 0 0,1 1-1,-1-1 1,1 1 0,0 0-1,0 0 1,0 0 0,0 0 0,1 1-1,0-1 1,0 1 0,0 0-1,-1 5 1,2-7-4,0 0-1,0 0 1,0 0 0,1 0-1,-1 0 1,1 0 0,0 1-1,0-1 1,0 0 0,1 0-1,-1 0 1,1 0 0,-1 0-1,1 0 1,0 0 0,0 0-1,1 0 1,-1 0 0,0 0-1,1 0 1,0-1 0,0 1-1,0-1 1,0 1 0,0-1-1,0 0 1,0 0 0,1 0-1,2 2 1,0-1-4,-1-1 0,1 0 0,-1 0 0,1 0 0,0-1 0,0 1 0,0-1 0,0-1 0,0 1 0,0 0 0,0-1 0,0 0 0,0-1 0,0 1 0,0-1 0,0 0 0,0 0 0,0 0 0,-1-1 0,1 1 0,0-1 0,-1 0 0,6-4 0,-2 1 0,0 0 0,0-1 0,0 0 0,-1 0 0,0-1 0,0 0 0,-1-1 0,0 1 0,0-1 0,-1 0 0,6-12 0,6-18 0,-2-2 0,12-52 0,-10 32 0,3-1 0,16-61 0,-66 201 0,21-50 0,0 1 0,3 0 0,0 0 0,-2 50 0,7-63 0,2-1 0,0 1 0,1-1 0,4 20 0,-3-26 0,0 0 0,1 0 0,-1-1 0,2 1 0,0-1 0,0 0 0,9 13 0,-12-20 0,0 1 0,0-1 0,0 1 0,0-1 0,0 0 0,0 0 0,1 0 0,-1 0 0,1 0 0,-1-1 0,1 1 0,0-1 0,-1 0 0,1 0 0,0 1 0,0-2 0,0 1 0,0 0 0,0-1 0,0 1 0,0-1 0,0 0 0,0 0 0,0 0 0,1-1 0,-1 1 0,0-1 0,0 1 0,0-1 0,-1 0 0,1 0 0,0 0 0,0-1 0,5-2 0,6-7-483,0 0 1,0-1-1,-1-1 1,16-20-1,-19 20-148,1 1 0,1 0 0,0 0 0,1 1 0,24-16 0,14 1-1252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39:13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0 25709,'-28'35'1849,"1"-1"1592,6-5-2561,4-5-976,1-13 48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0:06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87 9010,'-3'-1'557,"1"0"0,0 0 0,0 1 0,0-1 1,-1-1-1,1 1 0,0 0 0,-3-3 0,5 4-381,0 0 0,-1 0 0,1-1 0,-1 1-1,1-1 1,-1 1 0,1 0 0,0-1 0,-1 1 0,1-1 0,0 1-1,0-1 1,-1 1 0,1-1 0,0 1 0,0-1 0,-1 1-1,1-1 1,0 1 0,0-1 0,0 1 0,0-1 0,0 0 0,0 1-1,0-1 1,0 1 0,0-1 0,0 1 0,0-1 0,1 1 0,-1-1-1,0 0 1,0 1 0,1-1 0,-1 1 0,0 0 0,0-1 0,1 1-1,-1-1 1,0 1 0,1-1 0,1 2 237,-1 1 0,1-1 0,0 1 0,0-1 0,-1 1 0,1-1 1,3 1-1,4 1-148,-1 0 1,1-1 0,0 0-1,1 0 1,-1-1 0,10 0 0,59-4 679,-65 3-794,299-38 1980,-194 20-1483,131-4-1,-238 22-602,-1 0 0,0 1 0,11 1 0,-18-1-127,0 0-1,0-1 0,0 2 0,0-1 0,0 0 0,0 0 0,0 1 0,-1-1 0,1 1 1,0 0-1,-1 0 0,0 0 0,4 4 0,3 0-1980,8 1 799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0:10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414 1280 9498,'0'-2'348,"0"1"0,0-1 0,0 1 0,0-1 0,0 1 0,1-1 0,-1 1 0,1-1 0,0-2 0,-1 4-234,1-1 0,0 0 0,-1 1 0,1-1-1,0 1 1,-1-1 0,1 1 0,0-1 0,0 1 0,-1-1 0,1 1 0,0 0 0,0-1 0,0 1 0,-1 0-1,1 0 1,0-1 0,0 1 0,0 0 0,1 0 0,11 0 1171,0 0 1,0 1-1,16 3 1,-3-1-117,15 4-222,1 1 1,40 15-1,56 11-817,-91-28 233,78 1 0,47-13 360,-83 2-737,69-6 102,1-7-1,185-44 1,-86-10 403,-237 63-381,0-2 1,-1 0 0,0-2 0,-1 0-1,0-1 1,19-18 0,97-101 53,-115 111-138,-7 7-11,-1-1-1,0-1 1,-1 1-1,-1-2 0,0 1 1,-1-2-1,12-31 1,-17 36 40,0 1 1,-1-1 0,0 0-1,-1 0 1,-1-1 0,0 1-1,-1 0 1,0-1 0,-1 1-1,0 0 1,-1 0-1,-4-14 1,-42-114 295,43 129-336,-1 0 1,-1 1-1,0 0 1,0 0-1,-1 0 1,0 1-1,-1 0 1,0 0-1,-1 1 1,0 0-1,-18-11 1,-12-6 30,-81-38 1,88 48-25,-38-16 9,-1 2-1,-84-21 0,-157-16-6,218 56-24,-1 4 0,0 4 1,0 4-1,0 4 0,0 5 1,1 4-1,1 3 0,0 5 0,-173 66 1,221-70-3,1 3 1,-60 37 0,86-46 0,1 0 1,1 2-1,0 0 0,1 1 0,0 1 1,1 0-1,-23 35 0,8 1-6,3 1-1,1 1 0,-24 78 1,45-115 5,0 1 0,0 0 0,2 0 0,0 0 1,1 0-1,1 0 0,1 1 0,1-1 0,0 0 1,1 0-1,1 0 0,1 0 0,10 32 0,-4-24-8,1 0-1,26 45 1,-28-57 17,1 1 0,1-1 1,0-1-1,1 0 0,24 20 0,26 13 432,78 42-1,-120-76-347,0-1-28,1 0 0,1-2 0,0 0 0,0-1 0,36 7 0,116 10-60,-89-16-214,-81-9-120,1 1 1,-1-1-1,0 1 1,1 0-1,-1 0 1,0 1 0,0-1-1,0 1 1,0 0-1,0 0 1,0 1-1,-1-1 1,1 1-1,4 3 1,0 10-1288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0:15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548 1116 9978,'-61'-17'4833,"70"19"1969,26 1-5141,86-6-484,128 6-427,370 42 739,-520-39-1072,95 2-97,-102-8-267,396-9 620,-93-14 536,-40 3-1168,-191 12-28,158-32 270,-300 36-280,157-17 11,40-7 10,-202 25-23,-1-1-1,0 0 1,-1-1 0,1-1 0,-1-1 0,0 0 0,0-1 0,-1 0 0,0-2 0,-1 1-1,14-14 1,-6 2-2,-1-1-1,-1 0 0,-1-2 1,-1-1-1,-1 0 0,-2 0 1,19-44-1,-26 51-32,0-1 0,-2 0 1,0 0-1,0 0 0,1-33 0,-6 48 31,0-1 0,0 0 0,-1 0-1,0 0 1,0 1 0,0-1 0,-1 1-1,0-1 1,1 1 0,-1-1 0,-1 1 0,1 0-1,-1 0 1,0 0 0,0 0 0,0 0-1,-6-5 1,-7-5-7,-1 0-1,-32-20 1,23 17 25,-1-2-14,-1 1 1,0 2-1,-1 1 1,-1 2-1,0 0 1,-34-8-1,-132-22 4,-12-4-10,170 37 6,-156-38 13,-98 12-10,15 3-1,7 8-5,-1 17-1,145 6 2,-674-4-28,674 8 39,-183 26 1,229-14-12,1 2-1,1 5 1,-106 41 0,147-47-1,2 2 1,0 2-1,1 1 0,2 1 1,0 2-1,1 1 0,-28 29 1,-7 7-13,-42 44 13,102-96-1,0 0-1,0 0 1,1 0 0,0 0 0,0 1 0,1 0-1,0 0 1,1 0 0,0 1 0,0-1-1,1 1 1,0-1 0,1 1 0,0 0-1,1 0 1,0 0 0,0-1 0,2 14 0,1-10-5,0 0 0,1 0 0,0 0 0,1-1 0,0 1 0,1-1 0,1 0 0,-1-1 1,2 1-1,0-2 0,0 1 0,18 17 0,1-5 17,0 0 0,2-3-1,0 0 1,1-1 0,1-2 0,63 24 0,-1-8 241,119 25 1,68-6 186,2-21 79,-102-5-264,-150-24-2945,-31-1 1761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0:37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221 176 10866,'-6'-19'924,"-1"0"1,0 0-1,-11-18 0,13 29-403,1 1 1,-1 0-1,1 1 1,-2-1-1,1 1 1,-1 0-1,0 1 1,0-1-1,-1 1 1,-8-5-1,13 8-385,1 1 1,-1 0-1,0 1 0,0-1 1,0 0-1,1 0 0,-1 1 1,0-1-1,0 1 0,0 0 1,0 0-1,0-1 0,0 1 1,0 0-1,0 1 0,0-1 1,0 0-1,0 1 0,0-1 1,-3 2-1,2-1 31,0 1 0,1 0 0,-1 0 0,0 0 0,1 0 0,-1 1 0,1-1 0,0 1 0,0 0 0,0-1-1,-3 7 1,-1 2 29,0 1-1,1 1 1,0-1-1,1 1 0,1 0 1,0 0-1,1 0 1,0 0-1,1 1 0,0-1 1,1 0-1,0 1 1,6 25-1,3 6 109,2-1-1,28 74 1,-10-51-85,2-2 0,49 76 0,-25-48-35,-42-69-148,-1 1 1,-1 0-1,13 43 0,-20-50-80,0 1 0,-1-1 0,0 0 0,-2 1 0,0-1 0,-2 24 0,1-40-58,0 1 0,-1-1 0,1 0 0,0 0 0,-1 0 0,0 0 0,1 0-1,-1 0 1,0 0 0,0 0 0,0 0 0,0 0 0,-2 3 0,2-5-37,0 1 0,0 0 0,-1-1 1,1 1-1,0-1 0,0 1 0,0-1 0,0 0 1,0 0-1,-1 1 0,1-1 0,0 0 0,0 0 1,-1 0-1,1 0 0,0 0 0,0 0 0,0-1 1,-1 1-1,1 0 0,0-1 0,0 1 0,0 0 1,0-1-1,-2-1 0,-9-4-1376,1 0 1,-14-11-1,15 10 735,-25-15-776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0:37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26 284 9658,'-11'1'1536,"-1"1"1193,9-1-240,6-1-57,13-9-143,10-7-321,11-13-416,3-1-271,3-2-641,-1 1-208,-2 2-616,-2 1-480,-9 0-929,-5 0-1159,0 0 1455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0:37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0 128 16059,'83'122'6826,"-32"-52"-6733,-35-47-2674,12 27 1,-42-59-4915,12 8 7662,0-1 0,0 0 0,1 0 0,-1 1 1,0-1-1,1-1 0,0 1 0,-1 0 0,1 0 0,0 0 0,-1-3 0,3 4 43,-1 0 0,0 0 0,1 1 0,-1-1 0,1 0 0,0 1 0,-1-1 0,1 0 0,-1 1 0,1-1 0,0 1 0,0-1 0,-1 1 0,1-1 0,0 1 0,0-1 0,-1 1 0,1 0 0,0 0 0,0-1 0,0 1 1,0 0-1,1 0 0,6-3 815,17-7 1336,47-29-1,-63 34-2241,0-1 0,-1-1-1,0 1 1,0-1-1,-1-1 1,0 1-1,0-1 1,9-14-1,-14 18-115,0 0 0,-1 1 0,0-1-1,1 0 1,-1 0 0,-1 0 0,1 0 0,0 0-1,-1 0 1,0 0 0,0 0 0,0 0 0,-1 0 0,0-5-1,-3-6 8,0 0 0,-8-20 0,4 14-3,-12-47 54,36 115 1301,20 53-489,-30-85-1020,1-1 0,1 1-1,1-2 1,15 21 0,-23-33 24,0 0 0,0 0-1,0 1 1,0-1 0,0 0-1,1 0 1,-1 0 0,0 0 0,1 0-1,-1-1 1,1 1 0,-1 0-1,1-1 1,-1 1 0,4 0 0,-4-1-6,0 0 0,0 0 0,0-1 0,0 1 0,0 0 1,0 0-1,0-1 0,0 1 0,0-1 0,0 1 1,0-1-1,0 1 0,0-1 0,-1 1 0,1-1 0,0 0 1,0 0-1,-1 1 0,1-1 0,0 0 0,-1 0 1,1 0-1,-1 0 0,2-2 0,3-9-606,1-1 0,-2 0 0,0 0-1,0 0 1,-1 0 0,-1-1 0,1-14 0,-3 27 711,7-66-1007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3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1 256 16708,'27'-11'1592,"7"-3"1273,7-2-657,10-8-480,4-1-447,-4 3-697,-1 0-208,-14 4-376,-5 0-224,-14 4-888,-1 0-497,-14-4-1351,1 2-281,-14-8 1769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0:38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1 181 13195,'0'0'207,"1"0"1,0 0 0,-1 0-1,1 1 1,0-1 0,-1 0-1,1 0 1,-1 1-1,1-1 1,0 0 0,-1 1-1,1-1 1,-1 1 0,1-1-1,-1 1 1,1-1-1,-1 1 1,0-1 0,1 2-1,8 14 2189,-8-14-2031,18 45 2888,14 51-1,-5-12-1814,-26-78-1337,59 143 840,-52-134-921,-9-17-20,0 0 0,1 0 0,-1 0 0,0 0 0,0 1 0,0-1-1,0 0 1,0 0 0,0 0 0,0 0 0,0 0 0,0 1 0,0-1 0,1 0 0,-1 0 0,0 0 0,0 0 0,0 0 0,0 0 0,0 0 0,1 0 0,-1 1-1,0-1 1,0 0 0,0 0 0,0 0 0,0 0 0,1 0 0,-1 0 0,0 0 0,0 0 0,0 0 0,0 0 0,1 0 0,-1 0 0,0 0 0,0 0 0,0 0-1,0 0 1,1 0 0,-1 0 0,0-1 0,0 1 0,0 0 0,0 0 0,4-9-2,-2-15-14,-18-275-1518,4 159 772,10 106 655,2-39 0,0 69 122,1 1 0,-1-1 0,1 0 0,0 1 1,2-7-1,-3 9-7,0 1 1,1-1-1,-1 1 1,0-1-1,1 1 0,-1-1 1,0 1-1,1-1 1,-1 1-1,0-1 1,1 1-1,-1 0 0,1-1 1,-1 1-1,1 0 1,-1 0-1,1-1 1,-1 1-1,2 0 0,-2 0 9,1 0 1,0 0-1,0 0 0,0 0 0,0 0 0,-1 0 0,1 0 0,0 1 0,0-1 0,0 0 0,-1 1 0,1-1 0,0 0 0,0 1 0,-1-1 0,1 1 0,1 1 0,9 9 321,0 1-1,0 0 0,-1 1 0,15 26 1,4 3 227,14 15-176,-2-3-618,40 69 1,-79-120 108,0 0-201,0 0 0,-1 1 0,1-1 0,-1 0-1,1 1 1,-1-1 0,0 1 0,1 5 0,-2-8 237,0-1 0,0 0 1,0 0-1,0 0 1,0 1-1,0-1 1,0 0-1,0 0 0,0 0 1,0 1-1,0-1 1,0 0-1,0 0 0,0 0 1,-1 1-1,1-1 1,0 0-1,0 0 1,0 0-1,0 0 0,0 1 1,0-1-1,-1 0 1,1 0-1,0 0 0,0 0 1,0 0-1,0 0 1,-1 1-1,1-1 1,0 0-1,0 0 0,0 0 1,-1 0-1,1 0 1,0 0-1,0 0 0,0 0 1,-1 0-1,1 0 1,0 0-1,0 0 1,0 0-1,-1 0 0,1 0 1,0 0-1,-12-5-2065,-14-10 93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0:38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 18332,'11'22'1928,"13"-6"1169,13-9-889,28-22-991,11-14-441,21-14-2609,9 0 1425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0:39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468 743 13619,'1'-1'170,"0"1"0,0-1 1,0 0-1,1 0 0,-1 0 0,0 0 1,0 1-1,0-1 0,1 1 0,-1-1 1,0 1-1,1-1 0,-1 1 0,0 0 1,1-1-1,-1 1 0,0 0 0,1 0 1,-1 0-1,1 0 0,-1 0 0,0 0 0,1 1 1,-1-1-1,0 0 0,1 1 0,-1-1 1,0 1-1,1 0 0,-1-1 0,0 1 1,2 1-1,4 3 208,-1 1 1,1-1-1,-1 1 0,8 10 1,6 5 439,-10-13-599,0 0-1,1-1 0,0 0 1,0-1-1,0 0 0,1-1 0,0 0 1,0 0-1,0-2 0,15 3 1,-10-3-30,1-1 1,0-1 0,-1 0-1,1-2 1,0 0 0,29-6-1,-16 0 8,-1-2 0,-1-1 0,0-1-1,0-1 1,-1-2 0,-1-1 0,0-1-1,24-20 1,-31 21-60,0-1 1,-1-1-1,-1-1 0,0-1 1,16-23-1,-27 32-119,0-1 0,-1 1 0,0-1 0,-1 0 0,0-1 0,-1 1 0,0-1 0,-1 0 0,0 0 0,-1 0 0,-1-1 0,1-19 0,-2 17-3,-1 0 0,-1 1 1,-1-1-1,0 0 0,0 1 1,-2 0-1,0 0 0,-13-27 1,9 26-11,-1 0 1,0 0 0,-1 1-1,0 0 1,-1 1 0,-26-22-1,15 18 21,-1 0 0,0 2 0,-1 1 0,-1 1 0,0 1 0,-1 1 0,0 1 0,0 2 0,-39-8 0,5 6 14,-1 2 0,0 3 0,0 3 0,0 2 0,-75 11 0,113-8-23,1 2-1,0 1 0,0 0 1,0 2-1,-25 12 0,32-12 0,0 1-1,1 1 1,0 0 0,1 1-1,0 1 1,1 0-1,-17 20 1,13-12 30,2 1 0,1 1 0,0 1 0,2 0 0,0 1 0,2 0 0,1 0-1,-8 32 1,8-16 72,1 0 0,2 0-1,2 1 1,2 65-1,2-84-87,2 0-1,1-1 0,1 1 1,0-1-1,12 34 0,-11-42-8,1-1 0,0 0 0,0 0 0,1 0 0,1-1 0,0 0 0,0 0 0,1-1 0,0 0 0,14 10 0,-10-10 25,0-1 0,1-1 0,0-1-1,1 1 1,-1-2 0,1 0 0,1-1 0,-1-1-1,1 0 1,0-1 0,22 2 0,1-3 91,0-2 1,0-1 0,62-10-1,-12-6-451,-1-3 0,-1-4 0,-1-4 0,140-66-1,-158 59-1905,-57 27 1462,19-14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19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39 7194,'-8'0'1048,"1"2"1592,4-2-1952,-2 0 537,5-2-609,2-1 0,6 1-24,-2-1-80,-1-2-56,2 2-192,-6 0-80,2 1-112,-1-3-608,0 1-288,7-4 400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19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32 812 8746,'-12'-4'7689,"-5"8"-4170,17-4-3443,-1 0 1,1 0-1,0 1 1,0-1 0,0 0-1,-1 0 1,1 1 0,0-1-1,0 0 1,0 1-1,0-1 1,0 0 0,0 0-1,0 1 1,0-1 0,-1 0-1,1 1 1,0-1-1,0 0 1,0 1 0,0-1-1,1 0 1,-1 1-1,0-1 1,0 0 0,0 1-1,0-1 1,0 0 0,0 1-1,0-1 1,1 0-1,-1 0 1,0 1 0,0-1-1,0 0 1,1 0 0,-1 1-1,0-1 1,0 0-1,1 0 1,-1 0 0,0 1-1,0-1 1,1 0 0,-1 0-1,0 0 1,1 0-1,-1 0 1,0 0 0,1 1-1,-1-1 1,1 0-1,20-22 1038,6-6-563,2 1 1,42-31-1,137-66 277,10 15 80,-26 14 302,-91 41-395,76-38 599,-134 72-1168,1 3-1,55-15 1,127-13-173,-212 43-73,-5 0 0,17-3 0,-25 5 0,0-1 0,0 1 0,-1 0 0,1-1 0,0 1 0,0-1 0,0 1 0,-1-1 0,1 1 0,0-1 0,-1 0 0,1 1 0,0-1 0,-1 0 0,1 1 0,-1-1 0,1 0 0,-1 0 0,0 0 0,1 0 0,-1 1 0,0-1 0,1-2 0,-1-19-549,-1 18 371,1 1-1,0 0 0,0 0 0,0 0 0,0 0 1,1-1-1,-1 1 0,2-4 0,0 4 37,0 0 1,-1 0-1,1 0 0,1 0 0,2-3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21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27 412 9410,'0'-1'7876,"-3"10"-5697,3 5-1292,0-1-1,1 1 1,1-1-1,0 0 1,5 17-1,-3-14-426,0 1 0,1 27 0,-4-32-306,-1-7-71,1 1 0,-1-1 0,0 1-1,0 0 1,-1-1 0,0 1 0,0-1-1,0 1 1,-1-1 0,-2 8-1,4-13-73,0 1-1,-1-1 1,1 1-1,0-1 1,0 0-1,0 1 1,-1-1-1,1 1 1,0-1-1,-1 1 0,1-1 1,0 0-1,-1 1 1,1-1-1,-1 0 1,1 1-1,0-1 1,-1 0-1,1 1 1,-1-1-1,1 0 0,-1 0 1,1 0-1,-1 0 1,1 1-1,-1-1 1,1 0-1,-1 0 1,0 0-1,0-1-1,1 1 0,-1 0 0,0-1 0,1 1 0,-1-1-1,0 0 1,1 1 0,-1-1 0,1 1 0,-1-1 0,1 0 0,-1 0 0,1 1 0,0-1 0,-1-1-1,-2-6 14,0 0 0,-2-13-1,1 0-61,2-1 0,0 1 0,1-1 0,1 0 0,6-41 0,30-107-676,-25 129 625,-6 18 88,1 1-1,2 0 0,0 0 1,1 0-1,1 1 1,1 1-1,1 0 0,25-33 1,-34 50 34,0 0 1,-1 0 0,1 1 0,1-1-1,-1 1 1,0 0 0,6-4-1,-8 6-6,1-1-1,-1 1 1,0-1-1,1 1 1,-1-1-1,0 1 1,1 0-1,-1 0 1,0-1-1,1 1 1,-1 0-1,0 1 1,1-1-1,-1 0 1,0 0-1,1 0 1,-1 1-1,0-1 1,1 1-1,-1-1 1,0 1-1,0-1 1,1 1 0,-1 0-1,2 1 1,3 5 151,0 1 0,0-1 1,0 1-1,-1 0 1,0 1-1,-1-1 1,5 15-1,4 4 271,4 9 80,-2 2 1,-1 0-1,-2 1 1,9 51-1,-16-64-345,-2 0 0,-1 0-1,-2 46 1,-2-62-168,0-1 1,0 1-1,-1-1 1,-1 0-1,1 0 1,-1 0-1,-9 14 0,7-13-8,1 0 0,0 1-1,1 0 1,-5 15-1,9-21-849,2-5-59,6-10-1049,8-19-2325,-11 19 2660,8-14 377,2 9 692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22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 12315,'0'-1'1408,"5"-4"1200,3 0-95,7 0-8,1 4-241,4-3-456,6 4-199,3 2-449,3-2-200,3 2-296,-3-2-144,-2 0-303,-2 1-105,-4-1-112,-5 0-465,-3 0-1367,8 5-408,-2 1 879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26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48 9370,'-4'-3'6217,"4"3"-6085,5-7 2878,14-12-1637,-7 8 659,-12 11-1934,0-1 0,0 0 1,1 1-1,-1 0 0,1-1 0,-1 1 0,0-1 1,1 1-1,-1-1 0,1 1 0,-1 0 0,1-1 0,-1 1 1,1 0-1,0 0 0,-1-1 0,1 1 0,-1 0 1,1 0-1,-1 0 0,1 0 0,0 0 0,-1 0 1,1 0-1,-1 0 0,1 0 0,0 0 0,-1 0 0,1 0 1,-1 0-1,1 0 0,0 0 0,-1 1 0,1-1 1,-1 0-1,1 0 0,-1 1 0,1-1 0,0 1 1,14 5 374,-13-6-440,-1 0 0,1 0 0,-1 1 1,0-1-1,1 0 0,-1 1 0,0-1 0,1 1 0,-1-1 0,0 1 1,0 0-1,1 0 0,-1-1 0,0 1 0,0 0 0,0 0 0,0 0 1,0 0-1,0 0 0,0 1 0,0-1 0,0 1 0,0 2 58,0-1-1,0 1 0,0-1 1,0 1-1,-1 0 1,1 6-1,0 4 75,1 13 89,2-1 0,2 0 1,0 0-1,1 0 0,21 45 0,-22-57-236,1-1 0,1 0 0,0 0 0,1-1 0,0 0 0,1 0 0,0-1 0,1 0 0,0-1 0,1 0 0,23 14 0,-11-11-498,1-1 1,1-1-1,44 13 1,87 11-6016,-82-21 4500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26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12339,'-1'3'1028,"0"0"0,1 1 0,-1-1-1,1 1 1,0-1 0,0 1 0,0 3 0,1 4 40,1 0 0,5 15 0,-1-1 87,9 41 324,13 82-852,-27-144-725,-1-1-98,0-1 0,0 0 0,0 1-1,1-1 1,-1 0 0,1 1-1,-1-1 1,1 0 0,0 0-1,0 0 1,0 1 0,0-1-1,2 3 1,-2-6-4,-1 1 0,1-1-1,-1 0 1,1 1 0,-1-1-1,0 1 1,1-1 0,-1 0-1,0 1 1,0-1 0,1 0 0,-1 1-1,0-1 1,0 0 0,0 1-1,0-1 1,0 0 0,0 1 0,0-1-1,0-1 1,0-17 339,-1-5-433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26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0 160 12723,'66'-8'8839,"-1"4"-5082,-62 4-3683,3 0-23,-1 0-1,1-1 1,0 0 0,6-1-1,-11 1-129,0 1 0,1-1 0,-1 1-1,0-1 1,0 1 0,1-1-1,-1 0 1,0 0 0,0 1 0,0-1-1,0 0 1,0 0 0,0 0 0,0 0-1,-1 0 1,1 0 0,0-1-1,0 1 1,-1 0 0,1 0 0,-1 0-1,1-1 1,-1-1 0,2-5-532,9-45-1598,-10 47 2143,-1-1-1,1 1 1,-1 0-1,-1-1 1,1 1-1,-2-8 1,-2 7 611,-1 9 113,-3 11 544,5-4-814,1 0 1,0 0-1,1 0 1,0 0 0,1 0-1,-1 0 1,2 0 0,-1 1-1,1-1 1,1 0-1,4 14 1,0-2-85,1-1 0,1 0-1,19 34 1,-25-51-333,0 1-1,1-1 1,-1 0 0,1 0-1,4 4 1,-6-6-81,-1 0 0,1-1 0,0 1 0,-1-1 1,1 1-1,0-1 0,0 1 0,-1-1 0,1 1 0,0-1 1,0 0-1,0 1 0,0-1 0,0 0 0,0 0 0,-1 0 1,1 0-1,0 0 0,0 0 0,0 0 0,0 0 0,0 0 1,0 0-1,0 0 0,0 0 0,0-1 0,-1 1 0,1 0 1,1-1-1,10-12-2707,5-5 855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3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 17284,'-3'54'1560,"-2"2"977,5 5-353,2 0-656,1-2-527,-2 0-617,-1-6-568,-6-3-2025,-4 6 1513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27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1 233 12419,'30'-9'7922,"4"0"-3787,-4 4-2860,-3 2-251,0-2-1,41-13 1,-60 15-1173,0 0 0,0-1 0,-1 0 0,1 0 1,-1 0-1,0-1 0,0-1 0,0 1 0,-1-1 1,0 0-1,0 0 0,8-11 0,-9 10-609,-1 0 0,0 0 1,0-1-1,-1 1 0,0-1 0,0 0 1,0 0-1,1-10 0,-1-14-857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27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10858,'1'2'3512,"-2"7"-1086,0 14-314,0 0 0,2 0 1,3 25-1,2-14-1296,1-1 0,1 1 0,15 35 0,-17-52-775,0 1 1,4 22 0,-7-6-2915,-4-21 1637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30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1271 118 10714,'-6'-7'426,"0"1"1,-1 0-1,1 0 0,-1 1 0,0 0 0,-1 0 0,1 0 1,-1 1-1,0 1 0,0-1 0,-1 1 0,-14-4 1,2 2 451,-1 1 0,0 1 1,-44 0-1,46 4-720,0 1 0,0 1 0,0 1-1,0 1 1,1 0 0,-1 2 0,2 0-1,-1 1 1,1 1 0,-23 14 0,-17 16 304,-86 73 1,62-43-47,-175 150 492,233-196-805,2 1 0,0 1 0,2 0 1,0 2-1,2 1 0,1 0 0,2 1 0,0 0 0,2 2 0,1 0 1,-9 41-1,11-38-27,2 0 0,2 0 1,1 1-1,1 0 1,2 54-1,3-75-51,0 0-1,1 0 1,1-1-1,0 1 1,1 0-1,0-1 1,1 0-1,0 0 1,1 0-1,1 0 1,0-1-1,1 0 1,0-1-1,0 0 1,1 0-1,17 15 1,-15-17-6,0-1 1,1-1 0,0 0 0,0 0 0,0-1 0,1-1-1,0 0 1,0-1 0,0 0 0,17 2 0,8-1 26,0-1 0,56-2 0,-42-4 84,0-2 0,0-3-1,0-2 1,70-22 0,-40 4 194,148-71 0,-201 84-254,-1-2-1,0 0 1,-2-2 0,0-1-1,-1-1 1,-1-2-1,0 0 1,-2-1 0,-1-1-1,26-39 1,-29 35 120,-1-1 0,-1-1 0,-2 0 0,-1 0 1,-1-2-1,10-48 0,-16 55-96,-2 0 0,-2 0 0,0 0 0,-1 0 1,-1 0-1,-2-1 0,0 1 0,-2 0 0,-9-32 0,4 25-24,-2 2-1,-2-1 0,0 1 1,-2 1-1,-1 1 1,-36-49-1,34 56-56,0 0-1,-2 1 0,0 0 1,-1 2-1,-1 1 1,0 0-1,-1 2 0,-35-18 1,24 17 14,-1 1-1,-38-10 1,52 19-358,1 2-1,-1 0 0,0 1 0,-1 1 1,-24 0-1,34 4-1096,10 1 66,7 0-1143,21 6 584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30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10 665 13643,'-1'0'107,"1"0"0,0 0 0,-1 0 0,1 0 0,-1-1 0,1 1 0,0 0 0,-1 0 0,1 0 0,0 0 0,-1 0 0,1-1 0,0 1 0,-1 0 0,1 0 0,0-1 0,-1 1 0,1 0 0,0-1 0,0 1-1,-1 0 1,1-1 0,0 1 0,0 0 0,0-1 0,-1 1 0,1 0 0,0-1 0,0 1 0,0-1 0,0 1 0,0 0 0,0-1 0,0 0 0,1 0 73,-1 0-1,1 1 0,0-1 1,0 0-1,0 0 0,0 0 1,0 0-1,0 1 0,0-1 1,0 0-1,0 1 1,1-1-1,166-76 4827,-50 25-3592,35-22-63,280-123 1023,108 6-1250,-483 172-1189,-29 10-662,43-8 0,-52 14-1920,24-1 1,-24 3 795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31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17484,'12'12'1488,"-4"12"1129,2 8-673,-4 15-432,2 6-279,0 6-505,0 2-160,-3-5-296,-2-5-136,-3-6-80,0-7-96,-3-7-400,-2-6-336,-3-7-977,0-5-319,0-9-921,4-2 1489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31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1 415 15235,'22'-9'2028,"90"-39"5528,-100 41-7295,-1 0-1,1 0 1,-1-1 0,-1 0-1,0-1 1,0 0 0,9-11-1,-4 1-299,-1-1 0,-1 0-1,-1-1 1,12-28-1,-18 37-28,-1 0-1,-1-1 1,0 1 0,-1-1-1,-1 0 1,0 0-1,0-1 1,-1 1-1,-2-15 1,-1 18 178,-3 12 131,-3 14 203,4-3-163,0 0 1,1 0 0,1 1-1,0-1 1,0 1-1,2 19 1,2 3 338,7 43 0,8 0-305,-15-70-386,2 0 1,-1 0-1,1 0 0,0 0 0,1-1 1,6 10-1,-10-17-92,0 1 0,0-1 0,0 0-1,0 1 1,1-1 0,-1 0 0,0 0 0,1 0-1,-1 0 1,1 0 0,-1 0 0,1 0 0,-1 0 0,1-1-1,0 1 1,-1-1 0,1 1 0,0-1 0,0 0 0,-1 1-1,1-1 1,0 0 0,0 0 0,2-1 0,1 0-350,-1 0 1,0-1 0,0 1 0,0-1-1,0 0 1,-1 0 0,1-1 0,0 1-1,5-6 1,30-32-1555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31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1 183 17476,'10'20'1855,"-1"0"0,0 1 0,-2 1 0,10 42 0,-12-31-831,0 1 0,-1 53 1,-3-76-976,-2 1-1,1-1 1,-2 0 0,1 1 0,-2-1 0,1 0-1,-1 0 1,-1 0 0,-7 15 0,4-18-38,3-9-13,4 0-3,-1-1-1,1 1 0,0 0 1,-1-1-1,1 1 1,0-1-1,0 1 0,0-1 1,0-1-1,5-37-557,19-70-1,-8 42 15,-6 20-7,34-93 1,-35 120 525,1-1 0,0 1-1,2 1 1,1 0 0,0 1 0,22-24 0,-34 41 39,3-2 14,-1 1 0,1-1 0,0 1 0,6-5 0,-9 7-8,0 1 1,0-1 0,-1 1-1,1-1 1,0 1 0,0 0-1,0-1 1,0 1-1,0 0 1,0 0 0,0-1-1,0 1 1,0 0 0,0 0-1,0 0 1,0 0-1,0 0 1,0 1 0,0-1-1,0 0 1,0 0 0,0 1-1,0-1 1,0 1 0,0-1-1,0 0 1,0 1-1,0 0 1,0-1 0,0 2-1,2 1 69,0 1 1,0-1-1,-1 1 0,1 0 0,-1 0 0,0 0 1,0 0-1,-1 0 0,1 0 0,1 7 1,8 50 741,-8-33-465,32 149 965,2 14-977,-21-116-972,-16-76 564,-1 1-1,1 0 1,0 0-1,0 0 1,0 0-1,0 0 0,0 0 1,-1 0-1,1 0 1,0 0-1,0 0 1,0 0-1,0 0 1,-1 0-1,1 0 0,0 0 1,0 0-1,0 0 1,0 0-1,-1 0 1,1 0-1,0 0 1,0 0-1,0 0 0,0 0 1,-1 0-1,1 0 1,0 0-1,0 0 1,0 0-1,0 1 1,0-1-1,-1 0 0,1 0 1,0 0-1,0 0 1,0 0-1,0 0 1,0 1-1,0-1 1,0 0-1,0 0 0,0 0 1,0 0-1,-1 1 1,1-1-1,0 0 1,0 0-1,0 0 1,0 0-1,0 1 0,0-1 1,0 0-1,0 0 1,0 0-1,0 0 1,0 1-1,1-1 1,-1 0-1,0 0 0,0 0 1,0 0-1,0 0 1,0 1-1,-13-12-2410,11 9 2039,-18-16-1761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2:32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 20404,'29'14'2001,"5"-6"1336,20-6-1465,0-5-656,-1-10-640,-1-3-1056,4-12 232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06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23 8210,'15'7'1315,"-16"-4"42,-7 0-403,0-2 1156,13-3-21,9-4 829,-14 6-2877,0 0-1,0 0 1,-1 0-1,1 0 1,0-1-1,0 1 0,0 0 1,0 0-1,0 0 1,0 0-1,0 0 1,-1 0-1,1 0 0,0 0 1,0 0-1,0 0 1,0 0-1,0-1 1,0 1-1,0 0 0,0 0 1,0 0-1,0 0 1,0 0-1,0 0 1,0 0-1,0-1 0,0 1 1,0 0-1,0 0 1,0 0-1,0 0 1,0 0-1,0 0 1,0-1-1,0 1 0,0 0 1,0 0-1,0 0 1,0 0-1,0 0 1,0 0-1,0-1 0,0 1 1,0 0-1,0 0 1,0 0-1,0 0 1,0 0-1,1 0 0,-1 0 1,0 0-1,0 0 1,0 0-1,0-1 1,0 1-1,0 0 0,0 0 1,0 0-1,1 0 1,-1 0-1,0 0 1,-1-1 687,3 1-34,-2 0-652,1 0 0,-1 1 0,1-1 0,-1 0 0,0 0 0,1 0 0,-1 1 0,1-1 0,-1 0 0,0 1 0,1-1 0,-1 0 0,0 1 0,0-1 0,1 0 0,-1 1 0,0-1 1,0 1-1,1-1 0,-1 0 0,0 1 0,0-1 0,0 1 0,0-1-34,0 1 0,0-1 0,0 0 1,0 0-1,0 0 0,0 0 0,0 1 0,0-1 0,0 0 1,0 0-1,0 0 0,0 0 0,0 1 0,0-1 0,0 0 1,0 0-1,0 0 0,0 0 0,-1 0 0,1 0 1,0 1-1,0-1 0,0 0 0,0 0 0,0 0 0,0 0 1,0 0-1,-1 0 0,1 0 0,0 0 0,0 0 1,0 1-1,0-1 0,0 0 0,-1 0 0,1 0 0,0 0 1,0 0-1,-2 1 63,5 2 55,-3-3-109,-1 0 1,0 1-1,1-1 1,-1 0-1,1 1 1,-1-1-1,0 0 1,1 0-1,-1 1 1,1-1-1,-1 0 0,0 0 1,1 0-1,-1 0 1,0 0-1,1 0 1,-1 0-1,0 0 1,1 0-1,-1 0 1,0 0-1,1-1 1,-1 1-1,0 0 0,1 0 1,-1-1-1,0 1 1,1 0-1,-1-1 1,1 1-1,-1-1 1,-2-5-17,3 5 2,-1 1 0,1-1 0,0 1-1,0-1 1,-1 0 0,1 1-1,0-1 1,-1 1 0,1-1 0,-1 1-1,1-1 1,-1 1 0,1-1-1,-1 1 1,1-1 0,-1 1 0,1-1-1,-1 1 1,0 0 0,1-1-1,-2 1 1,2-5-649,1-3-962,-1 0 647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07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28 13915,'6'3'4316,"-6"-2"-4192,-1-1-1,0 1 0,0-1 0,1 1 0,-1-1 1,1 1-1,-1-1 0,0 1 0,1-1 0,-1 1 0,1 0 1,-1-1-1,1 1 0,-1 0 0,1 0 0,0-1 1,-1 1-1,1 0 0,0 1 0,0 2 110,0 0 0,0 1 0,1-1 0,1 7 0,2 8 166,-3-14-296,-1 0 0,1 0-1,-1 0 1,0-1 0,-1 1 0,1 0-1,-1 0 1,0 0 0,0 0-1,0-1 1,-4 8 0,0-5 464,4-11 252,1-4-318,-3-2 3,0-1 0,-1 2 0,0-1 0,-7-13 0,-7-15-913,3 1 510,7 23 100,6 14-66,3 7 23,2 23-140,-3-22-4,1 1 0,3 13 0,1 14 178,-2-9 785,-2-26-912,-1-1 0,1 1-1,-1-1 1,1 0 0,0 1-1,-1-1 1,1 0 0,0 1-1,-1-1 1,1 0 0,0 0-1,-1 0 1,1 0 0,0 0-1,-1 0 1,1 0 0,1 0 0,5-20 1592,-7 17-1614,0 0-1,0-1 1,-1 1-1,1 0 0,-1 0 1,0-1-1,0 1 1,0 0-1,0 0 1,0 0-1,-1 0 1,0 0-1,-2-4 1,-4-4-2680,-17-19 1,24 30 2416,-5-7-1741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7:58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1 119 9842,'0'-1'252,"0"-1"1,0 0-1,0 1 0,0-1 0,0 1 1,0-1-1,0 0 0,1 1 0,-1-1 1,1 1-1,-1-1 0,1 1 0,0-1 1,-1 1-1,2-2 0,-1 2-83,1 0 1,-1 1-1,0-1 0,0 1 0,1-1 1,-1 1-1,1-1 0,-1 1 0,0 0 1,1 0-1,-1 0 0,1 0 1,-1 0-1,1 0 0,-1 0 0,3 1 1,176 2 3085,-98-3-2738,433-11 1556,-243 1-1300,265 3-223,-398 6-82,461 13 1445,88-2-128,-282-42-1443,-148 7-135,192 3 99,-368 19-207,163 1 137,110 44 197,-313-36-382,-2 1 24,-24-3 107,-1-2 0,29 2 0,-45-4-140,-1 1-517,-1-1 0,0-1 0,0 1 0,0 0 1,0-1-1,0 1 0,-3-2 0,5 2 275,1 0-1,-1-1 1,1 1-1,-1 0 1,1-1-1,0 1 1,-1 0-1,1-1 1,-1 1-1,1 0 1,0-1-1,-1 1 1,1-1-1,0 1 1,0-1-1,-1 1 1,1-1-1,0 1 1,0-1-1,-1 0-90,1 0 0,0 0 0,0-1 0,0 1 0,1 0 0,-1 0 0,0 0 0,0 0 0,0 0 0,1 0 0,-1 0 0,1 0 0,0-1 0,7-11-1353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10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494 8 12611,'-6'-8'11058,"5"8"-10931,0 8 261,-1 0-1,0 0 1,0 0 0,-1 0 0,0 0 0,-1-1-1,-6 12 1,-37 50 318,39-59-509,-34 46 401,-91 132 1431,75-91-1176,-86 133 508,138-220-1330,5-8-60,1-1 0,-1 1 1,0 0-1,-1 0 1,1-1-1,0 1 1,0-1-1,-1 1 1,1-1-1,-1 0 1,1 1-1,-4 1 1,2-3-348,4-5-27,21-27-239,15-23 39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1:25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156 188 8538,'-9'-6'2885,"0"0"0,1 0 0,-16-14 0,24 19-2815,-1 0 1,0 1 0,1-1-1,-1 1 1,0-1 0,0 1-1,1-1 1,-1 1 0,0-1-1,0 1 1,0 0 0,0-1 0,1 1-1,-1 0 1,0 0 0,0 0-1,0 0 1,0-1 0,0 1-1,0 0 1,0 1 0,1-1-1,-1 0 1,0 0 0,0 0-1,0 1 1,0-1 0,0 0 0,1 1-1,-1-1 1,0 0 0,0 1-1,0-1 1,1 1 0,-1-1-1,0 1 1,1 0 0,-1-1-1,1 1 1,-1 0 0,1 0-1,-2 0 1,-1 4 17,-1 0 0,1 1-1,0-1 1,-4 11 0,3-5 11,0-1 1,1 1-1,0 0 1,1 0-1,0 0 1,1 0-1,0 0 1,1 0-1,2 19 1,-2-27-84,1 1-1,-1 0 1,1-1-1,0 1 1,0-1-1,1 1 1,-1-1 0,1 0-1,0 1 1,-1-1-1,2 0 1,-1 0 0,0 0-1,0-1 1,1 1-1,0 0 1,-1-1 0,1 0-1,0 0 1,0 0-1,0 0 1,0 0-1,1 0 1,-1-1 0,0 1-1,1-1 1,-1 0-1,1 0 1,0-1 0,-1 1-1,1-1 1,5 1-1,-1-1-4,-1-1-1,1 0 0,-1 0 1,0 0-1,1-1 1,-1 0-1,0-1 0,0 1 1,0-1-1,-1-1 0,1 1 1,-1-1-1,0 0 0,0-1 1,0 1-1,0-1 0,-1 0 1,0-1-1,5-6 1,-3 4 2,-1 0 0,-1 0 1,1 0-1,-1-1 1,-1 0-1,0 0 0,0 0 1,-1-1-1,0 1 1,0-1-1,-1 0 0,-1 0 1,2-18-1,-4 23-3,1 0 1,0 0-1,-1 0 0,0 0 1,0 0-1,-1 0 0,1 0 0,-1 0 1,0 0-1,0 1 0,-1-1 1,0 1-1,1 0 0,-1 0 1,-1 0-1,1 0 0,-5-4 0,3 4 32,0 0-1,-1 0 0,1 0 0,-1 1 1,0 0-1,0 0 0,0 1 0,-1 0 1,1 0-1,-1 0 0,1 1 0,-12-1 1,5 1 88,-1 0 0,1 1 0,-1 1 0,-24 5 0,32-5-55,0 0 0,0 1 1,0 0-1,0 0 0,0 1 1,1-1-1,-1 1 1,1 1-1,-1-1 0,1 1 1,1 0-1,-9 7 0,12-10-62,0 0 1,0 0-1,0 0 0,0 0 0,1 0 1,-1 0-1,0 1 0,1-1 0,-1 0 1,1 0-1,-1 0 0,1 1 0,-1-1 0,1 0 1,0 0-1,0 1 0,0-1 0,-1 0 1,1 1-1,1-1 0,-1 0 0,0 1 0,0-1 1,0 0-1,1 1 0,-1-1 0,0 0 1,1 0-1,0 0 0,-1 1 0,1-1 0,-1 0 1,3 2-1,-1-1 0,0 0 1,1 0-1,-1 0 0,1-1 0,-1 1 1,1-1-1,0 1 0,-1-1 1,1 0-1,0 0 0,0 0 1,0 0-1,0-1 0,4 1 1,5 0 23,-1-1 1,0 0-1,1-1 1,-1 0 0,0-1-1,0 0 1,1-1-1,15-6 1,-19 6-20,-1 0 1,0 0 0,0-1-1,0 0 1,0 0-1,0-1 1,-1 0-1,0 0 1,0-1-1,0 1 1,-1-1-1,0 0 1,5-8-1,-9 12-12,0 0 0,0 0 0,0 0 0,0 0 0,0 0 0,0 0 0,-1 0 0,1 0-1,-1 0 1,1-1 0,-1 1 0,0 0 0,0 0 0,0 0 0,0-1 0,-1-1 0,1 2-2,-1 0 0,0 0 1,0 0-1,0 1 0,1-1 1,-1 1-1,-1-1 0,1 0 0,0 1 1,0 0-1,-1-1 0,1 1 1,0 0-1,-1 0 0,-2-2 0,0 1 0,-1-1 0,1 2 0,-1-1 0,1 0 0,-1 1 0,0 0 0,1 0 0,-1 0 0,0 1 0,0-1 0,0 1-1,1 1 1,-10 0 0,5 2 15,-1 0 0,1 0 0,0 1-1,0 0 1,0 1 0,0 0 0,1 0 0,0 1-1,0 0 1,0 0 0,1 1 0,0 0 0,0 0 0,1 1-1,0-1 1,0 2 0,1-1 0,0 1 0,-5 10-1,9-17 6,0 1 0,0 0 0,1 0 0,-1 0 0,1 0 0,-1-1 0,1 1 0,0 0 0,0 0 0,0 0 0,0 0 0,1 0 0,-1 0 0,1 0 0,0-1 0,-1 1 0,1 0 0,1 0 0,-1-1 0,0 1 0,1-1 0,-1 1 0,4 3 0,-2-3 39,0 0 0,1 0 0,-1-1 0,0 1 0,1-1 1,0 0-1,0 0 0,-1-1 0,1 1 0,0-1 0,0 1 0,0-1 1,0-1-1,1 1 0,6 0 0,-5-1 37,0 0-1,0 0 1,-1 0 0,1-1-1,0 0 1,-1 0 0,1-1-1,5-2 1,-9 4-93,-1-1-1,0 1 1,0-1 0,0 1-1,0-1 1,1 0-1,-1 0 1,0 0 0,0 1-1,-1-1 1,1 0-1,0 0 1,0 0 0,0 0-1,-1 0 1,1-1 0,0 1-1,-1 0 1,1 0-1,-1 0 1,1-1 0,-1 1-1,0 0 1,0 0-1,1-1 1,-1 1 0,0 0-1,0 0 1,0-1 0,0 1-1,-1 0 1,1-1-1,0 1 1,0 0 0,-1 0-1,1-1 1,-1 1-1,1 0 1,-1 0 0,-1-2-1,1 1-138,1 1-1,-1 0 1,0 0-1,1-1 0,-1 1 1,1 0-1,-1-1 1,1 1-1,0 0 1,0-1-1,-1 1 1,1 0-1,0-1 0,0 1 1,0-1-1,0 1 1,1 0-1,-1-1 1,0 1-1,1-1 0,-1 1 1,1 0-1,-1 0 1,2-2-1,9-15-1303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1:27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139 213 8898,'1'-5'643,"1"0"0,0 0 0,0 0 0,1 0 0,-1 0 0,1 1 0,0-1 0,0 1 0,1 0 0,-1 0 0,6-5 1,-3 3 450,0-1 1,8-12 0,-14 18-982,1 0 1,0 1-1,-1-1 1,0 0-1,1 0 0,-1 0 1,1 0-1,-1 0 1,0 1-1,0-1 0,1 0 1,-1 0-1,0 0 1,0 0-1,0 0 0,0 0 1,0 0-1,0 0 1,0 0-1,0 0 0,-1 0 1,1-1-1,-1 2-43,0-1 0,1 1 0,-1-1-1,1 1 1,-1 0 0,0-1 0,1 1-1,-1 0 1,0 0 0,0 0 0,1-1 0,-1 1-1,0 0 1,1 0 0,-1 0 0,0 0-1,0 0 1,1 0 0,-1 1 0,0-1-1,1 0 1,-1 0 0,0 0 0,0 1-1,1-1 1,-1 0 0,1 1 0,-2 0 0,-7 3 143,1 0 0,-1 1 1,1 1-1,1-1 0,-1 1 1,-8 9-1,13-12-157,0 0 0,1-1-1,-1 1 1,1 0 0,0 0 0,0 1 0,0-1 0,0 0-1,0 1 1,1-1 0,0 1 0,-1-1 0,1 1-1,1 0 1,-1-1 0,0 1 0,1 0 0,0 7-1,0-10-35,1 0 0,-1 1 0,0-1 0,1 1 0,-1-1-1,1 0 1,0 1 0,-1-1 0,1 0 0,0 1 0,0-1-1,0 0 1,0 0 0,0 0 0,0 0 0,0 0 0,0 0-1,0 0 1,1 0 0,-1-1 0,0 1 0,1 0 0,-1-1-1,0 1 1,1-1 0,-1 1 0,1-1 0,-1 0 0,1 1-1,-1-1 1,0 0 0,1 0 0,1 0 0,1 0 29,0-1 1,1 1-1,-1-1 0,0 0 1,0 0-1,0 0 0,0 0 1,-1 0-1,1-1 1,0 0-1,3-2 0,-3 1-4,0 0-1,0-1 0,-1 1 0,1-1 1,-1 1-1,0-1 0,0 0 0,-1 0 0,1-1 1,-1 1-1,0 0 0,0-1 0,0 0 1,-1 1-1,1-1 0,-1 0 0,1-7 1,-2 7-31,0 1-1,0 0 1,0 0 0,0 0 0,0 0 0,-1 0 0,0 0 0,0 0 0,0 0 0,0 0 0,-1 0 0,1 0 0,-1 0 0,0 1 0,0-1 0,-1 1 0,1-1 0,-1 1-1,1 0 1,-1 0 0,-4-3 0,2 2 3,-1 0-1,-1 0 0,1 1 0,0 0 1,-1 0-1,0 1 0,1-1 0,-1 2 1,0-1-1,0 1 0,0 0 1,0 0-1,0 1 0,-1 0 0,-8 1 1,13-1 1,-1 0 0,1 1 0,0-1 0,-1 1 0,1 0 0,0 0 0,0 1 0,-1-1 0,1 0 0,0 1 0,1 0 0,-1 0 0,0 0 0,0 0 0,1 0 0,-1 1 0,1-1 0,0 1 0,0-1 0,-1 1 0,2 0 0,-1 0 0,0 0 0,1 0 1,-1 0-1,1 0 0,0 0 0,0 1 0,0-1 0,1 0 0,-1 1 0,1-1 0,-1 4 0,1-4 1,0 0 1,0 0 0,0 0-1,1 0 1,-1 0 0,1 0-1,0 0 1,-1 0-1,1 0 1,1-1 0,-1 1-1,0 0 1,0-1 0,1 1-1,0-1 1,2 4-1,-1-3 10,0-1-1,0 1 0,0-1 1,0 0-1,0 0 0,1 0 1,-1 0-1,1-1 0,-1 0 1,1 1-1,5 0 0,0 0 38,0-1-1,1 0 0,-1-1 1,0 0-1,1 0 0,-1-1 1,0 0-1,0-1 0,16-4 1,-21 5-24,1-1 1,0 0-1,0 0 1,-1-1-1,1 1 1,-1-1-1,0 0 1,0 0-1,0 0 1,6-7-1,-8 7-24,0 1-1,-1 0 0,1-1 1,-1 1-1,0-1 1,0 1-1,0-1 0,0 0 1,0 1-1,0-1 0,-1 0 1,1 0-1,-1 1 0,0-1 1,0 0-1,0 0 0,0 0 1,0 1-1,-1-1 1,1 0-1,-2-4 0,1 4-12,0 1-1,0 0 1,0-1 0,0 1-1,0 0 1,-1-1-1,1 1 1,-1 0-1,1 0 1,-1 0 0,0 0-1,0 1 1,0-1-1,0 0 1,0 1-1,0-1 1,0 1 0,-1 0-1,1 0 1,0 0-1,-1 0 1,1 0 0,-1 0-1,1 1 1,-1-1-1,1 1 1,-1-1-1,0 1 1,1 0 0,-1 0-1,1 1 1,-1-1-1,-4 1 1,3 0-3,0 0-1,0 0 1,0 0 0,0 1-1,1-1 1,-1 1 0,0 0 0,1 0-1,-1 0 1,1 1 0,0-1-1,0 1 1,0-1 0,0 1 0,0 0-1,1 1 1,-1-1 0,1 0-1,0 1 1,0-1 0,-2 6 0,3-6-1,0 1 1,0-1-1,0 1 1,0-1-1,1 1 0,0-1 1,0 1-1,0 0 1,0-1-1,1 1 1,-1 0-1,1-1 1,0 1-1,0-1 1,0 1-1,0-1 1,1 0-1,0 1 1,-1-1-1,1 0 0,0 0 1,0 0-1,1 0 1,3 3-1,-3-3 1,1 1 0,0-1 0,0 0 0,1 0 0,-1 0 0,1-1 0,-1 0 0,1 0 0,0 0 0,0 0-1,0-1 1,0 0 0,0 0 0,0 0 0,0 0 0,10-1 0,-13 0-2,-1-1 0,1 1 0,0 0 0,-1-1 0,1 1 0,-1-1 0,1 0 0,-1 0 0,1 1 0,-1-1 0,1 0 0,-1 0 0,0-1 0,0 1 0,1 0 0,-1 0 0,0 0 0,0-1 0,0 1 0,0-1 0,0 1 0,-1-1 0,1 1 0,0-1 0,-1 1 0,1-1 0,-1 0 0,0 1 0,1-1 0,-1-1 0,2-8 0,-1 0 0,-1 0 0,0-16 0,0 21 0,-2-17 0,-1 1 0,-8-35 0,10 46-670,1 11 628,0 0 0,0 0 0,0 0 0,0 0-1,0-1 1,0 1 0,0 0 0,0 0 0,0 0-1,0 0 1,1 0 0,-1 0 0,0 0 0,0 0-1,0-1 1,0 1 0,0 0 0,0 0 0,0 0-1,0 0 1,1 0 0,-1 0 0,0 0 0,0 0 0,0 0-1,0 0 1,0 0 0,0 0 0,1 0 0,-1 0-1,0 0 1,0 0 0,0 0 0,0 0 0,0 0-1,1 0 1,-1 0 0,0 0 0,2 1-463,0 0 1,0 0 0,0 0-1,0 1 1,0-1-1,0 1 1,1 1-1,19 18-1986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08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289 127 11170,'-4'-12'1521,"1"-1"0,1 0-1,0 1 1,0-22-1,2 31-1233,0 1 0,0 0-1,-1 0 1,1 0-1,-1-1 1,1 1 0,-1 0-1,0 0 1,0 0-1,0 0 1,0 0 0,0 0-1,-2-2 1,2 3-134,0 0 1,0 0-1,0 0 0,-1 0 1,1 1-1,0-1 1,0 0-1,-1 1 0,1-1 1,0 0-1,-1 1 0,1 0 1,-1-1-1,1 1 1,-1 0-1,1 0 0,0 0 1,-1 0-1,1 0 0,-1 0 1,-1 0-1,-5 2 84,0 0 0,0 1 0,0-1 0,1 1 0,-1 1-1,1 0 1,0 0 0,0 0 0,0 1 0,1 0 0,0 0-1,-1 0 1,2 1 0,-1 0 0,1 0 0,0 1 0,0-1 0,1 1-1,-5 9 1,8-14-214,0 1-1,0-1 1,0 0-1,1 1 0,-1-1 1,1 1-1,-1-1 1,1 1-1,0-1 1,0 1-1,0-1 1,0 1-1,1 2 0,-1-4-13,1 1-1,-1-1 0,1 0 0,-1 0 1,1 1-1,0-1 0,-1 0 0,1 0 0,0 0 1,0 0-1,0 0 0,0 0 0,0 0 1,0 0-1,0 0 0,0 0 0,0 0 1,1-1-1,-1 1 0,0 0 0,0-1 0,1 1 1,-1-1-1,0 0 0,3 1 0,2 0 27,1-1 0,-1 1-1,1-1 1,-1-1-1,1 1 1,0-1 0,-1 0-1,0-1 1,1 1 0,-1-1-1,0 0 1,0-1-1,11-6 1,-12 6-17,0 0 1,0 0-1,0 0 1,0-1-1,-1 0 0,0 0 1,0 0-1,0 0 1,0-1-1,-1 0 0,1 0 1,-1 0-1,0 0 0,-1 0 1,5-11-1,-7 14-11,1 1 0,-1-1 0,1 0-1,-1 0 1,0 0 0,1 0 0,-1 0-1,0 0 1,0 0 0,0 0 0,-1 0-1,1 0 1,0 0 0,-1 0 0,1 0-1,-1 0 1,0 1 0,0-1 0,0 0-1,0 0 1,0 1 0,0-1 0,0 0 0,0 1-1,0-1 1,-1 1 0,1 0 0,-1-1-1,1 1 1,-1 0 0,0 0 0,1 0-1,-1 0 1,0 0 0,0 0 0,1 1-1,-1-1 1,0 0 0,0 1 0,-3-1 0,-3 0 18,0 0 0,-1 0 1,0 1-1,1 0 0,-1 0 1,1 1-1,-1 0 0,-8 2 1,2 1-21,1-1 1,0 2 0,0 0 0,1 1-1,0 0 1,0 1 0,0 1 0,1 0-1,-16 13 1,26-20-6,0 1 0,0 0 0,1 0 0,-1 0 0,1 0 0,-1 0 0,1 0 0,-2 4 0,3-5 0,-1 0 0,1-1 0,0 1 0,0 0 0,0-1 0,0 1 0,0 0 0,0-1 0,0 1 0,0 0 0,0-1 0,0 1 0,1 0 0,-1-1 0,0 1 0,0 0 0,1-1 0,-1 1 0,0 0 0,1-1 0,-1 1 0,1-1 0,-1 1 0,0-1 0,1 1 0,-1-1 0,1 1 0,-1-1 0,1 0 0,0 1 0,-1-1 0,1 0 0,-1 1 0,1-1 0,0 0 0,-1 0 0,1 1 0,0-1 0,0 0 0,6 2 0,-1-1 0,0 0 0,1 0 0,-1 0 0,1-1 0,11-1 0,41-7 0,-33 3 0,28-9 0,-44 11 0,0-1 0,0 0 0,0-1 0,0 0 0,13-9 0,-22 13 0,0 0 0,0 1 0,0-1 0,0 0 0,0 0 0,0 1 0,-1-1 0,1 0 0,0 0 0,-1 0 0,1 0 0,0-2 0,-1 3 0,0-1 0,0 1 0,0 0 0,0 0 0,0-1 0,0 1 0,0 0 0,0 0 0,0-1 0,0 1 0,0 0 0,0 0 0,0 0 0,0-1 0,-1 1 0,1 0 0,0 0 0,0-1 0,0 1 0,0 0 0,-1 0 0,1 0 0,0 0 0,0-1 0,0 1 0,-1 0 0,1 0 0,0 0 0,0 0 0,-1 0 0,1 0 0,0 0 0,-1 0 0,-2-1 0,0 0 0,-1 1 0,1 0 0,-1 0 0,1 0 0,0 0 0,-5 1 0,-3 1-189,1 0 0,-1 0 0,1 1 0,0 1 0,0-1 0,0 2-1,0-1 1,-12 9 0,21-12 103,-1 1 0,0 0-1,1-1 1,-1 1 0,1 0-1,0 0 1,-2 2-1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10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34 143 10434,'-2'5'403,"0"0"-1,0 1 0,0-1 1,-6 8-1,6-11-164,0 1-1,0 1 1,0-1-1,1 0 0,-1 0 1,1 1-1,0-1 1,0 1-1,0-1 0,0 1 1,0-1-1,1 7 1,0-9-189,0-1 1,1 1 0,-1 0 0,0 0-1,1-1 1,-1 1 0,1-1 0,-1 1-1,1 0 1,-1-1 0,1 1-1,-1-1 1,1 1 0,0-1 0,-1 1-1,1-1 1,0 0 0,0 1 0,-1-1-1,1 0 1,0 1 0,0-1-1,-1 0 1,1 0 0,0 0 0,0 0-1,-1 0 1,1 0 0,0 0 0,1 0-1,28-3 914,-29 3-941,24-5 487,0 1 1,0 1 0,0 2-1,44 1 1,25 11 167,180 13 976,40-35-255,-2-27-282,-266 32-975,420-47 551,33-4 256,-158 27-321,2 23-293,289-22 1097,93 4 33,-680 24-1372,408 7 782,-406-4-812,-1 2 1,0 3 0,0 1 0,62 20 0,-79-13-294,-23-11-317,0 0 1,0-1-1,0 0 0,8 2 0,-6-3-676,0 0 0,1 0 0,9 0 1,32-2-1835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12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5681,'5'3'48,"-3"-2"-1328,2-2 888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14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0 7658,'-2'1'260,"-1"-1"0,1 0 0,0 1 1,0 0-1,0-1 0,0 1 0,0 0 0,0 0 1,1 0-1,-1 0 0,0 0 0,0 1 1,1-1-1,-1 0 0,1 1 0,-1-1 0,1 1 1,-1 0-1,1-1 0,0 1 0,0 0 1,0 0-1,0 0 0,0 0 0,-1 4 0,0-2-104,1 1-1,-1 0 0,1 1 0,0-1 0,0 0 1,1 0-1,0 0 0,0 1 0,1 7 0,-1-11-68,0 0-1,0 0 1,1 0-1,-1 0 1,1 0-1,0-1 0,-1 1 1,1 0-1,0 0 1,0-1-1,0 1 1,0 0-1,1-1 0,-1 1 1,0-1-1,1 0 1,-1 1-1,1-1 1,-1 0-1,1 0 1,-1 0-1,1 0 0,0 0 1,0 0-1,-1 0 1,1-1-1,0 1 1,0-1-1,0 1 0,0-1 1,0 0-1,0 0 1,0 1-1,0-1 1,0-1-1,3 1 0,3-2 233,1 1 0,-1-1 0,1-1 0,-1 0 0,0 0 0,14-8 0,-8 4-180,0 0-1,1 1 1,0 0 0,0 1 0,0 0 0,0 2-1,1 0 1,-1 0 0,1 2 0,0 0 0,0 0-1,0 2 1,20 2 0,-6 3-7,-10-2-30,-1-1-1,1 0 1,0-1-1,0-1 1,0-2-1,27-2 1,61-23 267,-69 16-231,-1 1 1,46-4-1,-51 10 16,-1 3 1,0 0-1,1 3 0,-1 0 0,0 2 1,0 1-1,-1 2 0,0 1 1,0 2-1,-1 0 0,0 2 0,33 21 1,338 228 820,-392-256-951,46 32 48,-1 3 1,-3 2-1,-1 3 1,67 78-1,2 27-46,30 37 150,-79-100-107,-4 3 0,-4 3 0,71 144 0,-105-179-19,28 88 0,7 65 48,-43-140-87,33 86-3,8 24-1,-40-105 2,40 92-1,67 176-22,-127-344 14,62 211 6,-32-101-7,6 59 26,-13-46 45,29 164-74,-21-113 61,-1-7-9,57 319-65,-62-388 19,4-2 0,61 134 0,-58-154 0,5-2 0,2-1 0,4-3 0,63 80 0,6 3-1,-70-92-1,3-3-1,71 74 1,6-21 1,39 38-1,75 72 5,-190-182 9,138 107 171,-96-89-63,3-4 0,106 45-1,-150-78-113,-1 2-1,-1 2 0,45 33 1,197 135 40,-18-49-52,11-22 10,-69-52-15,105 41-12,-12 9-109,-241-98 104,117 39-69,-133-47 84,91 13-1,9-12 3,-68-9 7,-1 4-1,89 22 0,227 56 18,-254-59 623,-129-27-445,-6 0-85,-1-1 1,1 1-1,0-1 1,0-1-1,0 1 0,0-1 1,0 0-1,10-2 1,-15 2-105,0 0 1,-1-1-1,1 1 1,0 0 0,-1 0-1,1-1 1,-1 1-1,1-1 1,-1 1 0,1 0-1,-1-1 1,1 1-1,-1-1 1,1 0 0,-1 1-1,1-1 1,-1 1-1,0-1 1,1 1-1,-1-1 1,0 0 0,0 1-1,0-1 1,1 0-1,-1 1 1,0-1 0,0 0-1,0 1 1,0-1-1,0 0 1,0 1 0,0-1-1,0 0 1,0 0-1,-1 0 1,0-2-93,1 0-1,-1 0 1,0 0-1,-1 0 1,1 0 0,-3-3-1,0 0-112,-1 1 0,1-1-1,-1 1 1,0 0-1,-1 1 1,1-1 0,-1 1-1,0 0 1,0 1 0,-7-4-1,-47-22-714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1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54 12451,'-1'0'238,"1"0"0,-1 0-1,1 0 1,0 0 0,-1-1 0,1 1 0,-1 0 0,1 0 0,-1 0 0,1 0 0,-1 0 0,1 0 0,-1 1 0,1-1-1,-1 0 1,1 0 0,0 0 0,-1 0 0,1 0 0,-1 1 0,1-1 0,0 0 0,-1 0 0,1 1 0,0-1 0,-1 1 0,0-1-24,1 1 0,0 0 0,-1 0 0,1-1 1,0 1-1,0 0 0,-1 0 0,1 0 1,0 0-1,0-1 0,0 1 0,0 0 1,0 1-1,2 6 187,-1-1 1,5 15-1,-2-9 429,6 27 293,7 33 286,-16-65-1290,0-1-1,0 1 0,-1 0 1,0 0-1,0-1 0,-1 1 1,-2 8-1,3-16-114,0 0-1,0 0 0,0 0 1,0 0-1,0 0 1,0 0-1,0 0 0,0 0 1,0 0-1,0 1 1,0-1-1,0 0 0,0 0 1,0 0-1,0 0 1,0 0-1,0 0 1,0 0-1,0 0 0,0 0 1,-1 0-1,1 0 1,0 0-1,0 0 0,0 0 1,0 0-1,0 0 1,0 0-1,0 0 0,0 0 1,0 0-1,0 0 1,0 0-1,0 0 0,0 0 1,-1 0-1,1 0 1,0 0-1,0 0 1,0 0-1,0 0 0,0 0 1,0 0-1,0 0 1,0 0-1,0 0 0,0 0 1,0 0-1,0 0 1,0 0-1,0 0 0,-1 0 1,1 0-1,0 0 1,0 0-1,0 0 0,0 0 1,0-1-1,0 1 1,0 0-1,0 0 0,0 0 1,0 0-1,-3-4 41,2-4-24,0 1 0,1-1 1,0 1-1,0-1 1,0 1-1,3-15 0,14-46-8,-13 55-10,1 0 0,0 0 0,8-15 0,-11 24 6,1 0 0,-1 1 0,0-1 0,1 1 0,0 0 0,0 0 0,0-1 0,0 2 0,0-1 0,1 0 0,-1 1 0,1-1 0,0 1 0,6-2 0,-9 3 1,1 1-1,-1-1 1,1 1-1,-1 0 1,1-1-1,-1 1 1,1 0-1,-1 0 1,1 0-1,-1 0 1,1 1-1,-1-1 1,1 0-1,-1 1 1,1-1-1,-1 1 1,1-1-1,2 2 1,-2 0 2,0-1 0,0 1 0,0 0 1,0 0-1,-1 0 0,1 0 0,0 0 0,-1 0 1,0 0-1,2 4 0,2 4 19,-1 1 1,-1 0-1,0 0 1,2 11-1,-4-19-24,21 153 318,-19-151-252,-2-12-30,0-20 13,0 19-23,0-15 31,1 1-1,2-1 0,9-36 0,-10 48-33,1 1 0,0-1-1,1 1 1,0 0 0,0 0 0,1 0-1,1 1 1,-1 0 0,13-13 0,-16 20 4,-1 0 1,1-1 0,0 1 0,0 0-1,0 0 1,0 1 0,0-1 0,0 1-1,1-1 1,-1 1 0,0 0 0,1 0-1,-1 1 1,1-1 0,4 1 0,-3 0 1,0 0 0,0 0 0,0 1 0,0 0 1,0 0-1,0 1 0,-1-1 0,1 1 1,8 5-1,-5-3-15,-1 0 1,0 1 0,-1 0-1,1 1 1,-1 0 0,0 0-1,0 0 1,-1 0-1,1 1 1,-2 0 0,1 0-1,5 12 1,2 13 9,9 20-807,-20-51 629,-1 0 0,1 0-1,-1 0 1,1 0 0,0 0 0,-1 0 0,1 0-1,0-1 1,-1 1 0,1 0 0,0 0-1,0-1 1,0 1 0,0 0 0,0-1 0,0 1-1,0-1 1,0 1 0,0-1 0,0 0 0,0 1-1,0-1 1,0 0 0,0 0 0,0 1-1,1-1 1,-1 0 0,0 0 0,1-1 0,3 0-527,-1 0 1,0-1 0,0 1-1,0-1 1,0 0-1,5-3 1,-8 4 618,30-17-2238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2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 16964,'-12'9'1912,"-1"1"0,1 1 0,-12 14 0,19-19-1586,0 1 0,0 0 0,1 0 0,-1 0 0,2 1 0,-1 0 0,-4 13 0,6-12-214,0 1-1,0-1 0,1 0 0,0 1 0,1-1 0,0 0 1,1 13-1,0-18-97,-1-1 0,1 1 1,0-1-1,0 1 0,0-1 1,1 0-1,-1 1 0,1-1 1,3 5-1,-3-6-12,-1-1-1,1 1 0,-1-1 1,1 1-1,0-1 1,-1 1-1,1-1 1,0 0-1,0 0 1,0 0-1,0 0 1,0-1-1,0 1 1,0 0-1,1-1 0,-1 1 1,2-1-1,-2 0-4,0 0 0,0 0 0,-1 0 0,1 0-1,0-1 1,-1 1 0,1 0 0,0-1 0,-1 0-1,1 1 1,0-1 0,-1 0 0,1 0 0,-1 0-1,0 0 1,1 0 0,-1 0 0,0 0 0,1 0-1,-1-1 1,0 1 0,0 0 0,0-1 0,0 1-1,0-1 1,-1 1 0,1-1 0,0 1 0,0-4-1,3-5 2,-1-1-1,-1 0 1,2-17-1,-2 15 15,5-32 398,-6 49-374,1 0 0,0 0 0,0 0 0,0 0 0,0-1 0,0 1 0,1 0 0,-1-1 0,1 0 0,0 1 0,0-1-1,5 3 1,-6-4-193,1 0 1,0-1-1,0 1 0,0-1 0,0 0 0,0 0 0,0 0 0,0 0 0,0-1 0,0 1 0,1-1 0,-1 1 0,0-1 0,0 0 0,0-1 0,1 1 1,5-2-1,-3 1-318,-1-1 0,0 0 0,0-1 0,0 1 0,0-1 0,0 0 0,0 0 0,-1 0 0,1-1 0,4-4-1,6-6 92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2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14635,'3'17'5498,"1"34"-1,-4-40-4885,1 1 0,0-1 0,0 0 0,1 0 0,0 0 0,8 21 0,-8-29-584,-1-1-1,1 1 0,0-1 1,-1 1-1,1-1 1,0 0-1,3 3 0,-4-4-26,-1-1 0,0 1 0,1-1 0,-1 0 0,1 0 0,-1 1 0,1-1 0,-1 0 0,0 1 1,1-1-1,-1 0 0,1 0 0,0 0 0,-1 0 0,1 0 0,-1 0 0,1 1 0,-1-1 0,1 0 0,-1 0 0,1-1 0,-1 1 0,1 0 0,-1 0 0,1 0 0,-1 0 0,1 0 0,-1 0 0,1-1 0,-1 1 0,1 0 0,-1 0 0,1-1 0,-1 1 0,1 0 0,-1-1 0,0 1 0,1-1 0,-1 1 0,0 0 0,1-1 0,-1 1 0,0-1 0,0 1 0,1-1 0,-1 1 0,0-2 0,11-27 16,-9 25-11,-1-1-1,1 0 0,-1 1 1,1-1-1,1 1 0,-1 0 1,1 0-1,-1 0 1,1 0-1,0 0 0,5-4 1,2 0 124,0 1 1,1 0-1,20-9 1,-24 12-31,0 2 0,0-1 1,0 1-1,1 0 1,-1 0-1,1 1 1,10-1-1,-16 2-85,-1 0-1,1 0 0,0 0 0,-1 0 0,1 1 0,-1-1 0,1 0 0,0 1 0,-1-1 1,1 1-1,-1 0 0,1-1 0,-1 1 0,0 0 0,1 0 0,-1 0 0,0 0 0,0 0 1,1 0-1,-1 0 0,1 3 0,1 0-93,-1 0 0,0 0 0,-1 0 0,1 1 0,1 8 0,2 2-1083,-5-15 1082,0 1 0,0-1 0,0 0 0,0 0 0,0 0 0,0 1-1,0-1 1,0 0 0,0 0 0,0 0 0,0 1 0,1-1 0,-1 0 0,0 0 0,0 0 0,0 0 0,0 1 0,0-1 0,1 0 0,-1 0 0,0 0 0,0 0 0,0 0 0,1 0 0,-1 1 0,0-1 0,0 0 0,0 0 0,1 0-1,-1 0 1,0 0 0,0 0 0,0 0 0,1 0 0,-1 0 0,0 0 0,0 0 0,1 0 0,-1 0 0,0 0 0,0 0 0,0 0 0,1 0 0,-1-1 0,0 1 0,0 0 0,0 0 0,0 0 0,1 0 0,-1 0 0,8-9-2386,15-35-4024,-8 13 4691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3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11386,'-1'14'11503,"0"4"-7396,1-12-3906,-1-1 0,2 1 0,-1-1 0,1 0 0,0 1 0,0-1-1,2 7 1,-1-7-157,0-1 0,0 1 0,1 0 0,-1-1 0,1 1 0,0-1 0,1 0 0,-1 0 0,1 0 0,5 4 0,-7-6-44,0-1 0,0 0-1,0 1 1,0-1 0,1 0-1,-1 0 1,0-1 0,1 1 0,-1 0-1,1-1 1,-1 1 0,1-1-1,-1 0 1,1 0 0,-1 0-1,1 0 1,-1 0 0,1 0-1,-1-1 1,0 1 0,1-1-1,-1 0 1,3-1 0,2-1-2,-1 0 1,0-1 0,0 0 0,6-6 0,-7 6-2,0 1 1,0-1 0,0 1 0,10-5-1,-12 7 4,-1 0-1,1 1 0,-1-1 0,1 1 0,-1 0 0,1-1 0,-1 1 1,1 0-1,-1 0 0,1 1 0,-1-1 0,1 1 0,-1-1 1,0 1-1,5 1 0,-1 1 1,1 1 0,-1-1 0,-1 1 0,1 0 0,-1 1 0,1-1 0,-1 1 0,-1 0 0,1 0 1,5 9-1,1 2 2,-1 1 0,12 24 0,-13-21 23,-2 1-1,0-1 1,-1 1 0,-1 0-1,0 1 1,1 33 0,-5-38 48,-1 1 1,-1 0 0,0-1 0,-1 1-1,-1-1 1,0 0 0,-2 1 0,-8 22-1,10-34 2,0 0-1,0 0 1,0 0-1,-1 0 1,0-1-1,0 0 0,-9 9 1,11-12-48,0 0-1,0-1 1,0 0 0,1 1-1,-1-1 1,-1 0 0,1 0-1,0 0 1,0 0 0,0 0-1,-1 0 1,1-1 0,0 1-1,0-1 1,-1 1 0,1-1-1,-1 0 1,1 0 0,0 0-1,-1-1 1,1 1 0,0 0-1,-1-1 1,1 1 0,-3-2-1,-1-1 1,1-1 1,0 1-1,0-1 0,0 1 0,0-2 0,0 1 0,1 0 0,0-1 1,0 0-1,0 0 0,1 0 0,0 0 0,0-1 0,0 1 0,0-1 0,-1-6 1,0 2-19,1-1 0,0 1 0,1-1-1,0 0 1,1 0 0,0 0 0,0 0 0,2-16 0,1 15-151,0 0-1,1 0 0,1 1 1,-1-1-1,2 0 0,0 1 1,0 0-1,11-16 0,-6 13-831,0 0 0,1 0 0,1 1 0,0 1 0,20-16 0,8 0-906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12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378 42 16355,'0'-2'103,"0"1"-1,0-1 0,0 1 0,0-1 0,0 1 0,0-1 0,0 1 0,-1-1 0,1 1 0,0-1 0,-1 1 0,1 0 0,-1-1 0,0 1 0,1 0 0,-1-1 0,0 1 0,0 0 0,0 0 0,0-1 0,0 1 0,0 0 0,0 0 0,-1 0 0,1 1 0,0-1 0,0 0 0,-1 0 0,1 1 0,0-1 0,-1 0 0,1 1 0,-1 0 0,1-1 0,-1 1 0,1 0 0,-3-1 0,-4 1 47,0-1 1,-1 1-1,1 1 0,0-1 0,-15 4 0,9-1-66,-1 1 0,1 0 0,0 1 0,0 1 0,0 0 0,1 0 0,0 2-1,0 0 1,0 0 0,1 1 0,1 0 0,0 1 0,0 1 0,1 0 0,0 0 0,0 1 0,2 0 0,-1 0-1,2 1 1,0 0 0,0 1 0,1-1 0,-8 30 0,11-30 12,1 0 1,0 0-1,1 1 0,0-1 1,1 1-1,0-1 0,1 1 1,4 15-1,-3-21-47,0 0 0,1 0 0,-1 0 0,2 0 0,-1-1 0,1 1 1,0-1-1,1 0 0,0 0 0,0-1 0,0 1 0,1-1 0,0-1 0,10 10 0,-2-6-4,0 0 0,1-1 1,0-1-1,1 0 0,-1-1 0,1-1 0,1 0 1,18 3-1,0-2 105,1-2 1,64-1 0,-62-4 78,-1-2-1,65-13 1,-84 12-132,1-1-1,-2-1 0,1-1 1,0 0-1,-1-1 1,-1-1-1,21-14 1,-32 19-77,0 0 0,0 0 1,-1-1-1,1 1 0,-1-1 0,0 0 1,-1-1-1,1 1 0,-1-1 1,0 1-1,0-1 0,-1 0 0,0 0 1,0 0-1,0 0 0,-1 0 1,0-1-1,0 1 0,-1 0 0,1-1 1,-1 1-1,-1 0 0,0-8 1,-2-1-18,0-1-1,-1 1 1,-1 0 0,0 0 0,-1 1 0,0 0 0,-1 0 0,-11-16 0,9 17-78,-1 0-1,-1 0 1,0 1 0,-1 0 0,0 1 0,-1 1-1,0 0 1,0 0 0,-28-14 0,25 16-534,-1 1 1,0 0 0,1 2 0,-2-1-1,1 2 1,-1 1 0,1 0 0,-32-1 0,47 5 696,6 0 234,18 6-405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3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31 13827,'-8'-7'3957,"16"6"-1190,20 6-248,131 29 2893,-117-28-4691,79 3 1,-111-9-858,-1-1-1,0 0 0,0 0 1,0 0-1,10-4 1,-15 3-307,1 1-1,-1-1 1,0 0 0,1 0-1,-1-1 1,0 0 0,0 1 0,-1-1-1,1 0 1,0-1 0,4-5-1,5-7 274,3 0-137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4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16556,'1'0'5001,"6"0"-2281,12 5-607,2-2-521,3 5-776,3-1-352,-3-1-336,2-3-56,1-3-80,-2 0-240,-5-3-800,0-3-664,-2-10-1593,3-5 4337,9-8-1472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4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14995,'62'19'5896,"-39"-12"-4372,-1 0 1,32 15-1,-48-18-1335,1 0 1,-1 0-1,0 0 1,0 0-1,0 1 0,-1 0 1,1 0-1,-1 1 0,-1-1 1,1 1-1,-1 0 1,4 7-1,-3-1-51,0-1-1,-1 0 1,-1 1 0,0 0-1,0-1 1,-1 1 0,-1 0 0,0 0-1,0 1 1,-2-1 0,-1 13-1,-1 6 122,-3 1-1,0-2 0,-12 33 1,9-35-207,0-1 1,-2-1-1,-1 0 0,-1 0 1,-2-1-1,-30 41 1,42-62-369,-1 1 0,0-1 0,0 0 0,0 0 0,0-1 0,0 1 0,-1-1 0,-8 5 0,13-8 246,0 0 0,0 0 0,0 0 0,0 1-1,-1-1 1,1 0 0,0 0 0,0 0 0,0 0-1,0 0 1,0 0 0,-1 1 0,1-1 0,0 0-1,0 0 1,0 0 0,-1 0 0,1 0 0,0 0-1,0 0 1,0 0 0,-1 0 0,1 0 0,0 0 0,0 0-1,0 0 1,-1 0 0,1 0 0,0 0 0,0 0-1,0 0 1,0 0 0,-1 0 0,1 0 0,0 0-1,0-1 1,0 1 0,-1 0 0,1 0 0,0 0-1,7-13-1853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4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158 195 10482,'-6'-26'1786,"2"1"-1,2-1 1,0-40 0,1 34 123,-2 16-187,3 16-1658,0 0-1,0 0 0,0-1 0,0 1 1,0 0-1,0 0 0,0 0 0,0-1 0,-1 1 1,1 0-1,0 0 0,0 0 0,0-1 0,0 1 1,-1 0-1,1 0 0,0 0 0,0 0 1,0 0-1,0 0 0,-1-1 0,1 1 0,0 0 1,0 0-1,-1 0 0,1 0 0,0 0 1,0 0-1,-1 0 0,0 1 92,-1-1 0,1 1 0,0 0 0,0 0 0,-1 0 0,1 0 0,0 0 0,0 0 0,0 0 0,0 1 0,0-1 0,1 0 0,-2 3 0,-11 18 654,1 0 1,1 1-1,1 1 1,-10 33-1,9-14-6,-11 74 0,17-79-606,3 0 0,0 0-1,5 38 1,-1-52-166,2 0 0,1-1 0,0 0 0,2 0 0,17 42 1,-19-56-168,10 28-186,-14-36 141,-1 1 0,1-1 0,-1 1 0,1-1 0,-1 1 0,0 0 0,0-1 0,0 1 0,0-1 0,0 1 0,0-1-1,0 1 1,0-1 0,-1 1 0,1-1 0,-1 1 0,1-1 0,-1 1 0,0-1 0,-1 3 0,2-3-34,-1-1-1,0 1 1,0-1-1,0 1 1,0-1 0,1 1-1,-1-1 1,0 0 0,0 1-1,0-1 1,0 0 0,0 0-1,0 0 1,0 1 0,0-1-1,0 0 1,0 0 0,0 0-1,0-1 1,0 1-1,0 0 1,0 0 0,1-1-1,-1 1 1,-2-1 0,-1-1-514,0 0 1,-1 0-1,1 0 0,-5-4 1,-17-16-1036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5.1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0 149 13843,'4'12'1952,"5"-7"1673,9-2-496,11-11-897,4-5-479,7-8-769,-1 0-320,-6 2-384,-2 1-192,-7 4-664,-3 0-816,-5-2-1753,-2 1-408,0 6 1617</inkml:trace>
  <inkml:trace contextRef="#ctx0" brushRef="#br0" timeOffset="1">436 108 14883,'2'9'624,"0"0"0,-1-1 0,0 1 0,-1 0 0,0 0 0,0 0 0,-3 17 0,2-19-641,-1 0 0,0 0 0,0-1 0,-1 0-1,1 1 1,-1-1 0,-1 0 0,1 0 0,-1 0 0,-8 8 0,5-9-1591,7-10 47,6-11 118,46-85-1975,-44 82 2723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5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0 119 11715,'8'0'1496,"3"0"1184,2 0-183,2-2-169,1-3-439,3-1-625,2-1-264,1-1-560,-3 0-160,0 2-144,-3 1-31,2-1-218,-2 1-135,-3-3-664,0-2-416,-7-2-1089,4-1-319,1-5 1472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5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14059,'-4'5'2072,"0"3"1377,4 8-1048,0 1-417,4 10-936,-3 1-408,2 7-407,-1 2-113,-5-1-192,1 0-337,2-11-895,5-5-928,11-20 1119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6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0 279 14947,'7'61'6491,"1"41"-456,-2-222-5888,-4 101-189,1-1 0,1 1 1,1 0-1,9-23 0,-12 37 43,0 1-1,1 0 0,-1-1 1,1 1-1,0 0 1,0 0-1,0 1 0,0-1 1,1 1-1,7-7 1,-10 10 6,0-1 1,0 0 0,1 0 0,-1 1 0,1-1 0,-1 1 0,0-1 0,1 1 0,-1 0 0,1 0 0,-1-1 0,1 1 0,-1 0 0,1 0 0,-1 0 0,3 1 0,-3 0 16,1-1-1,0 1 0,0 0 1,-1 0-1,1 0 0,0 0 1,-1 0-1,1 0 0,-1 0 1,1 1-1,-1-1 0,1 1 1,-1-1-1,0 1 0,2 2 1,17 32 481,-2 0 1,-1 1 0,15 49 0,-29-76-549,11 31-43,-13-38-104,-1 0 0,1 0 0,-1 0-1,1 0 1,-1-1 0,0 1 0,0 0-1,0 0 1,-1 0 0,1 0 0,-2 4 0,2-6-50,-1-1 1,1 1 0,-1 0 0,0 0 0,1 0 0,-1-1 0,0 1 0,1 0 0,-1 0 0,0-1 0,0 1 0,0-1-1,0 1 1,0-1 0,0 1 0,0-1 0,0 0 0,0 1 0,0-1 0,0 0 0,-2 1 0,-9-2-1554</inkml:trace>
  <inkml:trace contextRef="#ctx0" brushRef="#br0" timeOffset="1">104 396 16396,'8'9'2000,"0"-4"1425,2-2-529,3-6-1087,1-6-585,7-8-640,1 0-416,4-4-896,1-3-712,0-5-1865,2 0 1721</inkml:trace>
  <inkml:trace contextRef="#ctx0" brushRef="#br0" timeOffset="2">477 29 16235,'10'2'1529,"1"-1"1151,2-1-1007,3-1-745,-3-4-464,-4-3-1520,1-2-865,6 2 929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36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0 442 20748,'3'29'1593,"7"-5"895,1-7-487,3-12-1033,2-5-280,2-6-608,0-9-440,2-7-1304,1-7-1121,8-4 1417</inkml:trace>
  <inkml:trace contextRef="#ctx0" brushRef="#br0" timeOffset="1">415 0 19212,'8'53'2377,"3"5"1848,0 6-1737,0 3-464,0-5-991,-1-2-297,3-11-1232,-2-4-1009,-16-15 913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1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78 14347,'0'-7'607,"-1"0"-1,0 0 1,0 0-1,-1 0 1,-5-13-1,7 19-491,-1-1 1,0 1-1,0 0 0,0-1 1,0 1-1,0 0 0,0-1 1,0 1-1,0 0 0,0 0 1,-1 0-1,1 0 0,0 0 0,-1 0 1,1 1-1,-1-1 0,1 0 1,-1 1-1,1-1 0,-1 1 1,1-1-1,-1 1 0,0 0 1,1 0-1,-1 0 0,1 0 0,-1 0 1,0 0-1,1 0 0,-1 0 1,1 1-1,-3 0 0,-1 0 16,0 1-1,0 0 0,1 0 0,-1 0 1,0 1-1,1 0 0,0 0 1,0 0-1,0 0 0,0 1 0,0-1 1,1 1-1,-1 0 0,1 0 0,0 0 1,-4 8-1,-1 3 38,1 0-1,1 0 1,0 1-1,-4 16 1,1 8 52,1 0-1,2 1 1,2 0-1,2 73 1,28 165 158,-12-200-378,-7-38-264,-1-1 1,1 42-1,-8-82 146,1 0-1,-1 0 0,1 0 0,0 0 1,-1 0-1,1 0 0,0-1 0,-1 1 0,1 0 1,0 0-1,-1-1 0,1 1 0,0 0 0,0 0 1,-1-1-1,1 1 0,0 0 0,0-1 0,-1 1 1,1 0-1,0-1 0,0 1 0,0 0 1,0-1-1,-1 1 0,1 0 0,0-1 0,-5-26-1144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13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78 14691,'-10'-3'4875,"24"-3"-1818,24-4-1605,1 2-1,1 2 0,39-1 0,-51 5-1060,497-32 1950,-517 33-2474,-6 1 25,0 0-1,0 0 1,0 0 0,0 0-1,0 0 1,0 0-1,0 0 1,0 1 0,0-1-1,0 1 1,3 1-1,-5-2 68,0 0 0,0 0 0,0 0-1,0 0 1,1 0 0,-1 1 0,0-1-1,0 0 1,0 0 0,0 0 0,0 0-1,0 0 1,0 0 0,0 0 0,0 1 0,0-1-1,0 0 1,0 0 0,0 0 0,0 0-1,0 0 1,0 0 0,0 1 0,0-1-1,0 0 1,0 0 0,0 0 0,0 0-1,0 0 1,0 0 0,0 1 0,0-1-1,0 0 1,0 0 0,-1 0 0,1 0 0,0 0-1,0 0 1,0 0 0,0 0 0,0 1-1,0-1 1,0 0 0,0 0 0,-1 0-1,1 0 1,0 0 0,0 0 0,0 0-1,0 0 1,0 0 0,0 0 0,-1 0-1,1 0 1,-9 5-1212,8-5 1066,-49 23-5375,22-8 3574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2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 17412,'5'0'1832,"5"-3"1073,14-10-937,5-1-303,8-2-809,3 0-288,-4 4-640,1 1-376,-2 2-1057,-3 1-887,-6 0-921,-7 8 1473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2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0 252 17364,'3'2'294,"-1"-1"0,1 0 1,-1 1-1,1-1 0,0 0 1,-1 0-1,1 0 0,0 0 1,0-1-1,0 1 0,-1-1 1,1 0-1,0 0 0,0 0 1,0 0-1,0 0 0,0-1 1,0 1-1,-1-1 0,1 0 1,0 0-1,3-1 0,6-3 321,0-1-1,-1 0 1,18-11-1,-19 9-438,0 1 0,0-1 0,-1-1 0,-1 1-1,12-15 1,-16 18-159,0 0-1,-1-1 1,0 1-1,0-1 1,0 1-1,0-1 1,-1 0-1,0 0 1,0 0-1,-1 0 1,0-1-1,1-8 1,-2 13-17,0 1 1,0 0 0,0 0-1,0 0 1,0-1 0,0 1-1,0 0 1,0 0 0,-1 0-1,1-1 1,-1 1 0,1 0-1,-1 0 1,1 0 0,-1 0-1,0 0 1,1 0 0,-1 0-1,0 0 1,0 0 0,0 0 0,0 1-1,0-1 1,0 0 0,-1 0-1,1 0 1,-1 1-1,1 0 0,0-1 0,-1 1 1,1 0-1,0 0 0,-1 0 0,1 0 1,0 0-1,0 1 0,-1-1 1,1 0-1,0 1 0,-1-1 0,1 1 1,0-1-1,0 1 0,0-1 1,0 1-1,-1 0 0,1 0 0,-2 1 1,-3 4 8,1 0 0,-1 1 0,1-1 0,0 1 1,0 1-1,1-1 0,0 0 0,0 1 0,1 0 0,0 0 1,0 0-1,1 0 0,0 1 0,0-1 0,1 0 0,0 16 1,1-21-14,0 0 1,0 1 0,1-1-1,-1 0 1,1 1 0,0-1-1,0 0 1,0 1 0,0-1-1,1 0 1,-1 0 0,1 0-1,0 0 1,0-1 0,0 1-1,0 0 1,0-1-1,1 1 1,-1-1 0,1 0-1,3 3 1,-2-3-80,0 0 0,1 0-1,-1 0 1,1 0 0,0-1-1,0 0 1,-1 0 0,1 0-1,0 0 1,0-1 0,0 0 0,0 0-1,0 0 1,5-2 0,0 1-288,-1-1 0,0 0 0,0-1 0,0 0 0,-1-1 1,1 0-1,-1 0 0,0 0 0,0-1 0,0-1 0,-1 1 1,1-1-1,-2-1 0,1 1 0,0-1 0,-1 0 0,-1 0 1,1-1-1,-1 0 0,0 0 0,-1 0 0,0-1 0,0 1 0,-1-1 1,0 0-1,2-12 0,-11 25 1096,1 3-165,1 0-1,0 1 0,1 0 0,0-1 0,0 2 0,0-1 1,-1 9-1,4-14-360,-1 1-1,1-1 1,-1 0 0,1 1 0,0-1-1,0 0 1,0 1 0,1-1 0,-1 0-1,1 1 1,0-1 0,0 0 0,0 0-1,0 1 1,0-1 0,1 0 0,0 0-1,-1 0 1,1-1 0,4 6 0,-3-6-133,0 1 1,0-1-1,0 0 1,0 1-1,0-1 1,0-1-1,0 1 1,1-1-1,-1 1 1,1-1-1,-1 0 1,1 0-1,0 0 1,4 0 0,-3-1-58,0 0 0,0-1 1,0 1-1,0-1 1,1 0-1,-1-1 1,-1 1-1,1-1 0,8-3 1,-10 3-16,1 0 0,0 0 0,0 1 0,1 0 0,-1 0 0,0 0 0,0 0 1,0 1-1,1 0 0,-1 0 0,5 0 0,-3 1-56,1 1-1,0-1 1,-1 2 0,1-1 0,-1 1-1,7 3 1,-7-3 50,0-1 0,0 0 0,1-1 0,-1 1-1,0-1 1,1 0 0,-1-1 0,1 0 0,-1 0 0,13-1 0,-13 0 28,-1 0-1,1 0 1,-1 0 0,0-1 0,0 1 0,1-1-1,-1-1 1,0 1 0,-1-1 0,1 0 0,0 0-1,-1 0 1,5-4 0,-8 5 44,1 1 0,-1-1 0,0 0 0,0 0-1,0 1 1,0-1 0,0 0 0,0 0 0,0 0 0,-1 0 0,1 0-1,-1 0 1,0 0 0,1 0 0,-1 0 0,0 0 0,0-1 0,0 1-1,0 0 1,-1 0 0,1 0 0,0 0 0,-1 0 0,0 0 0,1 0-1,-1 0 1,0 0 0,-2-3 0,-3-5 146,-1 1 1,0 0-1,0 0 0,-10-9 0,2 1-238,-20-29-738,32 40 436,-1 1 1,1-1 0,0-1 0,0 1-1,1 0 1,-2-7 0,3 10 172,1 0-1,0 0 1,0 0 0,0 0-1,0 1 1,1-5-1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2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1 18500,'-8'0'407,"0"1"1,-1 0-1,1 1 0,0 0 1,0 0-1,0 1 0,0 0 0,1 0 1,-1 1-1,1 0 0,0 0 1,0 1-1,0 0 0,0 0 1,1 1-1,0-1 0,0 1 1,1 1-1,-1-1 0,2 1 0,-1 0 1,1 0-1,-7 13 0,5-5-211,0 1 0,1-1-1,0 1 1,2 0-1,0 1 1,0-1 0,1 32-1,2-24-164,2 0 0,0-1 0,2 0 0,13 45-1,-12-52-84,3 10-76,9 43 0,-16-61-283,0-1-1,-1 0 0,1 1 0,-1-1 1,-1 1-1,0-1 0,0 0 1,0 1-1,-1-1 0,-4 13 0,5-18 34,0 1 0,0-1 0,-1 1-1,1-1 1,-1 0 0,1 0 0,-1 1-1,0-1 1,0 0 0,0 0 0,0-1-1,0 1 1,0 0 0,-1-1 0,-2 2-1,-20 2-1444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0 151 16580,'7'2'2088,"6"-2"1369,17-10-721,10-3-351,13-4-833,1 2-456,-1 3-720,-10-1-232,-7 2-208,-6 3-264,-11 0-696,-3 0-664,0 1-969,-5-4-639,4 3 3568,4-3-1057</inkml:trace>
  <inkml:trace contextRef="#ctx0" brushRef="#br0" timeOffset="1">532 4 12091,'5'10'1720,"3"2"1137,0 4-745,-2 4-104,0 2-623,-4 2-313,-2 6-504,-3 4-272,-4 3-224,1-2-80,1-3-568,2-8-328,0-11-945,-4-31-5552,7-4 6345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3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0 198 9290,'3'-1'834,"-1"-1"1,1 1-1,0-1 1,0 1-1,0 0 1,0 0-1,0 0 1,0 0-1,0 1 1,5-1-1,8-3 908,-3 1-1080,-1-1 1,0-1-1,0 0 0,-1-1 1,1 0-1,18-13 1,-25 14-636,1 0 1,-1 0 0,0 0-1,-1 0 1,1-1-1,-1 1 1,0-1 0,0-1-1,-1 1 1,0 0 0,0-1-1,0 1 1,2-14 0,-4 15-21,0 2 20,0 0 0,0-1 0,-1 1 0,1 0 0,-1-1 1,0 1-1,0-4 0,0 6-16,0 1 0,0 0 0,0 0 1,0 0-1,0 0 0,0 0 0,0-1 1,0 1-1,0 0 0,0 0 0,0 0 0,0 0 1,0 0-1,-1-1 0,1 1 0,0 0 0,0 0 1,0 0-1,0 0 0,0 0 0,0 0 1,0-1-1,0 1 0,0 0 0,-1 0 0,1 0 1,0 0-1,0 0 0,0 0 0,0 0 1,0 0-1,0 0 0,-1 0 0,1 0 0,0 0 1,0 0-1,0 0 0,-5 4 390,-3 11 319,3 3-469,1 1 0,1 0 0,1 0 0,0 1 0,1-1 0,1 0 1,1 1-1,1-1 0,8 35 0,-9-50-430,0 0 1,0 0-1,0 0 1,1 0-1,0 0 1,0 0-1,0 0 1,0-1-1,4 6 0,-4-8-58,-1 0-1,0 1 1,1-1-1,-1 0 1,1 0-1,0 0 0,-1 0 1,1 0-1,0 0 1,0 0-1,-1 0 1,1-1-1,0 1 0,0-1 1,0 1-1,0-1 1,0 0-1,0 0 1,0 0-1,0 0 1,0 0-1,3-1 0,22-7-1777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4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10970,'4'10'793,"-3"1"519,6 0-392,-7 0-352,0-1-232,0 0-376,-2-1-176,2-2-416,2-1 432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4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4 183 14331,'4'-12'5631,"-4"12"-5517,0-1 0,0 1 0,0 0 0,0-1 0,0 1 1,0 0-1,0 0 0,0-1 0,0 1 0,1 0 0,-1 0 1,0-1-1,0 1 0,0 0 0,0 0 0,0-1 0,1 1 1,-1 0-1,0 0 0,0 0 0,0-1 0,1 1 0,-1 0 1,0 0-1,0 0 0,1 0 0,-1 0 0,0-1 0,0 1 1,1 0-1,-1 0 0,0 0 0,1 0 0,-1 0 0,0 0 1,0 0-1,1 0 0,-1 2-21,0-1-1,0 0 1,0 1 0,0-1-1,0 1 1,-1-1-1,1 0 1,0 1 0,-2 1-1,1 2 70,-1 6 186,0 0-1,1 0 1,1 22-1,1-29-235,-1 1 0,1-1 0,0 1 0,0-1 0,0 0 0,0 0 0,1 1 0,0-1 0,0 0 0,0 0 0,0 0 0,4 5 0,-2-5-4,-1-1-39,0 0 1,0 1 0,0 0-1,3 5 1,-6-9-66,0 1 1,0-1-1,1 0 1,-1 1-1,0-1 1,0 1-1,0-1 1,0 1-1,0-1 1,0 0-1,0 1 1,0-1-1,0 1 1,0-1-1,0 1 1,0-1-1,0 1 1,0-1-1,0 1 1,0-1-1,-1 1 1,1-1-4,0 1 0,-1-1 0,0 1 1,1-1-1,-1 0 0,1 1 0,-1-1 0,1 0 1,-1 0-1,0 1 0,1-1 0,-1 0 0,0 0 1,1 0-1,-1 0 0,0 0 0,1 0 0,-1 0 1,-1 0-1,1 0-1,0 0 0,0 0-1,-1-1 1,1 1 0,0 0 0,0-1 0,0 1 0,0-1 0,0 1 0,0-1 0,0 1-1,0-1 1,0 0 0,0 0 0,0 1 0,0-1 0,0 0 0,0 0 0,0 0 0,1 0-1,-1 0 1,1 0 0,-1 0 0,0 0 0,1 0 0,-1-2 0,-1-3-5,0 0 1,1 0-1,-1 0 1,0-7-1,1-2-18,0 0-1,1 0 0,0 0 0,2 0 0,-1 0 0,2 0 0,0 1 0,7-22 0,-6 25 13,1 0-1,0 0 1,0 1-1,1-1 1,0 1-1,1 0 1,0 1-1,1 0 1,0 0-1,0 0 1,12-8-1,-18 16 21,0-1-1,0 1 1,-1 0-1,1 0 0,0 0 1,0 0-1,0 0 1,1 0-1,-1 0 1,0 1-1,0-1 1,0 1-1,0 0 1,1 0-1,-1-1 1,0 1-1,0 1 1,1-1-1,-1 0 1,0 0-1,3 2 1,-2-1 29,-1 0 0,1 1 0,0-1 0,-1 1 0,1 0 1,-1-1-1,1 1 0,-1 0 0,0 1 0,0-1 0,0 0 0,0 1 1,0-1-1,2 6 0,1 2 131,0 0 1,-1 0 0,-1 1-1,1-1 1,1 14-1,5 59 401,-1-12-494,0-32-295,-5-21-1838,3 23 0,-6-36-817,3-1 1070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4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0 328 16379,'0'8'5874,"15"-8"-3154,10-9-1055,2-6-465,5-2-600,0-2-464,-1-4-792,-2 2-760,-2-1-1689,5-2 3721,0 8-1328</inkml:trace>
  <inkml:trace contextRef="#ctx0" brushRef="#br0" timeOffset="1">445 34 12635,'5'5'7689,"5"-5"-4288,10-5-1256,3-1-577,4-2-896,-3 0-288,-8 1-832,-2 2-728,-4 5-1809,-2 4 4017,-13 8-1632</inkml:trace>
  <inkml:trace contextRef="#ctx0" brushRef="#br0" timeOffset="2">514 252 21989,'3'12'1600,"7"-2"865,4-7-561,10-4-984,7-6-288,-1-6-464,2-3-296,-2-1-688,-4-4-816,3-1-1681,8 2 1777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5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1 17940,'-11'7'1093,"1"2"-1,-1 0 1,1 0 0,1 1 0,-14 16 0,19-20-825,1-1 0,-1 1-1,1 0 1,1 0 0,-1 0 0,1 0 0,0 0 0,0 1 0,1-1 0,0 1 0,0-1 0,1 1-1,0 10 1,0-12-196,0 0 0,1-1-1,-1 1 1,1 0 0,1-1-1,-1 1 1,1-1 0,-1 0-1,1 1 1,1-1 0,-1 0-1,0 0 1,1 0-1,0 0 1,0-1 0,0 1-1,1-1 1,6 6 0,-4-5-47,0 0 1,1-1-1,-1 1 1,1-2 0,0 1-1,0-1 1,0 0-1,0 0 1,0-1 0,0 0-1,13 1 1,-9-2 85,-1 0 1,1 0 0,0-1-1,-1-1 1,1 0 0,-1 0-1,1-1 1,-1 0 0,0-1-1,0 0 1,-1-1-1,1 0 1,14-10 0,-22 14-71,-1 0 1,1 0-1,-1-1 1,0 1-1,1 0 1,-1-1-1,0 1 1,0-1-1,0 1 1,0-1-1,0 0 1,0 1-1,0-1 1,-1 0-1,1 0 1,-1 0-1,1 1 1,-1-1-1,1-3 1,-2 4-20,1-1 0,0 0 0,-1 0 0,1 0 0,-1 0 0,0 1 0,0-1 0,0 0 0,0 1 0,0-1 1,0 0-1,0 1 0,0-1 0,0 1 0,-3-3 0,-6-3-5,0 0 0,-1 0 1,0 1-1,-20-9 0,22 11 1,-44-19-698,-103-30-1,151 52 405,0-1-1,0 0 0,0 1 0,0-1 1,-4-3-1,7 3 164,0 1 0,0-1 0,0 0 0,1 0 0,-1 1-1,1-1 1,-1 0 0,1 0 0,-1-3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9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81 115 12691,'71'-37'7259,"73"-34"-1311,-128 65-5562,-60 34 442,-173 105-469,211-130-356,0 1 4,0 0 0,0-1-1,-9 9 1,14-11-7,0 0 0,0 0 0,0 0 0,1 0-1,-1 0 1,0 1 0,0-1 0,1 0 0,-1 0-1,0 1 1,1-1 0,-1 0 0,1 0 0,0 1-1,-1-1 1,1 1 0,0-1 0,0 0 0,0 1 0,0-1-1,0 0 1,0 1 0,0-1 0,1 3 0,2 2 19,0 1 0,1-1 0,0 0 0,0 1 0,0-2 1,9 10-1,7 9 232,-11-10-25,0 1 0,-1 0 0,-1 0 1,0 0-1,-1 1 0,0 0 0,-1 0 0,4 30 0,-5-14 7,-2 1 0,-1 0 0,-6 51 0,5-81-228,-7 100 99,7-81-133,0 0 0,6 36 0,-6-56-45,1 1 1,0 0 0,-1-1 0,1 1 0,0-1 0,0 1 0,2 2 0,-3-4 21,1-1-1,-1 1 1,0-1 0,1 0 0,-1 0 0,0 1-1,1-1 1,-1 0 0,1 1 0,-1-1 0,0 0-1,1 0 1,-1 0 0,1 0 0,-1 1 0,1-1-1,-1 0 1,0 0 0,1 0 0,-1 0 0,1 0 0,-1 0-1,1 0 1,-1 0 0,1 0 0,-1 0 0,1-1-1,-1 1 1,0 0 0,1 0 0,-1 0 0,1 0-1,-1-1 1,0 1 0,1 0 0,-1 0 0,1-1-1,-1 1 1,0 0 0,1-1 0,-1 1 0,0 0 0,0-1-1,1 1 1,-1 0 0,0-1 0,0 0 0,7-7-1167,0-1 0,-2 0 1,1 0-1,5-12 1,8-14-1015,4 0 1078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13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69 15003,'-7'5'2217,"11"0"1952,32-7-1353,22-4-335,22-5-473,7-2-400,-3 3-687,-7 2-273,-8 4-488,-7-1-32,-7 5-136,-9-2-144,-9 2-744,0 0-513,0-5-1335,1-1-1033,-3 0 2177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49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 13707,'-10'14'2440,"-1"4"2393,7 6-2648,4 0-465,5 0-847,3 1-241,2 1-360,0 3-120,-4 0-96,0-4 24,-1-1-376,-3-3-192,1-8-769,-1-3-487,-1-28-5442,-2 2 5898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50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 9938,'11'3'1416,"4"0"1361,4 1-1457,-2-1-271,6-3-385,1 0-136,1-3-208,-1-4 0,-4-4 200,-6-2 88,-6 0-72,0-1-112,-5 3-240,-1-1-120,-2 4-640,-2 2-584,2 0 2584,0 1-1656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50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9898,'0'3'1055,"0"-1"0,0 0 0,1 0 0,-1 1 0,1-1 0,0 0 0,0 3 0,17 25 3484,-3-5-2460,-11-13-1727,1 0 1,-1 1-1,-1 0 0,-1 0 0,1 0 1,-2 0-1,0 0 0,-1 0 1,0 0-1,-1 0 0,-3 19 0,-3 4-300,-2 0 1,-24 61-1,30-88-83,2-6-44,-1 0 1,1 0-1,0 1 0,0-1 0,0 0 1,0 1-1,1-1 0,-1 1 1,1-1-1,0 6 0,0-9 41,0 0 0,0 0 0,0 0 1,0 1-1,0-1 0,0 0 0,0 0 0,0 1 0,0-1 0,0 0 0,0 0 0,0 0 0,1 1 0,-1-1 0,0 0 0,0 0 0,0 0 0,0 0 0,0 1 0,0-1 0,1 0 0,-1 0 0,0 0 0,0 0 0,0 0 0,0 1 0,1-1 0,-1 0 0,0 0 0,0 0 0,0 0 0,1 0 0,-1 0 0,0 0 0,0 0 0,0 0 0,1 0 0,-1 0 1,0 0-1,0 0 0,0 0 0,1 0 0,-1 0 0,0 0 0,0 0 0,0 0 0,1 0 0,-1 0 0,0 0 0,0 0 0,0 0 0,1 0 0,-1-1 0,0 1 0,0 0 0,0 0 0,1 0 0,9-11-1869,-10 11 1889,20-29-2957,3-16 1034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51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0 177 17572,'59'106'7775,"-6"-9"-5559,-47-88-2037,-6-9-175,0 0-1,1 0 0,-1 0 0,0 0 0,0 0 1,0 0-1,0 0 0,0 0 0,0 0 0,0 0 1,1 0-1,-1 0 0,0 0 0,0 0 1,0 0-1,0 0 0,0 0 0,0 0 0,0 0 1,0 0-1,1 0 0,-1 0 0,0 0 1,0 0-1,0-1 0,0 1 0,0 0 0,0 0 1,0 0-1,0 0 0,0 0 0,0 0 0,0 0 1,1 0-1,-1 0 0,0-1 0,0 1 1,0 0-1,0 0 0,0 0 0,0 0 0,0 0 1,0-1-1,2-20 94,-3-20-39,0-27-260,4-1-1,13-88 0,-11 132 113,-5 25 90,0 0 0,0-1 0,0 1 1,0 0-1,1 0 0,-1 0 1,0 0-1,0-1 0,0 1 0,0 0 1,0 0-1,0 0 0,0-1 1,0 1-1,0 0 0,0 0 0,0 0 1,1 0-1,-1 0 0,0-1 1,0 1-1,0 0 0,0 0 1,0 0-1,1 0 0,-1 0 0,0 0 1,0 0-1,0 0 0,1-1 1,-1 1-1,0 0 0,0 0 0,0 0 1,0 0-1,1 0 0,-1 0 1,0 0-1,0 0 0,0 0 1,1 0-1,-1 0 0,0 0 0,0 0 1,0 1-1,1-1 0,-1 0 1,0 0-1,0 0 0,0 0 0,1 0 1,4 11 82,23 94 929,9 33 483,-22-95-1340,-7-20-490,0 0 0,-2 0 1,5 32-1,-11-54 242,0-1 0,0 1-1,0-1 1,0 1 0,0-1 0,1 1-1,-1 0 1,-1-1 0,1 1 0,0-1-1,0 1 1,0-1 0,0 1 0,0-1-1,0 1 1,-1-1 0,1 1 0,0-1-1,0 1 1,-1-1 0,1 1 0,-1-1-43,1 0 1,-1 0 0,1 0 0,0 0 0,-1 0 0,1 0 0,0 0 0,-1 0 0,1 0-1,-1 0 1,1 0 0,0 0 0,-1 0 0,1 0 0,0-1 0,-1 1 0,1 0 0,0 0 0,-1 0-1,1-1 1,0 1 0,-1-1 0,-16-19-2689,4-4 1537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51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0 154 15227,'9'-3'1657,"2"-4"1119,13-4-1351,5-5-441,7-3-584,3-4-72,-2-1-888,1 0-929,-1-3 897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51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15907,'7'3'4611,"8"-4"-2440,-8 1-1156,8-2 302,27-5 1,-27 3-1017,30-2-1,-43 6-303,0 0 0,-1 0 0,1 0 0,-1 1 0,1-1 0,0 0 0,-1 1 0,1-1 0,-1 1 0,1-1 0,0 1 0,-1 0 0,0 0 1,1 0-1,-1 0 0,0 0 0,1 0 0,-1 0 0,0 0 0,0 0 0,0 1 0,0-1 0,0 0 0,0 1 0,0-1 0,0 1 0,-1-1 0,1 1 0,0-1 0,0 3 0,1 6-32,0 0 1,-1-1 0,0 1-1,0 12 1,0-2 33,5 32 270,2 0 0,3-1 1,2 0-1,2 0 0,30 68 0,-30-85 269,31 77 1519,-45-106-1995,1-1-1,-1 1 1,0 0-1,-1 0 1,1 0-1,-1 0 1,0-1 0,0 1-1,-1 0 1,0 0-1,1 0 1,-1-1-1,-1 1 1,1 0-1,-1-1 1,0 1-1,0-1 1,0 1-1,-1-1 1,1 0 0,-1 0-1,0 0 1,0-1-1,-6 7 1,4-6-72,0 0 0,1 0 0,-1-1 0,-1 1 0,1-1 1,0 0-1,-1-1 0,0 1 0,1-1 0,-1 0 0,0-1 1,0 1-1,0-1 0,0 0 0,0-1 0,-1 0 0,1 1 1,0-2-1,-8 0 0,10 0-125,-1 0-1,1 0 1,0-1 0,1 1 0,-1-1-1,0 0 1,-5-3 0,8 4-36,-1 0-1,0 0 1,1-1 0,0 1-1,-1 0 1,1-1 0,0 1-1,0-1 1,0 1-1,-1-1 1,2 0 0,-1 1-1,0-1 1,0 0 0,1 0-1,-1 0 1,0 1 0,1-1-1,0-2 1,0 0-307,0 1 1,0-1 0,1 1-1,-1 0 1,1-1-1,2-5 1,13-28-1702</inkml:trace>
  <inkml:trace contextRef="#ctx0" brushRef="#br0" timeOffset="1">493 360 18236,'18'-8'1896,"-1"-3"1345,9-4-1377,1 3-391,2-1-713,-2 2-488,-8 3-920,-4 0-608,-1 4-1065,-6 4 1129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52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65 24629,'-6'22'1689,"4"-7"719,5-4-776,18-11-1087,7-7-241,10-7-392,2-5-360,0-5-1497,6-2-1312,9 4 1665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52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173 130 14339,'-12'4'1954,"8"-3"-308,7-4 681,22-12 169,38-17 0,-41 23-2137,-1-2-1,0 0 1,19-15-1,-38 24-347,-1 2-5,1-1 0,-1 0-1,0 0 1,0 0 0,0 0-1,0 1 1,0-1 0,0-1-1,0 1 1,0 0 0,-1 0-1,1 0 1,0 0 0,-1-1-1,1 1 1,0 0 0,-1 0-1,1-3 1,-1 4-6,0 0-1,0 0 1,0 0 0,0 0-1,0-1 1,0 1 0,0 0 0,0 0-1,0 0 1,0 0 0,0 0-1,0 0 1,0-1 0,0 1-1,0 0 1,0 0 0,-1 0-1,1 0 1,0 0 0,0 0-1,0 0 1,0 0 0,0 0-1,0-1 1,0 1 0,0 0-1,0 0 1,-1 0 0,1 0-1,0 0 1,0 0 0,0 0 0,0 0-1,0 0 1,0 0 0,0 0-1,-1 0 1,1 0 0,0 0-1,0 0 1,0 0 0,0 0-1,0 0 1,0 0 0,-1 0-1,1 0 1,0 0 0,0 0-1,0 0 1,-5 1-50,0 1-1,-1 0 1,1-1-1,1 1 1,-1 1-1,-5 2 1,-142 84-855,130-74 855,1 1 0,0 0 0,2 2 0,-32 35 0,46-47 58,0 1 1,0 0-1,1 0 1,-1 1-1,2 0 1,-6 12-1,8-17 20,0 1 0,0-1-1,1 1 1,-1-1 0,1 0-1,0 1 1,0-1-1,0 1 1,0-1 0,1 1-1,-1-1 1,1 0 0,0 1-1,0-1 1,0 0-1,0 0 1,1 0 0,-1 0-1,3 4 1,4 3 217,1 1-1,14 13 1,-14-15-32,0 0 0,12 18 1,-19-23-170,1 0 1,-1 0-1,0 1 1,0-1-1,0 1 1,-1 0-1,0-1 0,0 1 1,0 0-1,1 8 1,-2-2 29,-1 0 0,0 0 0,0 0 1,-6 18-1,-16 43 233,7-23-34,7-19 121,1 2 0,-5 42 1,12-71-331,1 1 1,0-1-1,0 1 1,0 0 0,0-1-1,1 1 1,0 3-1,-1-6-45,1 1 0,-1-1 0,1 0 0,-1 0 0,1 0 0,0 0-1,-1 0 1,1 0 0,0-1 0,-1 1 0,1 0 0,0 0 0,0 0-1,0-1 1,0 1 0,0 0 0,0-1 0,0 1 0,0-1-1,0 1 1,0-1 0,0 0 0,0 1 0,1-1 0,0 0 0,6 1-5,-1-1 0,1 0 0,0 0 0,0-1 0,-1 0 0,1 0 0,-1-1 0,1 0 0,-1 0 0,1-1 0,-1 0 0,11-6 0,3-3-403,0-2 0,32-25 0,-33 20-841,0 0 0,-2-1-1,0-1 1,-1-1 0,-1 0-1,18-35 1,-7 13-656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52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1 263 16275,'12'35'5852,"12"50"-1,-22-74-5517,0-1 0,-1 1 1,0-1-1,-1 1 0,0 0 0,0-1 0,-1 1 1,-1-1-1,-4 18 0,5-24-291,1-3-33,-1 0-1,1 0 1,0 0 0,-1 0-1,1 1 1,0-1-1,-1 0 1,0 0 0,1 0-1,-1 0 1,1 0 0,-1 0-1,0-1 1,0 1-1,0 0 1,-1 1 0,2-2-10,0 0 1,0 0 0,0 0-1,-1 0 1,1 0-1,0 0 1,0 0 0,0 0-1,0 0 1,0 0 0,0 0-1,0 0 1,-1 0 0,1 0-1,0 0 1,0 0-1,0 0 1,0 0 0,0 0-1,0-1 1,0 1 0,0 0-1,0 0 1,0 0-1,-1 0 1,1 0 0,0 0-1,0 0 1,0 0 0,0 0-1,0 0 1,0-1-1,0 1 1,0 0 0,0 0-1,0 0 1,0 0 0,0 0-1,0 0 1,0 0-1,0-1 1,0 1 0,0 0-1,0 0 1,0 0 0,0 0-1,0 0 1,0 0-1,0 0 1,0-1 0,1-12-44,0-1 0,0 0 1,1 1-1,1-1 0,6-16 1,4-23-238,-4 1-53,4-19-134,3 1 1,24-68-1,-39 135 463,1-2-1,0 0 0,0 1 0,0-1 0,5-6 0,-7 11 8,0-1-1,1 1 1,-1-1-1,0 1 1,1-1-1,-1 1 1,1-1-1,-1 1 1,1-1-1,-1 1 1,1-1 0,0 1-1,-1 0 1,1-1-1,-1 1 1,1 0-1,0 0 1,-1 0-1,1-1 1,0 1-1,-1 0 1,1 0-1,0 0 1,-1 0-1,1 0 1,0 0 0,-1 0-1,1 0 1,0 0-1,-1 0 1,1 1-1,0-1 1,-1 0-1,1 0 1,-1 1-1,1-1 1,0 0-1,-1 1 1,1-1-1,-1 0 1,2 2 0,4 5 73,0 0 1,-1 0-1,0 1 1,0 0-1,0 0 1,-1 1-1,0-1 1,3 11-1,-3-9 21,21 58 432,26 54-10,-32-87-512,-11-21-188,1 1 0,-2 1 0,0-1 0,-1 1 0,5 20 0,-11-35 83,0-1-1,0 1 0,0-1 1,1 0-1,-1 1 0,0-1 1,0 1-1,0-1 0,0 1 1,0-1-1,0 0 0,0 1 0,0-1 1,-1 1-1,1-1 0,0 0 1,0 1-1,0-1 0,0 1 1,0-1-1,-1 0 0,1 1 1,0-1-1,0 0 0,-1 1 1,1-1-1,0 0 0,0 1 0,-1-1 1,1 0-1,0 0 0,-1 1 1,1-1-1,-1 0 0,1 0 1,0 0-1,-1 1 0,1-1 1,-1 0-1,1 0 0,0 0 0,-1 0 1,1 0-1,-1 0 0,1 0 1,0 0-1,-1 0 0,1 0 1,-1 0-1,1 0 0,-1 0 1,0 0-1,-24-9-4227,21 7 3742,-21-8-1450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53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11 228 17020,'-9'14'1928,"7"-3"1369,9-4-777,17-11-1103,8-7-481,11-11-536,5-5-144,3-5-648,0-4-632,-1-2-1601,-2-4-616,-11-6 1529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13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443 86 15811,'0'-4'197,"0"1"-1,0-1 0,-1 1 0,1-1 1,-1 1-1,0-1 0,0 1 0,0 0 1,-1-1-1,1 1 0,-1 0 0,0 0 1,0 0-1,0 0 0,0 0 0,0 1 1,0-1-1,-1 1 0,0-1 0,1 1 1,-1 0-1,0 0 0,0 0 0,0 0 1,0 0-1,0 1 0,-1 0 0,1-1 1,0 1-1,-1 0 0,-5 0 0,-1-1 97,0 1 0,0 1 0,0 0 0,0 0 0,0 1 0,0 0 0,0 0 0,0 1 0,-15 6 0,5-1 121,0 1-1,1 1 1,-28 18 0,34-19-244,1 2 0,0-1-1,0 2 1,1-1 0,0 1 0,1 1-1,0 0 1,1 1 0,0 0-1,-8 18 1,13-24-94,0 1-1,1 0 1,0 0-1,0 0 1,1 0-1,0 1 1,1-1-1,0 0 1,0 1-1,1-1 1,-1 1-1,2 0 1,0-1-1,0 0 1,0 1-1,1-1 1,0 0 0,1 1-1,0-1 1,5 10-1,-4-11-3,1 0 0,0-1 1,1 1-1,0-1 0,0 0 0,0-1 0,1 1 0,-1-1 0,1-1 1,0 1-1,1-1 0,-1 0 0,1-1 0,11 4 0,7 2 97,1-2 0,0-1 0,30 3 0,-22-5-44,0-1 1,0-1-1,55-5 0,-76 1-498,0 0 0,0-1 0,-1 0 0,1-1 0,-1 0 0,0-1 0,0-1 0,-1 0 0,1 0-1,-1-2 1,21-16 0,7-16-2819,4-15 1174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4:53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14891,'3'-1'728,"0"0"0,0 0-1,0 1 1,0-1 0,0 1 0,0 0-1,1 0 1,3 0 0,27 6 2197,-17-3-2164,5 0 38,-9-1-336,1 0-1,25 8 1,-35-8-436,-1-1 0,1 1 0,0 0 0,-1 0 0,1 0 0,-1 1 1,1-1-1,-1 1 0,0-1 0,0 1 0,0 0 0,-1 1 0,1-1 0,2 4 1,-1 1 42,-1 0 1,1-1 0,-1 2 0,-1-1 0,4 16 0,2 45 608,-2-9-74,-1-36-374,2 0 0,0-1-1,1 1 1,1-2 0,2 1 0,0-1-1,21 31 1,-18-32 8,2 3 121,-2 0 0,18 39 0,-30-59-352,-1 0 0,0-1 0,0 1 0,0-1 0,-1 1 0,1 0 0,-1 0 0,0-1 1,0 1-1,0 0 0,0 0 0,-1-1 0,0 1 0,0 0 0,-1 4 0,0-3-4,-1-1 1,1 1-1,-1 0 0,0 0 1,0-1-1,-1 0 0,1 1 0,-1-1 1,-8 6-1,0 0-4,-1-1 0,0 0 0,0-1 0,-28 12 0,34-17 0,0 0 0,0-1 0,-1 0 0,0 0 0,1 0 0,-1-1 0,0-1 0,1 1 0,-1-1 0,0 0 0,-12-2 0,17 1-91,-1 0 0,1 0 1,0 0-1,1 0 0,-1 0 0,0-1 0,0 1 0,0-1 1,1 0-1,-1 1 0,1-1 0,0 0 0,-1-1 1,1 1-1,0 0 0,0-1 0,0 1 0,1-1 0,-1 0 1,0 1-1,1-1 0,0 0 0,0 0 0,0 0 1,0 0-1,0 0 0,1 0 0,-1 0 0,1-4 0,-1 2-110,1 1 0,1-1 0,-1 1 0,1-1 0,-1 1 0,1-1 0,1 1 0,-1 0 0,1 0 0,-1 0 0,1 0 0,0 0 0,1 0 0,-1 0 0,1 0 0,-1 1 0,1-1 0,0 1 0,6-5 0,21-12-1912</inkml:trace>
  <inkml:trace contextRef="#ctx0" brushRef="#br0" timeOffset="1">641 620 28806,'-29'19'1392,"-5"-6"233,1-7-849,-1-8-3433,4-2 1913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5:23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423 0 10930,'-20'8'781,"1"0"0,-1 2 0,1 0-1,1 1 1,0 1 0,0 1 0,-21 20-1,9-4 269,2 1 0,-48 64 0,60-70-882,2 1 0,0 1 0,1 0 0,1 0 0,2 1 1,1 1-1,1-1 0,1 2 0,2-1 0,0 1 0,2-1 0,2 1 0,2 43 0,-1-62-101,0 0 1,1 0-1,1 0 0,0 0 0,0-1 1,1 1-1,0-1 0,0 1 0,1-1 1,1 0-1,-1 0 0,2-1 0,-1 0 0,1 0 1,0 0-1,1 0 0,-1-1 0,2 0 1,-1 0-1,15 9 0,16 8 283,0-3 0,1-1 0,1-1 0,84 25 0,-106-39-245,0-1 1,1-1 0,0 0 0,-1-1-1,1-1 1,0-1 0,0-1 0,0 0 0,31-7-1,-36 4 52,-1 0 1,0 0-1,0-1 0,-1-1 0,1 0 0,-1-1 0,-1 0 1,1-1-1,-1 0 0,0-1 0,-1 0 0,0-1 0,16-20 1,-15 14-14,0 0 0,-2-1 1,1 0-1,-2-1 0,-1 0 1,0 0-1,-1 0 1,-1-1-1,3-20 0,-3 9-97,-3-1-1,0 1 1,-2 0 0,-1-1-1,-5-32 1,2 41 25,-1 0-1,0 0 1,-2 0 0,0 0 0,-2 1 0,0 1 0,-2 0 0,0 0 0,-1 1 0,-1 0 0,-18-20 0,21 27-22,-1 0 1,-1 1-1,0 0 0,-1 1 1,0 1-1,0 0 0,-1 0 0,0 2 1,0-1-1,-1 2 0,0 0 1,0 1-1,-1 0 0,1 2 1,-1-1-1,-24 0 0,18 3-47,-44 4 1,57-2-363,1 1 1,-1-1 0,0 2 0,0-1-1,1 1 1,-1 1 0,-11 6-1,19-10 108,-1 1 0,1 0 1,0 0-1,-1 0 0,1 0 0,0 0 0,0 0 0,0 1 0,-2 1 0,3-3 156,0 1 0,0-1 0,0 1 0,0-1 0,0 1 0,-1-1-1,1 1 1,0-1 0,0 1 0,0 0 0,1-1 0,-1 1 0,0-1 0,0 1 0,0-1 0,0 1 0,1 0-1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5:25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261 743 9306,'-1'0'481,"-1"0"0,0 1 1,0-1-1,0 0 0,0 0 0,0 0 0,0 0 1,0 0-1,-3-1 0,5 1-382,0 0 1,0 0-1,-1 0 1,1-1-1,0 1 1,0 0-1,0 0 0,-1 0 1,1 0-1,0 0 1,0 0-1,-1-1 1,1 1-1,0 0 0,0 0 1,0 0-1,0-1 1,0 1-1,-1 0 0,1 0 1,0 0-1,0-1 1,0 1-1,0 0 1,0 0-1,0-1 0,0 1 1,0-1 43,0 0 0,0 1 1,0-1-1,1 1 0,-1-1 0,0 0 0,1 1 1,-1-1-1,0 1 0,1-1 0,-1 0 1,1 1-1,-1-1 0,1 1 0,0-1 0,-1 1-119,5-4 774,-1 0 1,1 0-1,-1 1 1,11-6-1,-14 9-713,0-1 0,0 1 1,0-1-1,1 1 0,-1-1 0,0 1 0,1 0 1,-1 0-1,0 0 0,1-1 0,-1 1 0,1 1 1,-1-1-1,0 0 0,1 0 0,-1 0 1,0 1-1,0-1 0,1 1 0,-1-1 0,0 1 1,0-1-1,1 1 0,-1 0 0,0 0 0,0-1 1,1 2-1,9 8 16,0-1 0,0-1 1,1 0-1,0 0 0,0-1 0,1-1 1,0 0-1,0 0 0,0-2 0,1 0 1,-1 0-1,1-1 0,19 1 0,53 2 246,1-4-1,91-11 0,-114 3-161,1-3-1,-1-3 1,-1-2-1,-1-3 1,72-31-1,-130 47-176,30-13 100,45-25-1,-70 34-63,-1 0 0,-1 0 0,1-1-1,-1 0 1,0 0 0,0-1-1,0 0 1,-1 0 0,0 0 0,9-16-1,-12 16-1,0 0-1,-1 0 0,0 0 0,0 0 0,-1 0 0,1-1 1,-2 1-1,1 0 0,-1-1 0,0 1 0,0 0 1,-1-1-1,0 1 0,-1 0 0,0 0 0,0 0 1,0 0-1,-5-11 0,1 6-32,-1 0 0,0 0 1,0 1-1,-1 0 0,-1 0 0,0 1 1,0 0-1,-1 0 0,-12-8 0,-5-1 6,0 2-1,-30-14 0,31 18-7,0-2-1,-43-32 1,35 17-1,21 18-7,0 1 0,0 0 0,-1 1 0,-1 0 0,0 1 0,-21-10 0,13 11 2,0 2 1,0 0 0,-1 1 0,1 2-1,-37-2 1,-116 12 20,136-4-18,0 3 1,-44 11 0,58-9-1,0 0 0,0 2-1,1 1 1,-25 15 0,4 1 9,1 2 1,2 2 0,1 2-1,1 2 1,-40 44-1,74-71 8,0 0 0,1 1 0,0 0 0,1 0 0,0 0 0,0 1 0,1-1 0,0 1-1,0 0 1,1 1 0,1-1 0,0 0 0,0 1 0,1-1 0,0 1 0,1 0 0,0-1 0,1 1-1,0 0 1,0-1 0,2 1 0,-1-1 0,1 0 0,0 0 0,1 0 0,1 0 0,-1-1 0,1 1 0,1-1-1,0 0 1,0-1 0,1 1 0,0-1 0,0-1 0,1 1 0,10 7 0,-3-5 67,1 0 0,-1-1 0,1-1-1,1-1 1,-1 0 0,34 8 0,-5-5 77,69 6-1,174-4-36,2-21-331,-282 9 189,6 0-944,1 0 0,14 3 0,-8 0-488,20-2-370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5:28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0 112 13123,'13'-11'2040,"0"-2"1897,6-1-1944,2 1-561,1 0-760,2 0-320,-3 1-224,1 0-128,-9 4-720,0 5-872,-2 8 839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5:29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1 140 15475,'1'1'1905,"6"-1"2144,10-6-2601,1-5-488,4-6-456,2 0-504,2-9-912,3-3-1048,3-6 983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5:29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0 158 20452,'1'14'576,"1"0"-1,0 0 1,1-1-1,1 1 0,0-1 1,1 0-1,0 0 1,0 0-1,2-1 0,0 1 1,0-2-1,17 21 1,134 189 188,-169-242-1136,0 0 0,-7-23 0,-2-4-174,8 22 234,-4-8-127,1-1 0,2 0 1,-17-68-1,29 94 447,0 1 0,0-1 0,1 1 0,0-1 0,0 1 0,1-1 0,1 1 1,-1 0-1,1-1 0,0 1 0,1 0 0,6-13 0,-6 16 59,0 0 1,0 0-1,0 0 0,1 0 1,0 0-1,0 1 0,1 0 1,-1-1-1,1 2 0,0-1 1,0 0-1,0 1 0,0 0 1,0 0-1,1 1 0,0 0 1,-1 0-1,9-2 0,-5 2 104,0 0-1,0 1 0,0 0 0,16 1 1,-20 1-71,0-1 1,0 1-1,-1 0 0,1 0 1,0 0-1,-1 1 1,0 0-1,1 0 1,-1 0-1,8 5 1,-10-6-68,-1 0 0,1 1 0,-1-1 0,1 1 0,-1-1 0,0 1 0,1 0 0,-1-1 0,0 1 0,0 0 0,0 0 0,-1 0 0,1 0 0,0-1 0,-1 1 0,1 0 0,0 3 1,-1-1-2,0-1 1,0 1 0,0 0-1,-1-1 1,1 1 0,-1-1-1,0 1 1,0-1 0,-2 5 0,0-1 3,0 0 0,-1 0 0,0 0 0,0 0 0,-1-1 0,0 0 0,0 0 1,-10 9-1,10-11-58,-1 0 0,0 0 0,1 0 0,-1-1 0,-1 0 0,1 0 0,-8 2 0,13-4-83,-1-1 0,1 1-1,-1-1 1,0 1-1,0-1 1,1 0-1,-1 0 1,0 0 0,1 0-1,-1 0 1,0 0-1,0 0 1,1-1 0,-1 1-1,0-1 1,1 1-1,-1-1 1,0 0-1,1 1 1,-1-1 0,1 0-1,-1 0 1,1 0-1,0 0 1,-1 0 0,1 0-1,0-1 1,0 1-1,0 0 1,0-1 0,0 1-1,0-1 1,0 1-1,-1-3 1,0-5-336,-1 1 1,2-1 0,-1 0-1,1 0 1,1 0-1,-1 0 1,3-15-1,2-41-241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5:29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13899,'1'-1'265,"-1"1"0,0-1 0,0 1 0,0 0-1,1-1 1,-1 1 0,0-1 0,0 1 0,1 0 0,-1-1 0,0 1 0,1 0 0,-1 0-1,0-1 1,1 1 0,-1 0 0,1 0 0,-1-1 0,0 1 0,1 0 0,-1 0 0,1 0-1,-1 0 1,1 0 0,-1 0 0,1 0 0,0-1 0,0 2 47,0-1-1,0 0 1,0 1 0,0-1 0,0 0 0,0 1-1,-1-1 1,1 1 0,0 0 0,0-1 0,1 2-1,4 4 385,-1-1-1,8 12 1,-7-9 46,19 23 1055,42 69-1,-42-53-1649,-1 2-1,25 73 1,-46-111-238,-1-7-173,-1 1 0,1 0 1,0-1-1,3 5 0,-5-9 211,0 1-1,0-1 1,0 0 0,0 0-1,0 0 1,0 0 0,0 0-1,0 0 1,0 0-1,0 0 1,0 1 0,1-1-1,-1 0 1,0 0 0,0 0-1,0 0 1,0 0-1,0 0 1,0 0 0,0 0-1,0 0 1,0 0 0,1 0-1,-1 0 1,0 0-1,0 0 1,0 0 0,0 0-1,0 0 1,0 0 0,0 0-1,0 0 1,1 0-1,-1 0 1,0 0 0,0 0-1,0 0 1,0 0 0,0 0-1,0 0 1,0 0 0,1 0-1,-1 0 1,0 0-1,3-7-1961,2-15-970,-3 14 2097,8-35-1247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5:30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1 14203,'2'4'5084,"-1"2"-4365,1 0 0,-1 0 1,0 0-1,0 0 0,-1 1 1,0-1-1,0 0 0,-1 10 1,-1-5-246,-1-1 0,1 1 0,-2-1 0,-5 14 0,-6 4-274,-1 0-1,-26 34 1,34-50 94,1-2-242,-1 1 4,0 0-1,0 0 1,-1 0 0,-19 16-1,15-20 6,13-7-60,0 0 1,0 0 0,-1 0 0,1 0-1,0 0 1,0 0 0,0 0 0,0 0-1,0 0 1,-1 0 0,1 0-1,0 0 1,0 0 0,0 0 0,0-1-1,0 1 1,0 0 0,-1 0 0,1 0-1,0 0 1,0 0 0,0 0 0,0 0-1,0-1 1,0 1 0,0 0-1,0 0 1,0 0 0,0 0 0,0 0-1,0-1 1,0 1 0,0 0 0,-1 0-1,1 0 1,0 0 0,0 0 0,0-1-1,1 1 1,-1 0 0,0 0 0,0 0-1,0-2 8,1 0 1,-1 0-1,1 0 0,0 0 0,-1 0 0,1 0 1,0 1-1,0-1 0,1 0 0,1-2 0,2-2 34,1 1 0,-1 0 1,1 0-1,0 0 0,1 1 0,-1 0 0,1 0 0,0 0 0,0 1 0,0 0 0,1 1 0,-1-1 0,1 1 0,-1 1 0,10-2 0,-5 2-55,-1 1 0,1 0 0,0 0 0,-1 1-1,1 1 1,-1 0 0,1 0 0,-1 1-1,17 7 1,-1 0-1506,-24-9 929,0 0 0,0-1 0,1 1 0,-1-1 0,0 0 0,1 0 0,-1 0 0,0 0 1,1 0-1,4-2 0,14-5-1608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5:30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35 16956,'21'-32'7417,"-20"32"-7380,-1 0 1,0 0-1,0 0 0,0-1 0,0 1 38,0 0-38,0 0 0,0 0 1,0 0-1,0 0 0,0 0 0,0 0 1,0 0-1,0 0 0,0 0 0,0 0 1,0 0-1,0 0 0,0 0 0,0 0 1,0 0-1,0-1 0,0 1 0,0 0 1,0 0-1,0 0 0,0 0 0,0 0 1,0 0-1,0 0 0,0 0 0,0 0 1,0 0-1,0 0 0,0 0 0,0 0 1,0 0-1,0 0 0,0 0 0,0-1 38,0 1-38,0 0 0,0 0 1,0 0-1,0 0 0,-1 0 0,1 0 1,0 0-1,0 0 0,0 0 0,0 0 1,0 0-1,0 0 0,0 0 0,0 0 1,0 0-1,0 0 0,0 0 0,0 0 1,0 0-1,0 0 0,0 0 0,-1 0 1,1 0-1,0 0 0,0 0 0,0 0 1,-5 2 642,-2 3-506,0 1 1,0 0 0,0 0 0,1 0 0,0 1-1,0 0 1,0 0 0,1 1 0,0-1-1,1 1 1,0 0 0,0 1 0,0-1 0,1 0-1,-3 15 1,5-15-163,-1 0 1,2 0-1,-1 0 0,1 11 0,0-17-11,0 0 0,0 0 0,1 1 0,-1-1 0,0 0 0,1 0 0,0 0 0,-1 0 0,1 0 0,0 0-1,0 0 1,0 0 0,0 0 0,0 0 0,1-1 0,-1 1 0,1 0 0,-1-1 0,1 1 0,-1-1 0,3 2 0,-3-3-1,-1 1 0,1-1 1,0 0-1,-1 1 0,1-1 1,0 0-1,0 0 0,-1 0 1,1 1-1,0-1 0,0 0 1,-1 0-1,1 0 0,0 0 1,0 0-1,-1 0 0,1-1 1,0 1-1,0 0 0,-1 0 1,1 0-1,0-1 0,0 0 1,1 1 0,-1-1 0,0 0-1,0-1 1,0 1 0,0 0 0,0 0 0,0 0 0,0-1 0,-1 1 0,1 0 0,0-2 0,2-5 3,0 0 0,-1 0 0,2-13 0,-4 16-3,4-21 0,-4 26 0,0 0 1,0-1-1,0 1 1,0 0-1,0 0 1,0 0-1,0-1 1,0 1-1,0 0 1,1 0-1,-1-1 0,0 1 1,0 0-1,0 0 1,0 0-1,0 0 1,1-1-1,-1 1 1,0 0-1,0 0 1,0 0-1,0 0 1,1 0-1,-1-1 0,0 1 1,0 0-1,1 0 1,-1 0-1,0 0 1,0 0-1,0 0 1,1 0-1,-1 0 1,0 0-1,0 0 1,1 0-1,-1 0 1,0 0-1,0 0 0,1 0 1,-1 0-1,0 0 1,0 0-1,0 0 1,1 1-1,9 5 84,0 5 166,0 1 1,10 19 0,-13-21-110,0 1 1,1-1 0,0 0 0,18 17 0,-23-24-143,0-1 1,0 0-1,1 0 0,-1 0 0,0-1 0,1 1 1,-1-1-1,1 0 0,0 0 0,-1 0 0,1 0 1,0 0-1,0-1 0,-1 0 0,1 0 0,0 0 1,0 0-1,0 0 0,-1-1 0,1 0 0,4-1 1,1-1-455,-1-1 1,0 1 0,0-1 0,-1-1 0,1 0 0,-1 0 0,0 0 0,0-1 0,-1 0 0,6-7 0,7-12-1392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6:49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70 15259,'9'0'1441,"6"-2"999,7 2 17,12 0-569,6 0-152,24-3-303,4-2-89,24-5-128,9-1-128,-2-2-359,-3 4-185,-16 1-344,-15 0-96,-20 8-88,-11 0-224,-20 3-1569,5 11 1977,-1 1-768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14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806 127 17228,'22'-48'1584,"-6"3"665,-13 22-409,-6 12-336,-21 19-600,-5 19-111,-8 20-209,-7 6-16,-9 4-64,-8-1-136,-11-3-232,-5 0 8,5 5-568,3 6-512,18 11-1017,11 3-1143,8 9 1703</inkml:trace>
  <inkml:trace contextRef="#ctx0" brushRef="#br0" timeOffset="1">0 1827 16331,'26'30'2817,"9"4"3400,10 7-2768,10 10-1360,-3 2-673,3 3-1032,-1-1-320,1-9-64,-7-3 0,-13-6 0,-5-2 0,-15-4-552,-4 4-1569,-10-6 1337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4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 14179,'0'70'1208,"0"7"1017,-2 8-561,-4 12-416,-4 9-255,-3 4-553,-3-1-184,-1-14-152,1-17 8,1-20-496,1-12-1001,11-15 897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5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15003,'-3'28'5412,"6"29"-3119,3 1 0,22 91-1,6 50-1014,-28-89-1086,-7-96-323,0 0-1,0 1 1,-1-1 0,-1 0 0,-7 22-1,9-34-9,-4 10-398,4-11 465,1-1 1,0 1-1,0-1 0,0 0 1,-1 1-1,1-1 0,0 0 1,0 0-1,-1 1 0,1-1 1,0 0-1,-1 0 0,1 1 1,0-1-1,-1 0 0,1 0 1,0 0-1,-1 1 0,1-1 0,-1 0 1,1 0-1,0 0 0,-1 0 1,1 0-1,0 0 0,-1 0 1,0 0-1,1 0-18,0 0 0,-1 0-1,1 0 1,0-1 0,-1 1 0,1 0-1,0 0 1,0 0 0,-1-1 0,1 1-1,0 0 1,0 0 0,-1-1 0,1 1-1,0 0 1,0-1 0,0 1 0,0 0-1,0-1 1,-1 1 0,1 0 0,0-1-1,0 1 1,0 0 0,0-1 0,0 1-1,0 0 1,0-1 0,3-26-3553,5-16 1241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5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397 11 15147,'11'-10'2721,"-13"15"-209,-20 22-27,-187 175 997,193-188-3354,-63 61 609,65-60-547,1 0 0,0 0 0,-13 24-1,24-35-161,0-1 0,0 1-1,0 0 1,1-1 0,-3 9-1,4-11-19,0-1 0,0 1-1,0 0 1,-1 0 0,2-1-1,-1 1 1,0 0 0,0 0-1,0-1 1,0 1 0,0 0 0,0-1-1,1 1 1,-1 0 0,0 0-1,1-1 1,-1 1 0,0-1-1,1 1 1,-1 0 0,1-1-1,-1 1 1,1-1 0,-1 1-1,1-1 1,0 1 0,-1-1 0,1 1-1,0-1 1,-1 0 0,1 1-1,0-1 1,-1 0 0,1 0-1,1 1 1,63 14 904,-46-12-674,0 1 0,-1 1-1,21 9 1,-22-6-159,-1 2-1,0 0 1,-1 0-1,15 14 1,-2-2-395,-24-19-6,0 0-1,1 0 1,0-1-1,0 1 0,0-1 1,0 0-1,5 1 1,-7-2-104,0 0 1,0-1-1,0 1 1,0-1 0,0 0-1,0 0 1,0 0-1,0 0 1,0-1 0,0 1-1,0-1 1,0 0-1,0 0 1,5-2 0,14-11-1316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5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19 14651,'3'-1'773,"1"0"1,-1 0-1,1 0 1,-1-1-1,1 1 0,-1-1 1,0 0-1,1 0 0,3-3 1,-15 7 2442,-7 6-2883,1 4-177,0 0 1,1 1 0,1 1 0,0 0-1,0 0 1,2 1 0,0 0 0,0 1-1,2 0 1,-8 18 0,15-32-148,0 1-1,1 0 1,-1-1 0,0 1-1,1 0 1,0-1 0,-1 1-1,1 0 1,0-1 0,0 1-1,1 0 1,-1-1 0,1 1-1,-1 0 1,1-1 0,0 1-1,0 0 1,0-1 0,0 1-1,0-1 1,1 0 0,-1 1-1,1-1 1,3 4 0,-3-4-11,1 0-1,0 0 1,-1 0 0,1-1 0,0 1 0,0-1-1,0 0 1,0 0 0,0 0 0,0 0 0,0 0-1,0-1 1,1 1 0,-1-1 0,0 0 0,0 0-1,0 0 1,1 0 0,-1-1 0,5 0 0,-4 0-12,0-1 0,0 1 0,0-1 0,0 0 0,0 1 0,0-2 0,-1 1 0,1 0 0,-1-1 0,1 0 0,-1 1 0,0-1 0,0-1 0,2-2 0,3-6-12,0 0 0,11-24-1,-13 24 46,4 72 489,20 48-548,-30-107-121,1 0-1,-1 1 0,1-1 1,-1 1-1,1-1 0,-1 0 0,1 1 1,0-1-1,-1 0 0,1 0 1,0 1-1,0-1 0,0 0 0,0 0 1,0 0-1,1 0 0,-1 0 1,0-1-1,0 1 0,0 0 1,1 0-1,-1-1 0,0 1 0,1-1 1,-1 1-1,1-1 0,-1 0 1,1 1-1,-1-1 0,1 0 1,-1 0-1,0 0 0,1 0 0,-1 0 1,1 0-1,-1-1 0,1 1 1,-1 0-1,2-2 0,18-4-1625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6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15523,'6'7'2017,"4"-3"2064,1 0-1881,2-4-1048,-2 1-392,2-1-904,1 0-720,-2 0-1560,-1 2-425,10 3 1249</inkml:trace>
  <inkml:trace contextRef="#ctx0" brushRef="#br0" timeOffset="1">51 314 19436,'-3'17'1817,"9"-5"975,7-8-671,14-8-1233,4-4-712,7-5-1456,4-5-1281,1-12 1273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6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96 19012,'31'-15'2534,"104"-48"3036,-100 48-5241,-34 13-509,-4 2 82,-10 2-94,-24 9-57,1 2 0,0 2 1,1 1-1,-53 33 0,84-46 261,1-1 0,-1 0 0,0 1 0,1 0 0,0 0 0,-1 0 0,1 0 0,1 1 0,-1-1 0,0 1 0,1-1 0,-1 1 0,1 0 0,0 0 0,1 0 0,-1 1 0,1-1 0,0 0 0,0 0 0,0 1 0,0-1 0,1 1 0,-1-1 0,1 1 0,1 5 0,16 180 1582,-17-54-194,1-11-31,-1-116-1270,0 0 0,1-1-1,1 1 1,-1 0-1,1-1 1,1 1-1,5 12 1,-6-17-74,0 0 1,1 0 0,-1-1 0,1 1-1,0-1 1,0 1 0,0-1-1,0 0 1,1 0 0,-1 0 0,1-1-1,0 1 1,0-1 0,0 0 0,0 0-1,6 2 1,-2-1-27,0-1 0,0 0 0,1 0-1,-1-1 1,1 0 0,0 0 0,-1-1 0,1 0 0,-1-1-1,1 1 1,12-4 0,-14 2-277,-1 0 0,1-1 0,-1 1 1,1-1-1,-1-1 0,0 1 0,0-1 0,-1 0 0,1-1 0,-1 1 0,0-1 1,0 0-1,0 0 0,6-10 0,37-68-6309,-19 37 4424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7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26 228 18724,'-9'29'4556,"-5"37"1,12-52-3617,1-1 0,1 26 0,5 12 133,-2-30-893,-1 0 0,-1 0 0,-2 28 0,0-83-171,31-267-2639,-13 164 1235,-16 125 1312,8-45-162,-5 47 239,-4 10 7,0 0 0,0 0 0,0 0 0,0 0-1,0 0 1,0 0 0,0 0 0,0 0 0,0-1 0,0 1 0,1 0 0,-1 0 0,0 0 0,0 0 0,0 0-1,0 0 1,0 0 0,0 0 0,0 0 0,0 0 0,1 0 0,-1 0 0,0 0 0,0 0 0,0 0 0,0 0 0,0 0-1,0 0 1,0 0 0,0 0 0,1 1 0,-1-1 0,0 0 0,0 0 0,0 0 0,0 0 0,0 0 0,0 0-1,0 0 1,0 0 0,0 0 0,0 0 0,0 0 0,8 18 169,-5-10-83,12 24 853,35 56-1,-28-53-230,16 37-1,-1 0-457,9 20 79,-41-81-308,-1 1 1,-1-1-1,0 0 1,0 1-1,-1 0 1,1 16-1,-3-21-110,-1-1 1,1 1-1,-1 0 0,0 0 1,-1-1-1,-2 9 0,3-12 7,0 1-1,-1-1 1,1 0 0,-1-1-1,1 1 1,-1 0 0,0 0-1,0-1 1,0 1 0,-1-1 0,1 0-1,0 1 1,-1-1 0,-5 3-1,7-5-60,0 1 0,0 0-1,-1-1 1,1 0 0,0 1 0,-1-1-1,1 0 1,0 0 0,-1 0 0,1 0-1,0 0 1,-1 0 0,1 0-1,0 0 1,-1 0 0,1-1 0,0 1-1,-1 0 1,1-1 0,0 0 0,0 1-1,-1-1 1,1 1 0,0-1-1,0 0 1,0 0 0,0 0 0,0 0-1,0 0 1,0 0 0,0 0 0,0 0-1,0-2 1,-3-3-787,0 0 0,0-1-1,1 1 1,-5-13 0,-6-19-2619,-6-2 1473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7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 14003,'2'5'2296,"2"0"1473,19-4-960,7-2-609,7-4-1023,3-2-409,-3-2-800,-2-1-400,2-7-1201,1-3-1183,-1-1 1543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7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6 14059,'-19'-6'9430,"26"14"-8056,1-2-1187,1 0 1,0-1 0,0 0-1,0 0 1,1-1 0,0 0 0,18 5-1,-12-4-183,-1 0 0,16 8 0,-27-10 21,1 0-1,0 0 1,-1 0 0,1 0-1,-1 1 1,0 0-1,0-1 1,0 2 0,-1-1-1,4 5 1,0 3 101,-1 0 1,0 1-1,-1 0 0,-1-1 1,0 2-1,4 17 1,5 83 688,-11-79-312,-1 0 0,-8 62-1,4-76-285,-1-1-1,-1 0 0,0 0 0,-2-1 1,0 1-1,-11 19 0,10-26-271,0 0 0,-1-1 0,0-1 0,-1 1-1,-1-2 1,1 1 0,-2-1 0,1-1 0,-1 0-1,-1-1 1,0 0 0,-18 8 0,27-14-236,2-1 167,1 0 0,-1 0 0,0 0 1,1-1-1,-1 1 0,0 0 0,1-1 0,-1 1 0,0-1 0,0 0 0,0 0 1,1 0-1,-1 0 0,0 0 0,0 0 0,0 0 0,1 0 0,-3-1 0,-2-7-933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8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11 116 11626,'-10'-6'2860,"10"6"-2763,0 0 0,0 0 0,0 0 0,1-3 2521,-1 3-2521,1 0 0,-1 0 0,0 0 0,0 0 0,0 0 0,0 0 0,0 0 0,0 0 0,0-1 0,1 1 0,22-4 4882,-18 3-5425,168-20 5781,84-3-2315,38-5-1879,-229 21-1024,143-10-72,-200 18 226,-5 0-500,-1-1-1,1 2 0,0-1 1,0 0-1,4 2 1,-7-2 145,0 0-1,0 1 1,0-1 0,0 0 0,-1 1-1,1-1 1,0 1 0,0-1 0,-1 1-1,1 0 1,0-1 0,-1 1 0,1 0-1,-1-1 1,1 1 0,-1 0 0,1 0-1,-1-1 1,1 1 0,-1 0 0,0 0-1,1 0 1,-1 0 0,0-1-1,0 1 1,0 2 0,2 10-743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21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411 49 12419,'-7'-6'546,"0"1"0,-1 0-1,0 0 1,0 1 0,0 0 0,0 0 0,-1 1 0,0 0 0,1 1 0,-1 0 0,0 0 0,-17-1 0,16 3-271,1 0-1,-1 1 1,1 0 0,-1 0-1,1 1 1,0 0-1,0 1 1,0 0 0,0 0-1,0 1 1,1 0 0,-12 7-1,16-8-227,1-1 0,-1 1 0,1 0 0,-1 0 0,1 1 0,0-1 0,0 0 0,1 1 0,-1 0 0,1 0 0,-1 0 0,1 0 0,0 0 0,1 0 0,-1 0 0,1 1 0,0-1 0,0 0 0,0 1 0,0-1 0,1 1 0,0-1 1,0 1-1,0-1 0,1 1 0,-1-1 0,1 1 0,0-1 0,0 1 0,1-1 0,3 8 0,-1-3 32,1 1 1,1-1-1,0 0 1,0 0-1,1-1 1,9 9-1,51 42 497,-44-42-232,33 36 0,-54-50-316,1 0 1,-1 0-1,0 0 0,0 0 0,0 0 1,0 1-1,0-1 0,-1 1 1,1-1-1,-1 1 0,1 3 1,-2-5-20,0 0 1,0 0 0,0 1 0,0-1 0,0 0 0,0 0 0,-1 0 0,1-1-1,-1 1 1,1 0 0,-1 0 0,0 0 0,0 0 0,0 0 0,0 0 0,0-1-1,0 1 1,0-1 0,0 1 0,-1 0 0,1-1 0,-3 2 0,-5 4 0,-1-1 0,0 0 0,0-1 0,0 0 1,0-1-1,-1 0 0,0 0 0,0-1 0,0 0 0,0-1 1,-1-1-1,1 0 0,0 0 0,-1-1 0,-21-3 0,26 2-28,0-1 0,0-1 0,1 1 0,-1-1 0,0 0 0,1-1-1,0 0 1,0 0 0,0 0 0,0 0 0,1-1 0,-1 0 0,1-1-1,1 1 1,-1-1 0,1 0 0,0 0 0,0 0 0,0 0 0,1-1-1,0 1 1,-3-13 0,5 16 3,0 1-1,1-1 0,0 0 1,-1 0-1,1 0 1,0 0-1,1 0 1,-1 0-1,0 0 1,1 0-1,0 0 1,-1 0-1,1 0 1,0 0-1,1 1 0,-1-1 1,0 0-1,1 1 1,0-1-1,-1 1 1,1 0-1,0-1 1,0 1-1,0 0 1,1 0-1,-1 0 1,0 1-1,5-4 0,7-2-396,-1 0 0,1 1 0,-1 1 0,23-7 0,-23 9-94,-9 1 293,88-22-4104,-39 17 2881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8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85 14555,'18'-10'4313,"28"-10"1,22-2 214,69-7-1374,-117 26-2765,-11 2-297,-6 3-57,-4-1-39,0 0 0,0 0 0,0 0 0,0 0 0,0 0 1,0 0-1,0 0 0,0-1 0,0 1 0,-3 1 0,-45 20-455,0-2-1,-98 26 0,91-31 233,1 3-1,-66 31 1,120-49 228,-7 4 3,0 0 1,0 1-1,0 0 1,-9 7 0,16-11 0,0 1-1,-1-1 1,1 0 0,0 0 0,0 0 0,0 1 0,0-1-1,0 1 1,0-1 0,0 1 0,1-1 0,-1 1 0,1-1 0,-1 1-1,1 0 1,-1-1 0,1 1 0,0 0 0,0-1 0,0 1-1,0 0 1,0-1 0,0 1 0,0 0 0,0-1 0,1 1-1,-1 0 1,1-1 0,0 3 0,2 2 70,1 0 1,-1-1-1,1 1 0,0-1 1,0 0-1,10 9 0,33 24 526,-34-29-369,0 1-1,20 19 0,-30-25-197,1 1-1,-1-1 1,0 1-1,0-1 0,0 1 1,0 0-1,-1 0 1,0 0-1,0 0 0,-1 1 1,3 10-1,-2 2 8,-1 0-1,-1 0 1,-1 1 0,0-1 0,-8 36-1,-30 89 401,31-119-320,-5 14-23,-7 24 38,18-55-127,0 0-1,1 1 0,0-1 1,1 1-1,-1-1 1,2 9-1,-1-14-8,0 1 0,1-1 0,-1 0 0,1 1 0,0-1 0,0 0 0,0 0 0,0 0 0,0 1 0,0-1 0,0 0 0,1-1 0,-1 1 0,1 0 0,-1 0 0,1 0 0,2 1 0,0 0 0,-1-1 0,1-1 0,-1 1 0,1 0 0,0-1 0,-1 0 0,1 0 0,0 0 0,7 1 0,1-1 0,0-1 0,0 0 0,1-1 0,-1 0 0,21-6 0,-23 5-348,-1-1 0,1 0 1,-1-1-1,0 0 0,0 0 0,0-1 0,0 0 1,-1-1-1,0 0 0,12-11 0,-12 8-206,0 1 0,-1-2 0,0 1-1,0-1 1,-1 0 0,-1-1 0,0 1-1,7-21 1,5-25-810,-2-16 452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9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21125,'-2'9'335,"0"0"1,0 0 0,1 0 0,0 1 0,1-1 0,0 0 0,0 0 0,1 0-1,0 1 1,4 12 0,3 6 2370,24 52-1,-20-52-1436,13 45-1,-16-30-1817,4 51 0,-10-63 92,-1-23-1923,-2-19-951,0 5 2795,-3-72-4190,1 41 3640,1 1 0,5-47 0,-3 80 1255,-1-1 1,1 1-1,0-1 0,0 0 1,0 1-1,0 0 0,0-1 1,1 1-1,0 0 0,2-4 1,-2 5 49,-1 0 0,1 1 1,0-1-1,0 1 0,0-1 1,0 1-1,0 0 0,0 0 1,0 0-1,0 0 0,0 0 1,0 1-1,1-1 0,-1 0 1,0 1-1,1 0 0,1-1 1,47 0 3182,-35 2-2011,31-4-1,-41 2-1297,-1 0-1,1 0 1,-1-1 0,0 1-1,1-1 1,-1-1-1,0 1 1,-1-1-1,8-5 1,-1 1-84,-1-2 0,-1 1-1,0-2 1,9-10 0,-15 17-15,0-1 0,-1 0 0,1 1 0,-1-1 0,0 0 0,0 0 0,-1 0 0,1-1 0,-1 1 0,0 0 0,0 0 0,0-1-1,0 1 1,-1-9 0,-2 6 5,-2 9 71,-3 10 203,3 13-39,1 1-1,1 0 1,1 0 0,1-1 0,2 1 0,0 0 0,2 0-1,13 49 1,-17-75-233,1 4-377,0 1 1,1-1 0,-1 0 0,1 1-1,4 6 1,-5-11 155,0 1 1,-1 0-1,1 0 1,-1-1-1,1 1 1,0 0-1,0-1 1,-1 1 0,1 0-1,0-1 1,0 1-1,0-1 1,0 0-1,0 1 1,-1-1-1,1 0 1,0 1-1,0-1 1,0 0-1,0 0 1,0 0-1,0 0 1,0 0-1,0 0 1,0 0-1,0 0 1,0 0-1,0 0 1,0-1-1,0 1 1,0 0-1,0-1 1,0 1-1,-1-1 1,2 0-1,25-16-2187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09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76 18228,'3'3'488,"1"0"0,-1 0 0,0 0 1,0 0-1,0 1 0,0-1 0,0 1 0,-1 0 1,0 0-1,1 0 0,-2 0 0,1 0 0,0 0 1,0 5-1,0-3-30,-2 0 1,1 0-1,-1 0 1,0 0-1,0 0 1,-1 0-1,1 0 1,-1 0-1,-4 11 1,-4 9 207,-1-1 0,-24 42 1,-1 4-402,31-66-265,3-8-29,1-8-72,0 1 0,1-1 0,0 1 1,1-1-1,0 1 0,5-12 0,-2 3-92,4-18-119,2 0-1,1 1 1,2 1-1,1 0 1,24-39-1,-37 70 319,1 0 1,0 0-1,0 0 1,0 0-1,1 1 1,-1-1-1,6-3 1,-8 7 11,-1-1 0,1 1-1,0-1 1,0 1 0,0-1 0,0 1 0,0-1 0,0 1 0,0 0 0,0 0 0,1 0 0,-1-1 0,0 1-1,0 0 1,0 0 0,0 0 0,0 1 0,0-1 0,0 0 0,0 0 0,0 1 0,0-1 0,0 0-1,0 1 1,0-1 0,0 1 0,0-1 0,0 1 0,0 0 0,-1-1 0,1 1 0,0 0 0,0 0 0,-1-1-1,1 1 1,0 0 0,0 1 0,7 12 267,-1-1 0,0 1 0,-1 0 0,0 0 0,3 18 1,5 7 86,10 24-234,-6-18-66,-1 1 1,15 75-1,-31-120-128,-1 0 0,0 0 0,0 0 0,1 1 1,-1-1-1,0 0 0,0 0 0,0 0 0,0 1 0,-1-1 0,1 0 0,0 0 0,0 0 1,-1 1-1,1-1 0,-1 0 0,1 0 0,-1 0 0,1 0 0,-2 2 0,1-3-34,0 1 0,0-1 0,0 0 0,0 0 0,0 1 0,0-1 0,0 0 0,0 0 0,0 0 0,0 0 0,0 0 0,0 0 0,0 0 0,0 0 0,0-1 0,0 1 0,0 0 1,0-1-1,1 1 0,-1 0 0,0-1 0,0 1 0,0-1 0,0 0 0,1 1 0,-2-2 0,-6-3-949,1-1 1,0-1 0,0 1 0,1-1-1,-7-9 1,-15-20-1324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10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1 176 20412,'1'15'1737,"12"-6"1119,11-1-591,10-6-1073,4-4-304,2-2-496,-3-4-192,-2-5-568,-6-3-392,-8-7-1128,-4-1-449,-5-9-1167,0-6 271,-5-9 1809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10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14123,'-5'0'6790,"5"0"-6596,0 0-49,0 1 0,0-1 0,0 0 0,0 0 0,0 1 0,0-1 0,0 0 0,0 0 0,0 1 0,0-1 0,0 0 0,0 0 0,0 0 0,0 1 0,1-1 0,-1 0 0,0 0 0,0 0 0,0 1 0,0-1 0,0 0 0,1 0 0,-1 0 0,0 0 0,0 0 0,0 1 0,1-1 0,-1 0 0,0 0 0,4 2 299,-1-1-1,1 1 0,-1-1 0,1 0 0,0 0 0,0 0 0,-1-1 0,7 1 0,36-2 931,-17 0-784,-19 2-501,-1-1 0,1 1-1,-1 1 1,1 0-1,-1 0 1,18 8 0,-21-8-88,-1 1 1,1 0 0,-1 0 0,0 0 0,0 1 0,-1 0 0,1 0 0,-1 0 0,0 1 0,0-1 0,0 1 0,4 7 0,0 5 2,0 1 1,-2-1-1,0 1 1,-1 1-1,-1-1 1,2 19-1,3 9 16,2 1 49,2 0 0,3-1 1,1-1-1,26 49 0,-33-75-30,0 0 0,-2 1 0,0 0 1,7 30-1,-14-43-33,0-1 0,0 1 0,0 0 1,-1-1-1,0 1 0,-1 0 1,1 0-1,-1-1 0,-1 1 0,1 0 1,-1-1-1,0 1 0,0-1 1,-1 0-1,0 0 0,0 0 0,-1 0 1,-5 8-1,-4 1-6,-1-1 0,0 0 0,-1-1 0,0 0 0,-17 10 0,4-5 0,0-1 0,-37 15 0,51-26 0,-26 7 0,36-12 0,0 0 0,-1 0 0,1-1 0,0 1 0,0-1 0,0 0 0,-1 0 0,1-1 0,0 1 0,-7-3 0,10 3-6,0 0 0,1 0 0,-1 0-1,0-1 1,1 1 0,-1 0 0,0-1 0,1 1 0,-1-1-1,1 1 1,-1 0 0,1-1 0,-1 1 0,1-1 0,-1 0-1,1 1 1,-1-1 0,1 0-6,0 1-1,-1-1 1,1 1 0,0-1-1,0 1 1,0 0 0,0-1-1,0 1 1,0-1 0,0 1-1,1-1 1,-1 1 0,0-1-1,0 1 1,0 0 0,0-1-1,0 1 1,1-1 0,-1 1-1,0 0 1,1-1 0,1-1-70,0-1-1,0 1 1,1 0 0,-1 0 0,1 1 0,-1-1 0,6-2 0,30-14-319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18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1434 34 13475,'7'-33'8732,"-7"32"-8674,-7 8 1185,-8 10-520,-263 385 2506,-153 207-1744,285-419-830,-110 146 200,235-305-800,-94 123 241,88-122-218,-1-1 0,-52 44 0,57-60-120,23-15 21,0 0-1,-1 0 0,1 1 1,0-1-1,-1 0 0,1 0 1,0 0-1,-1 0 0,1 1 1,0-1-1,0 0 0,-1 0 1,1 0-1,-1 0 0,1 0 1,0 0-1,-1 0 0,1 0 0,0 0 1,-1 0-1,1 0 0,0 0 1,-1 0-1,1 0 0,0 0 1,-1-1-1,1 1 0,0 0 1,-1 0-1,1 0 0,0 0 1,0-1-1,-1 1 0,1 0 0,0 0 1,-1 0-1,1-1 0,0 1 1,0 0-1,0-1 0,-1 1 1,1 0-1,0 0 0,0-1 1,0 1-1,0 0 0,0-1 1,0 1-1,-1 0 0,1-1 1,0 1-1,0 0 0,0-1 0,0 1 1,0-1-1,0 1 0,0 0 1,0-1-1,1 1 0,-1 0 1,0-1-1,0 1 0,0 0 1,0-1-1,3-11-1068,0 1 1,1-1-1,0 1 0,0 0 1,8-13-1,5-12-1010,17-42-175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16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2 108 18268,'2'-107'6262,"-1"110"-4919,0 12-161,1 27-192,-6 229 725,0-19 304,18-5-1031,-13-236-1008,1 1-1,0-1 1,1 0 0,4 11 0,-1-11-429,-5-11 425,-1 0 0,0 0 1,0 0-1,0 0 0,0 0 0,0 0 1,1 0-1,-1 0 0,0 0 0,0 0 1,0 1-1,0-1 0,0 0 0,1 0 1,-1 0-1,0 0 0,0-1 0,0 1 1,0 0-1,1 0 0,-1 0 0,0 0 0,0 0 1,0 0-1,0 0 0,0 0 0,1 0 1,-1 0-1,0 0 0,0 0 0,0 0 1,0-1-1,0 1 0,0 0 0,1 0 1,0-2-205,0 0 1,-1 1 0,1-1 0,0 0 0,-1 0 0,1 0 0,0-3 0,3-24-3364,0-53 1,-2 35 1266,1-27 152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17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58 14883,'7'-9'531,"-2"1"436,0 1-1,1 0 1,-1 1-1,12-10 1,-8 12 1158,-5 7-689,-6 15 408,-1-3-1197,-1 1-1,-1-1 1,-1 0-1,0 0 1,-14 24-1,-49 66 331,66-100-934,-76 94 388,49-64-15,-37 56 1,66-88-390,-15 25 238,15-26-248,0 0 1,1 0-1,-1-1 0,1 1 0,-1 0 1,1 0-1,0 0 0,-1-1 0,1 1 0,0 0 1,0 0-1,1 0 0,-1 0 0,0 1 1,1-2-11,0 0 1,-1 0-1,1 0 1,0 0 0,-1-1-1,1 1 1,0 0 0,0-1-1,0 1 1,0 0-1,0-1 1,0 1 0,-1-1-1,1 1 1,0-1 0,0 0-1,1 1 1,-1-1-1,0 0 1,0 0 0,0 0-1,0 0 1,0 0-1,0 0 1,1 0 0,31-3 65,-31 2-66,69-16 56,-52 11-48,1 1 0,0 1 0,28-2 0,-46 6-63,1 0-1,-1 0 1,0 0-1,1 1 1,-1-1-1,0 0 1,0 1-1,1 0 1,-1 0-1,0-1 1,0 1-1,0 1 1,0-1 0,0 0-1,0 0 1,0 1-1,0-1 1,-1 1-1,1-1 1,-1 1-1,1 0 1,1 2-1,0-1-87,-2-1-303,1 0 0,0 0 1,0 0-1,0 0 0,0 0 0,1-1 0,-1 1 0,0-1 1,1 1-1,-1-1 0,1 0 0,-1 0 0,1 0 0,0 0 0,-1-1 1,6 2-1,17-3-1564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17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23 14019,'7'-2'2702,"-5"2"-2103,0 0-1,0 0 0,-1-1 1,1 1-1,0-1 1,0 1-1,0-1 0,-1 0 1,1 1-1,0-1 1,-1 0-1,1 0 0,-1 0 1,1 0-1,-1 0 1,1-1-1,1-2 1,-3 4-556,0 0 0,0 0 1,0 0-1,0 0 1,0-1-1,0 1 1,0 0-1,0 0 0,0 0 1,0 0-1,0 0 1,0-1-1,0 1 0,0 0 1,0 0-1,0 0 1,0 0-1,0 0 1,0-1-1,0 1 0,0 0 1,0 0-1,0 0 1,-1 0-1,1 0 1,0 0-1,0-1 0,0 1 1,0 0-1,0 0 1,0 0-1,-1 0 0,1 0 1,0 0-1,0 0 1,0 0-1,0 0 1,0 0-1,-1 0 0,1 0 1,0 0-1,0 0 1,0 0-1,0 0 1,-1 0-1,1 0 0,0 0 1,0 0-1,0 0 1,0 0-1,0 0 1,-1 0-1,1 0 0,0 0 1,0 0-1,0 0 1,0 0-1,-11 3 549,2 2-502,0 0 1,1 0 0,0 1 0,0 0 0,0 0 0,1 1 0,0 0 0,0 0 0,0 1-1,1 0 1,0 0 0,1 0 0,0 1 0,0 0 0,1 0 0,0 0 0,1 0-1,0 1 1,-2 10 0,4-17-89,1-1 0,-1 1 0,1 0 0,0 0-1,0 0 1,0 0 0,0 0 0,0 0 0,1 0 0,0 0-1,-1 0 1,1 0 0,0-1 0,0 1 0,1 0 0,-1-1-1,0 1 1,1 0 0,0-1 0,-1 0 0,1 1 0,0-1-1,0 0 1,1 0 0,-1 0 0,0 0 0,1-1 0,-1 1-1,1 0 1,-1-1 0,1 0 0,0 0 0,-1 0-1,1 0 1,0 0 0,0 0 0,0-1 0,0 1 0,0-1-1,0 0 1,0 0 0,0 0 0,0 0 0,0-1 0,-1 1-1,1-1 1,0 0 0,0 1 0,0-1 0,3-2 0,1 0 1,1-1 0,-1 0 0,0 0 0,0-1 0,0 0 0,8-9 0,35-38 17,-31 30-17,-18 21 0,0 0-1,0-1 1,0 1 0,1 0 0,-1 0 0,0 0 0,0 0 0,1 0 0,-1 0 0,1 0-1,-1 1 1,1-1 0,-1 0 0,1 1 0,0-1 0,1 0 0,-2 2 0,0-1 1,0 0-1,0 1 1,0-1-1,0 1 1,0-1-1,0 1 1,0-1-1,0 1 1,-1-1-1,1 1 1,0 0-1,0-1 1,-1 1 0,1 0-1,0 0 1,-1 0-1,1 0 1,-1-1-1,1 1 1,-1 0-1,1 0 1,-1 0-1,0 0 1,0 0-1,1 2 1,8 27 40,-4-12-30,15 33 1,-18-46-21,0 0 1,1 0 0,0-1 0,0 1 0,1-1-1,-1 0 1,1 0 0,0 0 0,0 0 0,0-1-1,5 4 1,-7-6-62,0 0 0,0 0 0,0 0-1,0 0 1,0 0 0,1-1 0,-1 1 0,0-1-1,0 1 1,1-1 0,-1 0 0,0 0 0,1 0-1,2-1 1,1 0-317,0 0-1,1-1 1,10-4-1,37-20-703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19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1240 3 7402,'-47'-1'3181,"21"-1"272,-46 5-1,69-2-3011,0 0 0,0 0 0,0 0 0,0 0 0,0 1 0,1-1 0,-1 1 0,0 0-1,1 0 1,-1 0 0,-2 3 0,-2 1 106,-24 21 529,2 1 0,1 2 0,-40 53 0,-58 107 433,51-73-574,-106 130 604,-13-11-613,173-211-874,-248 316 124,261-329-203,-8 9-167,16-20 166,-1 0 0,1 0 0,-1 0 0,0 0 0,1 0 0,0 0 0,-1 0 0,1 0 0,0 0 0,-1 0 1,1 0-1,0 0 0,0 0 0,0 2 0,0-2-3,1-1 1,-1 0-1,1 1 0,-1-1 0,1 1 1,-1-1-1,1 0 0,-1 0 1,1 1-1,-1-1 0,1 0 1,-1 0-1,1 1 0,-1-1 1,1 0-1,-1 0 0,1 0 1,0 0-1,-1 0 0,1 0 1,-1 0-1,2 0 0,21-1-455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21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19172,'24'-11'1880,"3"1"1265,8 2-592,5 5-1017,-5 0-528,-4 3-696,-4 5-592,-2-2 152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20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63 12707,'0'-1'41,"-2"-3"948,1-1 0,-1 1 0,-1 0 0,-2-6 0,4 9-465,0 0-1,0 0 1,0 0 0,0 0 0,0 0-1,0 0 1,0 0 0,0 0-1,-1 1 1,1-1 0,0 0 0,-2 0-1,3 1-431,-1 1-1,1-1 1,0 1-1,-1-1 1,1 0-1,0 1 1,-1-1-1,1 1 1,0-1-1,0 1 1,0-1-1,-1 1 1,1-1-1,0 1 1,0-1-1,0 1 1,0-1-1,0 1 1,0 0-1,0-1 1,0 1-1,0-1 1,0 1-1,0-1 1,1 1-1,-1 0 1,0 3 146,5 458 3072,-7-442-3127,-1-30-168,1 0 1,1-1 0,-1-12 0,-1-8-2,-7-35 31,-28-255-17,38 318-26,0-6 9,-1 0 0,-3-13 0,0 14 32,-1 9 23,4 0-51,1 0 0,-1 0 1,0 0-1,0 1 1,0-1-1,1 0 1,-1 0-1,1 1 1,-1-1-1,0 3 1,-1 8 117,0 1 1,1-1-1,0 1 1,1-1 0,1 19-1,13 64 422,-11-80-503,24 180 90,-25-165-132,-1 1 0,-1-1 0,-2 0 0,-8 44 0,10-72-25,0-1 1,0 1-1,0-1 1,-1 0-1,1 1 1,-1-1-1,1 0 1,-1 1-1,1-1 1,-1 0-1,0 1 1,1-1-1,-1 0 0,0 0 1,0 0-1,0 0 1,0 0-1,0 0 1,-2 2-1,3-3 2,0 0 0,0 0 0,0 0 0,0 0-1,0 0 1,0 0 0,0 0 0,0 0 0,0 0-1,0 0 1,-1 0 0,1 1 0,0-1 0,0 0 0,0 0-1,0 0 1,0 0 0,0 0 0,0 0 0,0 0-1,0 0 1,-1 0 0,1 0 0,0 0 0,0 0 0,0 0-1,0 0 1,0 0 0,0 0 0,0 0 0,-1 0-1,1 0 1,0 0 0,0 0 0,0 0 0,0 0 0,0 0-1,0 0 1,0 0 0,0-1 0,0 1 0,-1 0-1,1 0 1,0 0 0,0 0 0,0 0 0,0 0 0,0 0-1,0 0 1,0 0 0,0 0 0,0 0 0,0-1-1,0 1 1,0 0 0,0 0 0,0 0 0,0 0 0,0 0-1,5-15-456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23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80 166 10954,'0'-2'308,"0"0"0,1 0 0,-1 0-1,1 0 1,-1 0 0,1 0-1,0 0 1,0 0 0,-1 0 0,1 0-1,1 0 1,-1 1 0,0-1-1,0 0 1,1 1 0,-1-1 0,1 1-1,1-2 1,5-3 411,-1 1 1,17-9-1,-12 7 46,18-9 504,1 1 0,1 1 0,0 2 0,1 1 0,1 1 0,57-8 0,-72 16-1020,-19 2-247,0 0 0,1 0 0,-1 0 0,0 0 0,0 0 1,1 0-1,-1 0 0,0 0 0,1 0 0,-1 0 1,0 0-1,0 0 0,1 0 0,-1 1 0,0-1 1,0 0-1,1 0 0,-1 0 0,0 0 0,0 0 1,1 1-1,-1-1 0,0 0 0,0 0 0,1 1 1,-6 5-6,-7 1-53,-1 1-1,-21 8 1,6-3-47,-154 75-277,166-80 366,1 0 0,0 2 0,0 0 0,1 0 0,0 1 0,-12 14 0,19-17 31,-1 0-1,2 0 1,-1 1 0,1 0-1,1 0 1,-1 0 0,1 1-1,1 0 1,0 0 0,-5 20-1,8-25 54,0 1 0,1-1 0,0 1 0,0-1 0,0 0 0,0 1 0,1-1-1,0 0 1,0 1 0,1-1 0,-1 0 0,1 0 0,4 8 0,3 2 421,0 0 0,22 26 0,-20-28-327,-1 1 0,0 0 0,9 17 0,-11-12-69,10 38 0,-12-36 181,17 40 0,-21-55-228,2 0-1,-1-1 0,1 1 1,-1-1-1,1 1 0,1-1 0,-1 0 1,1-1-1,0 1 0,9 6 1,-2-4-28,-1-1 0,1 0 0,0-1 0,0-1 0,1 0 0,18 4 0,-24-6-109,1-1 1,-1 0-1,1 0 1,0-1 0,-1 0-1,1 0 1,0-1-1,-1 0 1,1-1-1,-1 1 1,1-1 0,8-4-1,-12 4-324,-1 0 1,0 0-1,0 0 0,0-1 0,0 1 1,0-1-1,0 0 0,-1 0 0,1 0 1,-1 0-1,0 0 0,0-1 0,0 1 1,0 0-1,-1-1 0,1 0 0,0-5 1,4-21-1634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23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70 15483,'1'2'740,"0"-1"0,1 1 0,-1-1-1,-1 0 1,1 1 0,0-1 0,0 1-1,-1 0 1,2 2 0,0 1 351,3 7-442,0 1 0,-1 0-1,0 0 1,-1 1 0,0-1 0,-2 1 0,1 0 0,-1-1 0,-2 17-1,-3 14-1421,-13 65 0,6-52-1383,9-50 72,-1-7 923,-1-11-249,3 6 1023,-1-9-564,1 0-1,-1-26 1,2 37 981,0-1 0,1 1 0,-1-1-1,1 1 1,0-1 0,0 1 0,0 0 0,0-1-1,0 1 1,1 0 0,0 0 0,-1 0 0,1 0 0,0 0-1,0 0 1,1 1 0,2-4 0,-3 5 197,0-1-1,1 1 1,-1 0 0,0 0 0,0 0 0,1 0-1,-1 0 1,0 1 0,1-1 0,-1 1 0,4-1 0,30 1 2088,-16 1-1198,-4-1-647,-1 0-1,1-1 0,0-1 0,-1-1 0,1 0 0,17-6 0,-27 6-499,1 0 0,-1 0 0,1 0 1,-1-1-1,0 0 0,0 0 0,-1 0 0,1-1 0,-1 0 0,0 0 1,0-1-1,-1 1 0,1-1 0,-1 0 0,6-12 0,-5 7-210,-1 0-1,-1 1 0,1-1 1,-2 0-1,0-1 1,1-10-1,0-69-345,-3 71 735,0 20-137,0 0 0,0 0 0,0 0-1,0 0 1,0 0 0,0 0 0,0 0 0,0-1 0,0 1 0,0 0 0,0 0 0,0 0 0,0 0 0,0 0 0,0 0 0,0 0 0,0 0 0,0 0 0,0 0 0,0-1 0,0 1 0,0 0 0,0 0 0,0 0 0,0 0 0,0 0 0,0 0 0,0 0 0,0 0 0,0 0 0,0 0-1,0 0 1,0 0 0,0 0 0,0-1 0,-1 1 0,1 0 0,0 0 0,0 0 0,0 0 0,0 0 0,0 0 0,0 0 0,0 0 0,0 0 0,0 0 0,0 0 0,0 0 0,0 0 0,-1 0 0,1 0 0,0 0 0,0 0 0,0 0 0,0 0 0,0 0 0,0 0 0,0 0 0,0 0-1,0 0 1,0 0 0,-1 0 0,1 0 0,0 0 0,0 0 0,-3 4 496,1 2-264,1 0-1,0-1 0,0 1 1,0 0-1,1-1 1,0 1-1,0 0 1,2 11-1,-1 0 103,0 16-216,2 0 0,1 0-1,2-1 1,14 46 0,-18-71-485,1 1 0,0-1 0,8 13 0,-9-18 77,-1 1 1,1-1-1,0 0 0,0 0 0,0 1 0,1-1 0,-1-1 0,0 1 0,1 0 0,-1 0 0,1-1 1,-1 0-1,6 2 0,21 1-1344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24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17 124 20420,'1'28'1383,"3"118"4956,-5-106-5021,-10 64 1,1-29-938,11-73-418,2-10-42,5-15-125,40-186-1611,-6 21 231,-38 175 1493,0-1 0,0 1 0,14-25 1,-18 37 101,1 0 1,-1 0-1,1 0 1,-1 1-1,1-1 1,0 0-1,-1 0 0,1 1 1,0-1-1,0 0 1,0 1-1,-1-1 1,1 0-1,0 1 1,0-1-1,0 1 0,2-1 1,-3 1 9,1 0 1,-1 0-1,1 0 0,0 0 1,-1 0-1,1 1 0,-1-1 1,1 0-1,0 0 0,-1 0 1,1 1-1,-1-1 0,1 0 1,-1 1-1,1-1 0,-1 0 1,1 1-1,-1-1 0,1 1 1,-1-1-1,1 1 0,2 4 166,0 0-1,0-1 0,-1 1 0,0 0 0,2 6 1,-3-8-102,56 184 3101,-3-9-2582,-51-169-1051,1 0 1,1 0-1,0 0 1,8 12-1,-49-47-10540,20 14 8091,-1 2 1,-24-12-1,-1 7 3072,35 14 1692,0-1 0,-1 1 0,-13-1 4284,23-1-4276,17-8 242,29-12 0,-6 3-1651,-26 11-750,-1 0-1,0-1 1,14-12 0,-19 13-690,0-1 0,0 0 0,-1 0 0,13-19 0,3-14-870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24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14891,'-1'2'5710,"7"0"-3770,8 0-763,92-6 2213,-1 0-3004,-101 5-406,1-1 1,0 0-1,-1 1 1,1 0-1,-1 0 1,1 0 0,7 4-1,-10-4 4,0 0 1,0 0-1,-1 0 0,1 0 1,0 1-1,-1-1 0,0 0 1,1 1-1,-1-1 0,0 1 1,1 0-1,-1-1 0,0 1 1,0 0-1,0 0 0,-1 0 0,1 0 1,0 0-1,0 3 0,1 10-24,-1-1 0,0 1-1,-2 27 1,-1-5 59,2 18 231,8 65 0,-5-96 45,1-1 0,1 0 0,1 0 0,1 0 0,14 30 0,-6-24 188,-7-14-79,0 1 1,10 29-1,-17-40-345,0-1 1,0 1-1,0-1 0,0 1 0,-1 0 0,0-1 0,0 1 1,0 0-1,-1-1 0,1 1 0,-1 0 0,0-1 0,0 1 0,-1-1 1,-1 6-1,-1-3-5,-1 0 0,1-1 0,-1 1 1,0-1-1,-1 0 0,1 0 0,-1-1 0,-13 10 0,-5 1 48,-29 15-1,48-29-92,-1 2-19,-1-1 1,1 0 0,-1 0-1,0-1 1,-8 2-1,14-3-40,0-1 0,0 0 0,0 0 0,0 0-1,0 1 1,0-1 0,-1 0 0,1 0 0,0-1-1,0 1 1,0 0 0,0 0 0,0 0 0,0-1-1,0 1 1,-1-1 0,1 1 0,0-1 0,0 1-1,0-1 1,1 1 0,-1-1 0,0 0-1,0 0 1,0 1 0,0-1 0,1 0 0,-1 0-1,0 0 1,1 0 0,-1 0 0,1 0 0,-1 0-1,1 0 1,-1 0 0,1 0 0,0 0 0,-1 0-1,1-2 1,-1-4-721,1 1 0,0 0 0,0-1 0,1 1 0,-1-1 0,1 1 0,1 0 0,-1-1 0,5-10 1,1-5-1606,6-31-364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25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17604,'12'7'2448,"6"-2"2569,8-2-2640,2-5-1273,3-3-432,-6-1-1032,-1 1-960,-4 0-1969,-3 1 1737</inkml:trace>
  <inkml:trace contextRef="#ctx0" brushRef="#br0" timeOffset="1">130 294 22709,'16'3'1424,"11"-5"441,9-6-641,0-9-1400,6-3-896,-5-8 671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25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11 178 16844,'18'-9'1651,"0"1"0,1 2 0,27-8 1,-14 5-726,-18 5-532,83-24 2035,100-45 1,-171 58-2178,-25 15-249,-1 0 0,1 0 0,-1 0 0,0 0 1,1-1-1,-1 1 0,0 0 0,1 0 0,-1 0 1,0-1-1,1 1 0,-1 0 0,0 0 0,0-1 1,1 1-1,-1 0 0,0-1 0,0 1 0,0 0 0,1-1 1,-1 1-1,0 0 0,0-1 0,0 1 0,0 0 1,0-1-1,0 1 0,0-1 0,0 1 0,0-1 1,-13-1-3,-1 2-68,0 2 0,0 0 1,1 0-1,-27 10 0,-55 24-312,73-27 305,12-5 36,-109 50-171,104-47 212,0 2 1,1 0 0,0 1 0,1 0 0,-20 20 0,30-28-2,1 1 1,-1 0-1,1 0 0,0 0 0,0 0 1,0 0-1,0 1 0,1-1 1,-1 1-1,1-1 0,0 1 1,0-1-1,0 1 0,1 0 1,-1-1-1,1 1 0,0 0 1,0 6-1,1-2 36,1 0-1,0 0 1,1-1 0,0 1-1,0-1 1,1 1 0,6 10-1,3 5 296,0 1-1,9 26 0,-17-35-199,-1-1-1,0 1 0,-1 1 1,0-1-1,0 17 0,-3 2 93,-1 0 1,-1 0-1,-2-1 0,-2 1 0,-12 42 0,18-73-206,-2 3 20,0 0-1,1 0 1,0 0-1,0 10 1,1-15-36,0 0 0,0 1 0,0-1 1,0 0-1,0 0 0,1 0 0,-1 1 0,0-1 1,1 0-1,-1 0 0,1 0 0,-1 0 0,1 0 1,0 0-1,-1 1 0,1-2 0,0 1 0,0 0 1,-1 0-1,1 0 0,0 0 0,0 0 0,0-1 1,0 1-1,0 0 0,1-1 0,-1 1 0,0-1 1,0 1-1,2-1 0,3 2-60,0-2 1,0 1-1,1-1 1,-1 0-1,0 0 1,1-1-1,-1 0 1,0 0-1,0 0 1,0-1-1,0 0 1,10-4-1,-3 0-298,0-1 0,0 0 0,0-1 0,16-14 0,-16 11-1196,0-2-1,0 1 1,12-18 0,6-15-568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26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85 165 18276,'-19'99'8169,"6"-27"-5085,-24 74 1,33-136-3023,-5 17 3,8-25-63,1-1 0,-1 1-1,1-1 1,0 1-1,0-1 1,0 0-1,0 1 1,0-1-1,0 1 1,0-1-1,0 1 1,0-1-1,2 3 1,-2-3-2,0-1-1,0 0 1,0 0-1,0 0 1,1 0 0,-1 0-1,0 0 1,0 0-1,0 0 1,0 0-1,1 0 1,-1 0 0,0 0-1,0 0 1,0 1-1,1-1 1,-1 0 0,0-1-1,0 1 1,0 0-1,1 0 1,-1 0 0,0 0-1,0 0 1,0 0-1,0 0 1,1 0 0,-1 0-1,0 0 1,0 0-1,0 0 1,0-1-1,1 1 1,-1 0 0,0 0-1,0 0 1,0 0-1,0-1 1,3-1-21,0 0-1,0-1 1,-1 0-1,0 1 1,1-1-1,-1 0 1,0 0-1,0-1 1,2-4-1,13-36-270,-15 37 235,47-168-1318,15-46-24,-60 212 1369,9-22-45,-12 29 78,0 1 0,0-1 0,-1 1 1,1-1-1,0 1 0,0 0 1,0 0-1,1-1 0,-1 1 1,0 0-1,0 0 0,1 0 0,-1 0 1,0 1-1,1-1 0,1-1 1,-2 2 10,0 1 1,0-1 0,0 0 0,0 0-1,0 0 1,0 1 0,0-1 0,0 0-1,0 1 1,0-1 0,0 1 0,0 0-1,0-1 1,-1 1 0,1-1 0,0 1-1,0 0 1,-1 0 0,1 0 0,0-1-1,-1 1 1,1 0 0,-1 0 0,2 2-1,0 1 62,23 32 417,-2 2 1,-2 1-1,-1 0 0,28 84 1,-43-108-468,-1 0-1,-1 1 1,0 0-1,1 21 1,-4-30-272,0 0 0,0 0 1,-1 0-1,0 0 0,-3 9 0,3-12-188,0-1 0,0 0 0,-1 0 0,1 1 0,-1-1 0,0 0-1,0-1 1,0 1 0,0 0 0,-1-1 0,-3 5 0,-7 0-2750,3-5 1209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26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1 155 17284,'0'-2'1856,"9"-3"1489,14-1-769,14-5-887,6-5-417,2 0-560,-4 0-400,-4 0-928,-3-2-840,-2-4-1753,6-4 1705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7:26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0 101 17468,'4'-7'681,"1"1"1,0-1 0,0 1 0,1 0-1,-1 0 1,1 0 0,1 1-1,-1 0 1,1 0 0,13-7-1,-10 7-379,1 0 0,0 1-1,-1 0 1,1 1-1,1 0 1,-1 1 0,15-1-1,-23 2-300,0 1 1,0 0-1,0 0 0,0 0 0,0 0 0,0 1 0,0-1 0,0 1 1,0 0-1,0 0 0,0 0 0,0 0 0,0 0 0,0 1 1,-1-1-1,1 1 0,4 3 0,-4-2 2,-1 0 0,0 0 1,0 0-1,0 0 0,-1 0 0,1 0 0,-1 0 1,0 0-1,0 1 0,0-1 0,0 0 0,0 1 1,-1-1-1,1 1 0,-1 5 0,1 16 114,0 21 544,12 82 0,69 188 1038,-42-176-729,-35-120-792,-1 1 0,0 0 0,1 38 0,-5-50-137,0 0 1,0 0-1,-1 0 0,-1 0 1,1 0-1,-2 0 0,1-1 1,-1 1-1,0-1 0,-1 1 1,-6 10-1,8-16-41,0-1 0,0 1 0,0 0 0,0-1 0,-1 1 0,1-1 0,-1 0 0,1 0 0,-1 0 0,0 0 0,0 0 0,0 0 0,0-1 0,0 1 0,-6 1 0,5-3 0,0 1 0,0-1 0,-1 0 0,1 0 0,0 0 0,0 0 0,0-1 0,0 1 0,0-1 0,0 0 0,-5-2 0,-5-3 0,1-1 0,0 0 0,1-1 0,-1 0 0,1-1 0,-11-11 0,14 12-436,0 0 0,1 0 0,0-1 0,0 0 0,1 0-1,0-1 1,0 0 0,-5-12 0,7 14-2894,2 6 1135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7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36 12635,'-3'-32'3997,"3"32"-3934,0 0 0,-1 0 0,1-1 0,0 1 0,0 0 0,0 0 0,0 0 0,-1-1 0,1 1 0,0 0 0,0 0 0,-1 0 0,1 0 0,0 0 1,0-1-1,-1 1 0,1 0 0,0 0 0,0 0 0,-1 0 0,1 0 0,0 0 0,0 0 0,-1 0 0,1 0 0,0 0 0,-1 0 0,1 0 0,0 0 1,0 0-1,-1 0 0,1 0 0,0 0 0,0 1 0,-1-1 0,1 0 0,0 0 0,0 0 0,-1 0 0,1 0 0,0 1 0,0-1 0,-1 0 0,-13 9 717,14-9-638,-3 2 6,1 0 0,0 1 0,0-1-1,0 0 1,0 1 0,0-1 0,0 1-1,1 0 1,0-1 0,-1 1 0,1 0-1,0 0 1,0 0 0,0 0 0,1 0-1,-1 0 1,1 0 0,0 0 0,0 5-1,0 6 393,1 0 0,4 26 0,-4-37-483,13 71 926,-2-13-410,6 89-1,-18-143-567,2 86 157,-3-77-216,-1 0 1,0 0-1,-7 28 0,-1-10-1561,10-48-4519,1-12 4791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8:26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444 1785 11186,'4'-3'389,"-1"-1"-1,1 1 0,-1 0 0,1 0 0,0 0 0,0 1 0,0-1 0,1 1 1,-1 0-1,1 0 0,4-1 0,8-2 471,29-4-1,-38 7-609,38-2 968,0 1 0,82 6 0,-70-1-481,9 0-21,227 2 1221,173-26 633,-12 25-1741,-257 4-719,271-9 862,-354 1-644,276-17 59,-81 3 41,88 32-266,-385-16-163,34 2 3,58-3-1,-79-2 8,-1-1 0,1-1-1,46-14 1,-69 16-9,1 1-1,0-1 1,-1 0 0,1 0 0,-1-1-1,1 1 1,-1-1 0,0 1 0,0-1-1,0 0 1,-1 0 0,4-6-1,3-4 1,-1 0-1,6-15 0,-3 5 16,8-13-1,53-107 2,-63 121-14,-1-1 1,-1 0-1,-1 0 0,5-41 1,-3 10 0,20-69 0,3-19-17,-25 105 22,15-126 11,-19 138-20,-2 0 1,-1 0-1,-1 0 1,-7-39-1,6 51 9,-43-168 10,35 145-24,-1 2 0,-2 0 0,-20-34 0,27 58 8,0 0-1,0 0 1,-1 1-1,0 0 1,0 1-1,-1 0 0,0 0 1,-1 1-1,0 0 1,0 0-1,0 1 1,-1 1-1,0 0 1,-14-5-1,-16-2 4,0 1-1,-70-10 1,-202-4-4,-1 27 6,-36 18-35,96-4 22,128-10 9,-279 12 12,0-16-22,13-23-7,258 12 5,-71 0-11,-286 25-1,432-10 9,0 2 0,1 3 0,-83 27 0,110-27 0,1 1 0,0 1 0,0 2 0,2 1 0,0 1 0,0 1 0,-43 40 0,58-45 14,0 1-1,1 0 0,1 1 0,1 0 1,0 1-1,1 0 0,-11 26 1,-1 12-7,-13 60 0,34-114 6,-9 36-2,2 1 1,1 0 0,-1 48-1,8 112 28,21 62 414,-20-250-409,0 16-19,2-1 1,1 0-1,0 0 1,2-1-1,1 1 1,1-1-1,16 30 1,-24-51-229,0 1 0,1-1 0,-1 0 1,0 0-1,1 0 0,-1 0 0,1-1 0,-1 1 1,1 0-1,0-1 0,0 1 0,0-1 1,0 1-1,0-1 0,0 0 0,0 0 0,0 0 1,1 0-1,-1 0 0,0 0 0,1-1 1,-1 1-1,0-1 0,3 1 0,32-1-2175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9:00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280 456 11771,'-2'-13'1297,"2"12"-1240,-1 1 0,1 0 0,0 0 0,0 0 0,0 0 0,0-1 0,0 1-1,0 0 1,0 0 0,-1 0 0,1 0 0,0-1 0,0 1 0,0 0 0,0 0 0,-1 0 0,1 0 0,0 0 0,0 0 0,0 0 0,-1-1 0,1 1 0,0 0 0,0 0 0,0 0 0,-1 0 0,1 0 0,0 0 0,0 0 0,-1 0 0,0 1 64,0 0 0,0-1 0,0 1 0,0 0 0,0 0 0,0 0 0,0 0 0,0 0 0,0 0 0,1 0 0,-1 0 0,0 0 0,1 1 0,-1-1 0,1 0 1,-1 3-1,-3 6 284,1 1 1,1-1-1,0 1 1,0 0-1,1 14 1,2 60 996,-1-85-1394,35 479 1406,-34-463-1360,1 4-12,5 61 143,19 92 0,-24-166-178,0 0 0,0-1 0,0 1-1,1-1 1,0 0 0,0 0-1,1 0 1,7 11 0,-9-15-4,1 1 0,-1-1 0,0 0 0,1 0 0,0 0 1,-1 0-1,1 0 0,0 0 0,0-1 0,0 0 0,0 1 1,0-1-1,0 0 0,0 0 0,1-1 0,-1 1 1,0-1-1,0 1 0,1-1 0,4-1 0,119-17 368,-65 13-245,205-24 831,-192 14-491,-24 4-236,0 2-1,103-4 1,21 26-172,-39-1-47,-45-9 153,103-12 0,90-28 330,-102 6-277,119-18 7,3 18 77,29 34 127,0 22-147,-159-14-218,0-8 1,317-36-1,37-20 16,2 31-35,-146 18 245,-2-23 98,-242 8-265,247-21 217,-318 37-272,-1 3 0,1 3 0,110 19-1,-121-8-35,74 28-1,-77-22-22,79 17-1,-46-25 1,141 4 0,-135-13-9,116 19 1,31 32-19,-38-8 31,3-18 18,-24-19-31,174 19 46,-222-3-11,-59-9 4,119 9 0,-107-23-35,-1-5-1,1-3 0,91-19 1,-135 18 2,266-35 1,-271 40-8,0 2 0,-1 1 0,1 2 0,-1 2 0,0 1 0,48 15 0,57 31 14,-91-32-7,1-1 0,96 20 0,46-21 15,1-15-32,-183-3 13,72-2 7,87-15-1,83-25-24,-29 5 24,-128 24-3,1 5-1,0 4 0,160 14 1,-151-1-8,-1-5 0,212-19 0,-216 4 6,219-32 574,-271 33-557,0-3 0,-1-2-1,88-39 1,-120 45-11,-3 3-3,-1 0 0,1-2 0,-2 0-1,15-11 1,-17 12-43,-2-2-1,1 1 1,-1-1-1,-1 0 1,0-1-1,0 1 1,0-2-1,-2 1 1,1-1-1,6-16 1,-8 13 1,-1 0 1,0 1 0,0-1 0,-2 0 0,1 0-1,-2 0 1,0-1 0,-3-21 0,-4-11 9,3 20 30,0-1-1,2-54 1,23-92-80,-1 11-141,-18 141 176,1-1-9,-2 0-1,-3-48 0,1 66 49,0-1 0,0 0 0,0 1-1,-1-1 1,1 1 0,-1-1-1,0 1 1,-1 0 0,0 0 0,1 0-1,-2 0 1,1 0 0,0 1-1,-1-1 1,0 1 0,0 0 0,-8-6-1,2 4 0,-1 0-1,0 1 1,0 0 0,0 1-1,0 0 1,-13-2-1,-73-12 0,63 14 15,-47-8-5,38 8-2,0-3 1,0-2-1,-50-16 0,58 11-4,-1 3 0,0 0 0,0 3 0,-66-8 0,-180 13-3,-4 0-9,-41-26 43,-28-2-28,155 17 1,-480-14 43,207 49-66,-90 1-4,3-35 40,442 9-5,-596 23-42,472 4 27,-477 37 8,13-48 20,-41 2-16,401 9-4,-255 8-29,144-44 51,-157-6-32,166 38-8,-241 6 36,503-22-26,-241 0-13,307-8 37,-187-33-1,176 15-31,-166-10 0,-400 10-144,96 16 193,447 8-19,88-1 32,0 3 0,-76 13 1,127-14-108,0 2 0,0 0 0,0 1 0,0 0 0,1 1 0,0 1 1,0 0-1,1 1 0,0 0 0,-22 19 0,32-25-224,1 0-1,0 1 1,0-1-1,0 1 0,0-1 1,0 1-1,0 0 1,-1 3-1,3-5 158,-1 0 0,1 1 0,0-1 0,-1 0 0,1 0 0,0 1 1,0-1-1,0 0 0,0 1 0,0-1 0,0 0 0,0 0 0,0 1 0,1-1 0,-1 0 0,1 0 0,-1 1 0,1-1 0,-1 0 0,1 0 0,-1 0 0,1 0 0,0 0 0,1 2 0,3 2-191,0-1 0,0 0 0,7 5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9:32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36 12811,'0'-3'518,"0"1"0,0 0 0,0-1 1,1 1-1,-1-1 0,1 1 0,0 0 0,-1 0 1,1-1-1,0 1 0,0 0 0,0 0 0,3-3 1,-4 5-436,1 0 0,-1 0 1,1 1-1,-1-1 0,1 0 1,-1 0-1,1 1 1,-1-1-1,0 0 0,1 1 1,-1-1-1,0 1 0,1-1 1,-1 0-1,0 1 0,0-1 1,1 1-1,-1-1 1,0 1-1,0-1 0,0 1 1,0-1-1,1 1 0,-1-1 1,0 1-1,0-1 0,0 2 1,5 18 750,-5-20-807,8 44 819,-3 0 0,1 56 0,-9 91-488,1-151-261,-1 53-75,-11 242-11,13-47-3,-3-60 12,1-165-40,0-6 18,-2 72-41,-2-73 1164,3-16-361,2-24-277,1 1 0,0 27 0,2-43-449,-1 1 0,0-1 0,1 1 0,-1-1 0,1 0 1,-1 1-1,1-1 0,0 0 0,-1 0 0,1 0 0,0 1 1,0-1-1,1 1 0,-1-1-63,0 0 0,0 0 1,0 0-1,-1 0 0,1 1 1,0-1-1,-1 0 0,1 0 0,-1 1 1,1-1-1,-1 0 0,1 1 0,-1 1 1,0-2-159,0 0 1,1-1-1,-1 1 1,0 0-1,0 0 1,0 0-1,0 0 1,-1 0-1,1-1 1,0 1-1,0 0 1,0 0-1,-1 0 1,1 0 0,0-1-1,-1 1 1,1 0-1,-1 0 1,0 1-1,1-2 116,0 0 0,-1 0 0,1 0 0,0 0 0,0 0 0,0 0 0,0 0 0,0 0 0,-1 0 0,1 0 0,0 0 0,0 0 0,0 0 0,0 0 0,0 0 0,-1-1 0,1 1 0,0 0 0,0 0 0,0 0 0,0 0 0,0 0 0,0 0 0,-1 0 0,1 0 0,0 0 0,0 0 0,0-1 0,0 1 0,0 0 0,0 0 0,0 0 0,0 0 0,0 0 0,0-1-1,0 1 1,-4-13-1152,4-17-392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9:34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11 8946,'0'0'81,"0"-1"1,0 1 0,0 0-1,0-1 1,0 1-1,0-1 1,0 1-1,0 0 1,0-1 0,0 1-1,-1 0 1,1-1-1,0 1 1,0-1-1,0 1 1,0 0-1,-1-1 1,1 1 0,0 0-1,-1 0 1,1-1-1,0 1 1,0 0-1,-1 0 1,1-1-1,0 1 1,-1 0 0,1 0-1,0 0 1,-1 0-1,1-1 1,-1 1-1,1 0 1,0 0 0,-1 0-1,1 0 1,0 0-1,-1 0 1,1 0-1,-1 0 1,0 0-1,1 1 82,-1-1 0,0 1 0,1-1 0,-1 1 0,0-1 0,1 1-1,-1 0 1,1-1 0,0 1 0,-1 0 0,1-1 0,-1 1 0,1 0 0,0 0-1,-1-1 1,1 1 0,0 0 0,0 0 0,0 1 0,-3 25 2870,3 34 1,-2 20-1434,-16 139-92,15-150-1216,8 82 1,7 23 590,12 105 934,-10-211-1706,-10-53-80,0-1 1,-1 1 0,-1 0 0,0 0-1,-2 23 1,-1-19 56,-4 30 183,2 0 0,8 96 1,6 44 774,-9-180-782,0 2 208,-3-12-470,1 1-1,0-1 1,0 0-1,-1 1 1,1-1-1,0 0 0,-1 0 1,1 1-1,0-1 1,-1 0-1,1 0 1,0 0-1,-1 1 0,1-1 1,-1 0-1,1 0 1,0 0-1,-1 0 1,1 0-1,-1 0 0,1 0 1,0 0-1,-1 0 1,1 0-1,-1 0 1,1 0-1,0 0 0,-1 0 1,1 0-1,-1 0 1,0-1-110,0 1 0,0 0 0,0-1 0,0 1 0,1-1 0,-1 1 0,0-1 0,0 1 0,1-1 0,-1 0 0,0 1 0,1-1 0,-1 0 0,0 1 0,1-1 0,-1 0 0,1 0 0,-1 0 1,1 0-1,0 1 0,-1-1 0,1 0 0,0 0 0,-1-2 0,-1-3-618,-10-22-730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9:35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92 10802,'0'-1'480,"0"-1"-1,0 1 0,0 0 1,0-1-1,0 1 0,1 0 1,-1 0-1,0-1 0,1 1 1,-1 0-1,0 0 0,1 0 1,0-1-1,-1 1 1,1 0-1,0 0 0,-1 0 1,1 0-1,0 0 0,2-1 1,-2 1-237,0 1 1,0-1-1,0 1 1,0 0 0,1-1-1,-1 1 1,0 0-1,0 0 1,1 0-1,-1 0 1,0 0 0,0 0-1,0 0 1,1 1-1,-1-1 1,0 0-1,0 1 1,0-1 0,0 1-1,0-1 1,1 1-1,0 0 1,3 3-46,1-1 1,0 0-1,-1-1 0,1 1 1,0-1-1,0 0 0,0-1 1,0 1-1,1-1 0,-1-1 0,0 1 1,0-1-1,1 0 0,-1 0 1,0-1-1,11-2 0,-7 1-144,0-1 0,0-1 0,15-7 0,-22 10-49,-1-1 1,1 1-1,0-1 0,-1 0 1,0 1-1,1-1 1,-1-1-1,0 1 1,0 0-1,0 0 1,0-1-1,0 1 1,-1-1-1,1 1 1,-1-1-1,2-5 0,-2 7-53,-1 0 0,0 0 0,0 1 0,0-1 0,0 0 0,0 0 0,0 0 0,0 1 0,0-1 0,0 0 0,0 0 0,0 0 0,-1 1 0,1-1 0,0 0 0,-1 0 0,1 1-1,0-1 1,-1 0 0,1 1 0,-1-1 0,1 0 0,-1 1 0,1-1 0,-1 1 0,0-1 0,1 0 0,-1 1 0,0 0 0,1-1 0,-1 1 0,0-1 0,1 1 0,-1 0 0,-1-1 0,-1 1-423,1-1 1,0 0 0,0 1-1,-1 0 1,1 0 0,0 0-1,-1 0 1,1 0 0,0 0-1,-1 0 1,-2 1 0,-9 5-2331,1 1 853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9:36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9 12651,'0'0'150,"0"0"0,0-1 0,0 1 0,0-1 0,0 1 0,0 0 0,0-1 0,0 1 0,-1 0 0,1-1 0,0 1 1,0 0-1,0-1 0,0 1 0,-1 0 0,1-1 0,0 1 0,0 0 0,-1 0 0,1-1 0,0 1 0,-1 0 0,1 0 0,0-1 0,-1 1 0,1 0 1,0 0-1,-1 0 0,1 0 0,0 0 0,-1-1 0,1 1 0,0 0 0,-1 0 0,0 1 45,0-1 1,0 0-1,0 1 1,1-1-1,-1 1 1,0-1-1,0 1 1,0-1-1,1 1 1,-1 0-1,0-1 1,0 3-1,-17 23 1710,13-12-1488,0-1 0,0 1 1,2-1-1,-1 1 0,2 0 0,0 1 1,0 25-1,2-37-399,0-1 1,0 0-1,0 0 1,1 1-1,-1-1 1,0 0-1,1 0 1,0 1-1,0-1 1,0 0-1,0 0 0,0 0 1,0 0-1,0 0 1,0 0-1,3 3 1,-2-4-13,-1 0 1,1 0 0,-1 0-1,0-1 1,1 1-1,0 0 1,-1-1 0,1 1-1,-1-1 1,1 1-1,0-1 1,-1 0-1,1 1 1,0-1 0,-1 0-1,1 0 1,0 0-1,0-1 1,-1 1 0,1 0-1,-1-1 1,1 1-1,0-1 1,1 0 0,4-2 90,1 1 1,-1 0 0,1 0 0,11-1-1,-16 3-72,1 0-1,-1 0 0,1 0 0,-1 1 1,1-1-1,-1 1 0,0 0 0,1 0 1,-1 0-1,0 1 0,1-1 1,3 3-1,-1-1 27,-1 1 0,0-1 0,1 1 1,-2 0-1,1 1 0,0-1 0,-1 1 1,0-1-1,0 1 0,0 1 0,-1-1 1,1 0-1,-1 1 0,-1 0 0,1 0 1,-1 0-1,0 0 0,0 0 0,-1 0 1,0 0-1,0 1 0,0-1 0,-1 0 1,0 1-1,-1 11 0,-1-12 111,1 0-1,-1 0 1,0-1-1,0 1 1,-1-1-1,0 1 1,0-1-1,0 0 1,-1 0 0,1 0-1,-1-1 1,0 1-1,-9 6 1,4-3-26,-1-1 1,0 0 0,0-1 0,0 0 0,-1 0 0,-12 4-1,17-8-131,0 0-1,0-1 0,0 1 0,0-1 0,0-1 0,0 1 0,0-1 1,0 0-1,0 0 0,0-1 0,-7-1 0,11 1-128,0 1 0,0-1 0,0 1 0,0-1 0,0 0 0,1 0 0,-1 0 0,0 0 0,0-1-1,1 1 1,-1 0 0,0-1 0,1 1 0,0-1 0,-1 1 0,1-1 0,0 0 0,0 0 0,0 1 0,0-1 0,0 0 0,0 0-1,0 0 1,1 0 0,-1 0 0,1 0 0,-1 0 0,1 0 0,0-1 0,0 1 0,0 0 0,0 0 0,0 0 0,0 0 0,1 0 0,0-3-1,13-46-1578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9:37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4 12667,'-4'-1'459,"0"0"0,0 1-1,0-1 1,0 1 0,0 0 0,0 0 0,0 0 0,0 1 0,0-1 0,0 1 0,0 0 0,1 0 0,-1 1 0,0-1 0,0 1-1,1 0 1,-6 3 0,4-2-264,0-1 0,1 1 0,0 1 0,-1-1 0,1 1 0,0-1 0,0 1 0,1 1-1,-1-1 1,1 0 0,0 1 0,-4 7 0,6-9-155,0 1-1,0-1 1,1 0-1,-1 1 1,1-1 0,0 0-1,-1 1 1,2-1-1,-1 1 1,0-1-1,1 0 1,-1 1 0,1-1-1,0 0 1,0 1-1,0-1 1,1 0 0,-1 0-1,1 0 1,0 0-1,-1 0 1,1-1 0,1 1-1,-1 0 1,0-1-1,3 3 1,8 6-6,0-1 1,1 0 0,-1 0-1,18 7 1,-16-8 18,-8-5 23,0 1-1,0 0 1,0 0 0,-1 0 0,0 1-1,0 0 1,-1 0 0,1 1 0,-1-1-1,5 10 1,-8-12-45,0 0 1,-1 0-1,1 0 1,-1 0-1,1 0 1,-1 0-1,0 0 0,-1 1 1,1-1-1,-1 0 1,0 0-1,0 1 0,0-1 1,-1 0-1,1 1 1,-1-1-1,0 0 1,0 0-1,-1 0 0,1 0 1,-4 7-1,2-7-29,1 0-1,-1 0 1,1 0 0,-1 0-1,-1-1 1,1 1-1,0-1 1,-1 0 0,0 0-1,1 0 1,-1 0-1,-1-1 1,1 1 0,-5 1-1,6-3-1,0 0 1,1 0-1,-1-1 0,0 1 0,0-1 0,1 0 1,-1 0-1,0 0 0,0 0 0,1 0 0,-1-1 1,0 1-1,1-1 0,-1 0 0,0 1 0,1-1 1,-1-1-1,1 1 0,-1 0 0,1 0 0,0-1 1,-1 0-1,1 1 0,0-1 0,0 0 0,-2-2 1,0-2-3,0 0 1,0 0-1,0 0 1,1 0 0,-1 0-1,1-1 1,1 1-1,0-1 1,0 0-1,0 0 1,1 0 0,-2-12-1,2 4 26,1 1 0,0-1 0,0 0 0,2 0 0,3-16 0,-2 18 140,2 0 0,-1 0-1,14-24 1,-10 22 193,7-22-1,-15 36-350,1 1-1,-1 0 0,0-1 1,0 1-1,0 0 0,0-1 1,0 1-1,0 0 0,0-1 1,0 1-1,0-1 0,0 1 1,0 0-1,0-1 0,0 1 1,0-1-1,0 1 0,0 0 1,0-1-1,0 1 0,0 0 1,0-1-1,-1 1 0,1-1 1,0 1-1,0 0 0,0-1 1,-1 1-1,1-1 0,-1 1 1,0 0 0,0 0 0,1-1 0,-1 1-1,0 0 1,0 0 0,1 0 0,-1 0 0,0 0 0,0 0-1,1 0 1,-1 0 0,0 0 0,-1 1 0,-28 9-241,28-9 153,-39 17-2873,12-8 1733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49:39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1028 1032 14747,'-11'-13'1041,"9"10"-563,0 1 1,0-1-1,0 1 0,0-1 0,0 0 1,-2-6-1,4 9-441,0 0-1,0 0 1,0 0-1,0-1 1,0 1-1,0 0 1,0 0-1,0 0 0,0 0 1,0-1-1,0 1 1,0 0-1,0 0 1,1 0-1,-1 0 1,0-1-1,0 1 1,0 0-1,0 0 1,0 0-1,0 0 1,0 0-1,0-1 1,1 1-1,-1 0 1,0 0-1,0 0 1,0 0-1,0 0 1,1 0-1,-1 0 1,0 0-1,0 0 1,0 0-1,0 0 1,1 0-1,-1-1 1,0 1-1,0 0 1,0 0-1,1 1 1,10-2 401,-8 1-152,39 3 810,-1 1 0,49 11 0,-27-3-485,14 1-166,546 81 2009,7-51-685,-263-57-829,-282 4-703,0-3-1,107-31 0,-177 39-224,118-38 31,-115 36-41,0-1 1,-1-1-1,0 0 0,-1-1 0,19-15 0,-28 19-3,0-1 0,0 0-1,-1 0 1,1 0 0,-2-1-1,1 0 1,-1 0-1,0 0 1,-1-1 0,6-16-1,-6 13 4,-2 1 0,1-1-1,-1 0 1,-1 0-1,0 0 1,-1 0 0,-2-22-1,-1 12 3,-1 2-1,-1-1 1,-1 0-1,-1 1 0,-1 0 1,-1 1-1,0-1 1,-1 2-1,-19-25 0,9 17-8,-1 0 0,-2 2 0,-1 1 0,0 1 0,-2 1 0,-48-31 0,23 22-4,-2 2 0,-103-39 0,86 44 8,0 3 0,-142-21 1,-151 9-8,336 30 6,-37-2-8,-450-36-51,362 24 41,-148-13 21,-2 20 2,246 12-10,1 1-1,-1 4 1,1 1 0,-81 26-1,96-21 6,0 1-1,1 3 1,0 1-1,2 1 1,0 3-1,-46 37 0,43-27 0,3 3-1,1 1 1,1 2 0,-55 81-1,73-93 2,1 0 0,1 2-1,1-1 1,-14 45 0,21-49 1,1-1 0,1 1 0,1 0 0,1 0-1,2 0 1,1 34 0,0-46 4,1 1 0,1-1 1,0 0-1,0 0 0,2 1 0,-1-2 0,2 1 0,-1 0 0,2-1 0,-1 0 0,1 0 0,1 0 0,0-1 0,1 0 0,0-1 0,0 0 0,1 0 0,0 0 0,1-1 0,16 11 0,-5-7 10,0-1-1,1-1 1,1-1-1,-1 0 1,2-2 0,26 5-1,148 14 58,168-19 78,-2-27-794,-198 10-441,-12 1 375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0:18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751 999 11666,'-39'-9'1098,"-47"-14"2927,84 23-3911,1-1 0,0 1 0,0-1 0,-1 0 0,1 1 0,0-1 0,0 0 0,0 0 0,0 1 0,0-1 0,-2-2 0,3 3-78,0 0 1,0-1 0,0 1 0,0 0-1,-1-1 1,1 1 0,0 0 0,0-1-1,0 1 1,0 0 0,0 0 0,0-1-1,0 1 1,0 0 0,0-1 0,0 1-1,0 0 1,0-1 0,0 1 0,0 0-1,0-1 1,1 1 0,8-9 729,0 4-572,-1 1-1,1 1 1,0-1 0,0 2-1,1-1 1,-1 1-1,0 1 1,12-2-1,14 2 244,34 2-1,19 5 238,0 4-1,103 26 1,168 62 387,-296-80-903,73 18 378,2-7 0,0-5-1,2-6 1,0-7 0,163-7 0,-264-5-393,1-2-1,-1-2 1,43-11-1,-66 12-92,0-1-1,-1 0 1,0-1-1,0-1 0,0-1 1,-1 0-1,0-1 1,0 0-1,-1-1 0,14-13 1,-8 3-36,-1-1 0,-2 0-1,0-1 1,-1-1 0,-1 0 0,-1-1 0,-1 0 0,-1-1 0,-2-1 0,0 0 0,-2 0 0,0 0 0,-2-1 0,-1 0 0,0-52-1,-5 63-8,-1 0 0,-1 0 0,0 1 0,-1-1 0,-1 0 0,0 1 0,-1 0 0,-1 1 0,-10-18 0,-8-8 29,-55-67 1,61 86-30,0 0-1,-1 1 1,-1 2-1,-1 0 1,0 1-1,-1 1 1,-1 1-1,-30-13 1,7 7-6,0 3-1,-2 2 1,-81-17 0,-168-10 8,-2 25-7,85 14-44,1 10 1,-278 42-1,374-29-59,0 6 0,-205 71 0,287-82 98,0 2-1,2 1 1,-51 34 0,64-37 2,1 2 1,1 0-1,0 2 0,2 0 0,0 1 1,-21 30-1,27-34 1,1 1 0,1 0 0,0 1 0,1 0 1,1 0-1,1 1 0,-7 31 0,11-39 1,1 0-1,0 0 0,1 1 1,0-1-1,0 0 1,1 1-1,1-1 0,-1 0 1,2 0-1,-1 0 1,2 0-1,-1 0 0,1-1 1,1 0-1,8 14 1,-4-9 0,1-2 1,1 1-1,0-1 1,1-1-1,0 0 1,0-1-1,1 0 0,0-1 1,1-1-1,0 0 1,25 11-1,-2-6 7,-1-1 0,1-1-1,75 11 1,-22-12 14,0-4 1,139-9-1,184-37 55,72-22-1325,-260 36 738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1:55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95 152 16828,'-8'108'5495,"-19"51"-3203,17-103-1274,8-45-859,-5 28 629,-13 41 0,20-80-774,0 1 0,0 0-1,0-1 1,-1 1-1,1-1 1,0 1 0,0-1-1,0 1 1,-1-1-1,1 1 1,0-1 0,-1 1-1,1-1 1,0 1-1,-1-1 1,1 0 0,0 1-1,-1-1 1,1 0-1,-2 1 1,2-1-9,0 0-1,-1 0 1,1-1-1,0 1 1,-1 0-1,1 0 1,0-1 0,0 1-1,-1 0 1,1-1-1,0 1 1,0 0-1,0-1 1,-1 1 0,1 0-1,0-1 1,0 1-1,0 0 1,0-1-1,0 1 1,0-1-1,-5-28 41,1-41-168,6-110-1,1 145-6,2 0 0,1-1 0,1 2 0,25-68 0,-29 94 123,0 1 0,1-1 0,0 1 1,0-1-1,1 1 0,7-9 0,-9 14 6,-1-1-1,1 1 0,0 0 1,0 0-1,0 0 0,0 0 1,0 0-1,0 1 0,0 0 1,0-1-1,1 1 0,-1 0 1,0 1-1,1-1 0,-1 0 1,1 1-1,4 0 0,-1 0 13,0 1-1,0 0 0,0 0 0,-1 1 0,1 0 0,-1 0 0,1 0 0,-1 1 0,0 0 1,0 0-1,0 1 0,0 0 0,-1 0 0,1 0 0,-1 0 0,0 1 0,-1 0 0,1 0 1,6 10-1,0 1 92,0 2 1,-1 0 0,-1 0 0,0 0-1,8 28 1,22 95 502,-26-88-395,3 1-1,29 67 1,-23-69-264,-25-58-1078,0 0-1,-1 0 1,0 0-1,-9-11 1,-26-25-2598,9 13 2167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7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13371,'1'9'1491,"1"1"0,1-1 0,5 15 0,-2-9-389,1-1-1,0 0 1,10 14-1,-9-17-774,1 0 1,0-1-1,1 1 0,0-2 0,0 0 0,1 0 1,0-1-1,0 0 0,1-1 0,17 8 0,3-1-183,1-2 1,64 15-1,-88-25-185,-1 1-150,1-1 0,-1-1 1,0 0-1,15 1 0,-21-2 6,0 0 1,-1 0-1,1 0 1,0-1-1,-1 1 0,1-1 1,0 1-1,0-1 0,-1 1 1,1-1-1,-1 0 0,1 0 1,-1 1-1,1-1 1,-1 0-1,1-1 0,-1 1 1,0 0-1,0 0 0,0-1 1,1 1-1,-1 0 1,0-1-1,-1 1 0,1-1 1,0 1-1,0-1 0,-1 0 1,1-1-1,4-24-1330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1:56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1 158 17084,'8'14'1792,"3"-3"857,13-11-689,5-3-352,9-6-799,2-4-241,5-5-416,0-1-232,1-3-761,-1-1-383,3 1-1480,-5-4-337,13-1 1657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1:56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38 547 13627,'-12'27'3053,"7"-15"-2049,0 0 1,1-1-1,0 2 0,-3 16 0,7-25-938,-1 0 0,1-1 0,0 1 0,0-1 1,1 1-1,-1 0 0,1-1 0,0 1 0,-1-1 0,2 1 1,-1-1-1,0 0 0,1 1 0,-1-1 0,1 0 0,0 0 1,0 0-1,0 0 0,1 0 0,2 2 0,-2-2-49,1 0 1,0 0-1,-1 0 0,1 0 0,0-1 0,1 0 0,-1 0 1,0 0-1,1 0 0,8 2 0,-5-3-28,0 0 0,0 0 0,0 0 0,1-1-1,13-2 1,-4 0-118,-1-2 0,-1 0 0,1-1-1,-1-1 1,21-9 0,-22 8 44,-2-1 0,1 0 1,-1-1-1,0 0 0,0-1 0,-2 0 1,1-1-1,-1 0 0,0-1 1,-1 0-1,-1-1 0,0 0 0,-1-1 1,0 1-1,-1-2 0,0 1 1,-2-1-1,8-26 0,-8 13 41,0-1-1,-2 1 1,-2-1-1,0 0 1,-5-42-1,-1 34 132,-1 0-1,-2 1 0,-22-63 1,27 91 3,2 3 55,-1 0 1,0 0-1,0 0 0,-1 0 0,0 0 0,-4-6 1,7 11-129,0 0 1,0 0-1,0 0 1,-1 0-1,1 0 1,0 0-1,0-1 1,0 1-1,-1 0 1,1 0-1,0 0 1,0 0-1,-1 0 1,1 0-1,0 0 1,0 0-1,-1 0 1,1 0-1,0 0 1,0 0-1,-1 0 1,1 0-1,0 0 1,0 0-1,0 0 1,-1 0-1,1 0 1,0 1-1,0-1 1,-1 0-1,1 0 1,0 0-1,0 0 1,0 0 0,0 1-1,-1-1 1,1 0-1,0 0 1,0 0-1,0 1 1,0-1-1,0 0 1,-1 0-1,1 0 1,0 1-1,0-1 1,0 0-1,0 0 1,0 1-1,0-1 1,-5 16 482,0 10 87,1 0-1,2 0 0,1 1 1,0-1-1,2 1 0,8 48 0,2-19-145,2-1 0,24 61 0,-36-111-474,29 71 166,-26-65-503,2 0-1,0 0 0,0-1 1,12 14-1,-35-43-5330,-51-64-2045,62 75 7546,1 0 0,0 0 0,0-1 0,1 0 0,0 0 0,1 0 0,0 0 0,0-1 0,-1-9 0,3 16 239,1 0-1,-1 1 1,1-1-1,0 1 0,0-1 1,1 1-1,-1-1 1,0 1-1,1-1 1,0 1-1,-1-1 1,1 1-1,0-1 1,0 1-1,0 0 1,1-1-1,-1 1 1,1 0-1,-1 0 0,1 0 1,-1 0-1,1 0 1,0 1-1,0-1 1,0 0-1,3-1 1,1 0 218,0 1 1,0 0 0,0 0-1,1 0 1,-1 0 0,0 1 0,1 0-1,-1 1 1,9 0 0,1-1 432,0 2 0,-1 0 0,1 0 0,-1 2 0,0 0 0,1 1 0,27 10 0,-34-9-313,0-1 0,0 1 1,0 1-1,-1-1 0,0 2 0,0-1 0,0 1 0,-1 0 0,0 1 0,0-1 0,-1 1 0,0 1 0,6 11 0,-3 0 87,0 0 1,-2 1-1,7 28 0,-7-25-299,0-1-1,12 27 0,-17-46-203,0 0 0,0-1 1,1 1-1,3 4 0,-5-7-29,-1 0-1,1-1 1,0 1-1,-1 0 1,1-1-1,-1 1 1,1-1-1,0 1 1,-1-1 0,1 1-1,0-1 1,0 0-1,-1 1 1,1-1-1,0 0 1,0 0-1,-1 0 1,1 1-1,0-1 1,0 0 0,0 0-1,-1 0 1,1 0-1,0 0 1,0 0-1,0-1 1,0 1-1,-1 0 1,1 0-1,0 0 1,1-1 0,0-1-65,0 0 0,0 0 0,0-1 0,0 1 0,0 0 0,0-1 1,0 1-1,-1-1 0,1 1 0,-1-1 0,0 0 0,2-5 1,8-36-22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1:57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17892,'0'16'1480,"2"-2"689,12-11-1257,1-3-376,7-8-1016,2-3-440,3-6-1233,0-1 4578,1 2-2249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1:57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77 15459,'7'14'896,"2"1"0,0-1-1,0-1 1,1 0 0,1 0-1,14 13 1,-18-20-524,0 0 0,0 0 0,1-1 1,0-1-1,0 1 0,0-1 0,0 0 0,1-1 0,-1 0 1,1 0-1,0-1 0,17 2 0,-23-4-327,0 1 0,0-1 0,0 0 0,0-1 0,-1 1 0,1-1 0,0 1 0,0-1 0,-1 0 0,1 0 0,0 0 0,-1 0 0,1 0 0,-1-1 1,1 1-1,-1-1 0,0 1 0,1-1 0,-1 0 0,0 0 0,0 0 0,0 0 0,-1-1 0,1 1 0,0 0 0,-1-1 0,0 1 0,1-1 0,1-5 0,1-5 14,-1 0 1,1-1-1,-2 1 1,2-25-1,-4 36-59,2-22 31,-2 12-20,1 1-1,0-1 0,4-12 0,-5 23-12,0 0 1,0 0-1,1 0 0,-1 1 0,0-1 0,1 0 0,-1 0 0,1 0 0,-1 1 0,1-1 0,-1 0 0,1 0 1,0 1-1,-1-1 0,1 1 0,0-1 0,-1 0 0,1 1 0,0-1 0,0 1 0,0 0 0,-1-1 1,1 1-1,0 0 0,0-1 0,0 1 0,0 0 0,0 0 0,0 0 0,0 0 0,0 0 0,-1 0 0,1 0 1,0 0-1,0 0 0,0 0 0,0 1 0,0-1 0,1 1 0,3 0-14,0 2 1,0-1-1,0 1 1,9 5-1,-12-7 16,52 31 32,-31-19 400,34 24 1,-50-31-236,0 0-1,-1 1 1,0-1 0,0 1-1,-1 0 1,0 1-1,8 14 1,-1 3 334,9 32 1,-13-36-391,-8-20-152,0 0-1,0 0 1,1-1 0,-1 1 0,0 0 0,1 0-1,-1 0 1,1 0 0,-1 0 0,1 0 0,-1-1 0,1 1-1,0 0 1,-1 0 0,1-1 0,0 1 0,0-1-1,0 1 1,-1 0 0,1-1 0,1 1 0,-1-1-51,0 0 0,0-1 0,-1 1 0,1 0 0,0-1 0,-1 1 0,1-1 0,0 1 0,-1-1 0,1 1 0,0-1 0,-1 1 0,1-1 0,-1 1 0,1-1-1,-1 0 1,1 1 0,-1-1 0,0 0 0,1 0 0,-1 1 0,0-1 0,1 0 0,-1 0 0,0 1 0,0-2 0,4-10-1187,-1 1-1,0-1 1,-1 0-1,-1 0 0,1-1 1,-2-16-1,-1-29-845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1:57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12 390 17076,'-6'14'1984,"1"0"1473,11-12-2321,5-2-328,15-14-864,8-7-360,4-8-768,5-5-825,-4-2 4170,2 0-2313</inkml:trace>
  <inkml:trace contextRef="#ctx0" brushRef="#br0" timeOffset="1">324 1 12363,'-1'10'1726,"-1"0"0,2 0 0,0 0 1,0 0-1,2 15 0,13 51 1206,-11-60-2104,46 163 2923,6 31-2041,-50-185-1660,0 5-259,0 0 0,1 47 0,-7-76 104,0 0 1,0 1-1,0-1 0,0 0 0,0 0 1,-1 1-1,1-1 0,0 0 1,-1 0-1,1 0 0,-1 2 0,1-3 15,0 0 0,-1 1 0,1-1 0,0 0 0,0 0 0,0 0 0,-1 0 0,1 0 0,0 1 0,0-1 0,0 0 0,-1 0 0,1 0 0,0 0 0,0 0 0,0 0 0,-1 0 0,1 0 0,0 0 0,0 0 0,-1 0 0,1 0 0,0 0 0,0 0 0,-1 0 0,1 0 0,0 0 0,0 0 0,-1 0 0,1 0-1,0 0 1,0 0 0,0-1 0,-1 1 0,-1-2-437,0 0-1,0 0 1,-1 0-1,2 0 1,-1 0-1,0-1 0,0 1 1,1-1-1,-2-2 1,-14-32-1654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1:58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87 13675,'0'1'63,"-1"2"621,0 0-1,0 0 0,1 0 0,0 0 1,-1 0-1,1 3 0,1-5-492,-1 0 0,0 0 0,0 0 0,0-1 0,1 1 0,-1 0 0,0 0 0,1 0 0,-1-1 0,1 1 0,-1 0 0,1 0 0,-1-1-1,1 1 1,-1-1 0,1 1 0,0 0 0,-1-1 0,1 1 0,0-1 0,0 1 0,-1-1 0,1 0 0,0 1 0,0-1 0,0 0 0,0 1 0,7 0 227,0 1-1,0-1 1,-1-1 0,1 1 0,0-1 0,0-1 0,13-1-1,-4-2-175,0 0 1,25-9-1,-15 3-934,-1-2 0,36-21 1,-27 10-3335,-2-3-3751,-32 25 7611,-1 1 1,1-1-1,-1 1 0,1-1 1,0 1-1,-1-1 1,1 1-1,-1-1 0,1 1 1,0 0-1,-1-1 0,1 1 1,0 0-1,-1 0 1,1 0-1,0-1 0,0 1 1,-1 0-1,1 0 0,0 0 1,-1 0-1,1 0 0,1 0 1,0 1 530,-1 0 0,0 0 0,0 0 0,0 1 1,0-1-1,0 0 0,0 0 0,0 1 0,1 1 0,-1-2-288,6 8 2111,1 1 0,0-2-1,11 10 1,2 2-214,-14-13-1536,0 0 0,0-1 0,1 1-1,0-2 1,0 1 0,9 4 0,-12-8-329,1 0 0,-1 0 0,0 0 0,1 0 0,-1-1 0,1 0 0,0 0 0,-1-1 0,1 1 0,0-1 0,10-2 0,-15 2-100,1 0 0,-1 0 0,0-1 0,0 1 0,1-1 0,-1 1 0,0-1 1,0 1-1,1-1 0,-1 0 0,0 0 0,0 0 0,0 0 0,0 1 0,0-1 0,1-2 0,10-19 28,-11 20-37,0-1 0,-1 1 0,1 0-1,0 0 1,1 0 0,-1 0 0,0 0 0,1 0 0,-1 0 0,1 0-1,-1 0 1,1 1 0,0-1 0,0 1 0,0-1 0,-1 1 0,2 0-1,2-2 1,-1 2 12,1 0 1,0 1-1,-1-1 0,1 1 0,0 0 0,0 0 0,-1 1 1,1-1-1,0 1 0,-1 0 0,1 0 0,-1 1 0,1 0 0,-1-1 1,0 1-1,0 1 0,6 2 0,-1 1 86,-1 0 0,0 1-1,0-1 1,0 2 0,-1-1-1,12 16 1,-13-15-20,0 1 0,-1-1-1,0 1 1,-1 1 0,0-1 0,0 0 0,-1 1 0,0 0-1,-1 0 1,0 0 0,-1 0 0,0 0 0,0 0-1,-1 1 1,0-1 0,-1 0 0,0 0 0,-1 0-1,0 0 1,-1 0 0,0 0 0,0-1 0,-1 1-1,0-1 1,0 0 0,-1 0 0,-1 0 0,0-1 0,0 0-1,0 0 1,-10 9 0,5-7-141,-1-1 0,0 0 0,0-1 1,0 0-1,-24 10 0,20-11-1403,-1-1 0,-22 5 1,18-7-470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1:58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756 8 14787,'0'0'120,"0"-1"-1,0 1 1,1-1-1,-1 1 0,0 0 1,0-1-1,1 1 1,-1-1-1,0 1 1,1 0-1,-1-1 1,0 1-1,1 0 0,-1-1 1,1 1-1,-1 0 1,0 0-1,1-1 1,-1 1-1,1 0 1,-1 0-1,1 0 0,0-1 1,0 2-3,-1-1 0,0 0 0,1 0 0,-1 1 0,1-1 0,-1 0 0,0 0 0,1 1 0,-1-1 0,0 1 0,0-1 0,1 0 0,-1 1 0,0-1 0,0 0 0,1 1 0,-1-1 0,0 1 0,0 0 0,6 27 2451,-4-11-1979,-1 1-1,0 0 0,-1 0 1,-1 0-1,-1 0 0,0-1 1,-1 1-1,-1-1 0,-1 1 1,-1-1-1,-9 21 0,-10 7-432,-1-2-1,-2-1 0,-2-1 0,-2-1 0,-2-2 1,-1-1-1,-63 50 0,79-72-119,0-2 0,-1 0 0,0-1 1,-27 12-1,35-20-20,1 1 0,-1-1 1,-1-1-1,1 0 0,0-1 1,-1 0-1,0-1 0,1 0 1,-18-2-1,22 0-11,1 0-1,0-1 1,0 0 0,0-1-1,0 1 1,1-1 0,-1-1-1,1 1 1,0-1-1,0 0 1,0 0 0,0-1-1,1 0 1,-1 0 0,1 0-1,0-1 1,-6-9 0,4 5-18,1 0 0,0 0 0,1-1 0,0 0-1,0-1 1,1 1 0,1-1 0,0 1 0,-3-23 0,5 29 4,1-1-1,0 0 1,0 1 0,0-1-1,1 1 1,0-1-1,0 1 1,0-1-1,1 1 1,-1 0-1,5-9 1,-4 11 8,0 1 1,-1-1-1,1 0 1,1 1-1,-1 0 1,0-1-1,1 1 1,-1 0-1,1 0 0,-1 0 1,1 1-1,0-1 1,0 0-1,0 1 1,0 0-1,0 0 1,0 0-1,0 0 1,1 0-1,-1 1 1,4-1-1,4 1 23,1 0 1,-1 0-1,1 1 1,-1 1-1,0 0 1,0 0-1,1 1 1,10 5-1,84 40 299,-104-47-317,64 35 128,87 63 0,-132-84-772,2-1-1,27 13 1,-37-22-640,0 0 0,0 0 0,0-1 0,1-1 0,24 4 0,25-6-2054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1:59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348 34 16107,'-9'-5'430,"0"0"-1,0 1 0,0 0 1,-1 1-1,0 0 0,1 0 1,-1 1-1,0 0 0,0 1 1,-1 0-1,-9 0 0,14 1-226,0 1-1,1 0 0,-1 0 0,0 0 0,1 0 1,-1 1-1,1 0 0,0 0 0,-1 1 0,1-1 1,0 1-1,1 0 0,-1 1 0,0-1 0,1 1 1,0 0-1,0 0 0,0 0 0,0 0 0,-6 10 0,4-3-16,1-1-1,0 1 0,0 0 0,1 0 1,1 0-1,-3 13 0,-7 71 521,12-87-637,-3 56 377,2 0 1,3 0-1,3 0 1,17 90-1,3-33-161,31 223 592,-53-278-784,-3-58-85,1-1 0,-1 1 0,-1 0 0,1-1 0,-1 0 0,-4 9 0,6-14-19,-1 0 0,0-1 0,1 0 0,-1 1 0,0-1 0,0 1 0,0-1 0,0 0 1,0 0-1,0 1 0,0-1 0,0 0 0,-1 0 0,1 0 0,0 0 0,-1 0 0,1-1 0,-1 1 0,1 0 0,-4 0 0,3 0-88,0-1-1,0 0 1,0 0 0,0 0-1,0-1 1,0 1-1,0-1 1,0 1 0,0-1-1,0 1 1,0-1 0,0 0-1,0 0 1,-2-1-1,-4-4-908,0 0 0,0 0-1,0-1 1,1 0-1,-9-11 1,8 8-1808,-12-19 0,10 12 1038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1:59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87 13467,'-5'5'1952,"5"-1"2081,5 0-1184,9-4-745,7-5-359,10-8-817,2 0-280,4-1-480,3 1-376,3 0-1232,2 2-1329,-3-7 1449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2:00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16067,'0'2'432,"-1"-1"-1,1 1 1,-1-1-1,1 1 1,-1-1-1,1 1 1,0 0-1,0-1 1,0 1-1,0-1 1,0 1-1,0-1 1,0 1-1,1 0 0,-1-1 1,1 1-1,-1-1 1,2 3-1,14 30 1696,-11-24-1208,4 7-383,-1 1-1,-1 0 0,-1 0 1,5 24-1,-9-31-583,-1 0 0,0 0 0,0 1 0,-1-1 1,-1 0-1,1 0 0,-2 0 0,-4 18 0,4-19-261,1-5-133,-1 1 0,1-1 0,-1 1 0,0-1 0,0 0 0,-1 0 0,1 0 0,-7 9-1,8-14 366,1 0 0,0 0 1,0 1-1,0-1 0,0 0 0,0 0 0,0 0 0,0 0 0,-1 0 0,1 0 0,0 0 0,0 0 0,0 0 0,0 1 0,-1-1 0,1 0 0,0 0 0,0 0 0,0 0 0,0 0 0,0 0 0,-1 0 0,1 0 0,0 0 0,0 0 0,0 0 0,0 0 1,-1 0-1,1 0 0,0-1 0,0 1 0,0 0 0,0 0 0,-1 0 0,1 0 0,-4-7-1839,-1-14-740,4 15 1653,-8-27-2479,-2-3 1226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7:59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14923,'8'8'1200,"5"3"961,5 4 31,6 5-199,-2 3-25,-4-1-495,-7 4-353,-14-4-600,-8-1-232,-9 0-344,1 0-352,1-5-1297,4-5-1223,6 3 1528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8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12 16251,'-1'-1'164,"1"1"0,0 0-1,0-1 1,0 1-1,0-1 1,0 1-1,0 0 1,0-1-1,0 1 1,0-1 0,0 1-1,0 0 1,0-1-1,0 1 1,0-1-1,0 1 1,1 0-1,-1-1 1,0 1 0,0-1-1,0 1 1,1 0-1,-1-1 1,0 1-1,0 0 1,1 0-1,0-1 1,5 9 2074,7 23-495,48 142 2033,-46-123-3003,12 80 0,-8 136-101,-17-218-902,-2-41-125,0 0-1,1 0 1,0 0 0,0 0 0,0 0-1,1 0 1,3 7 0,7 7-829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2:00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1 245 10786,'31'-4'6491,"16"8"-2419,-32-2-2705,26-1 1,-28-2-1060,0-1 1,1 0-1,-1-1 1,0 0-1,0-1 1,-1-1-1,1 0 1,-1-1-1,0 0 1,18-12-1,-22 12-324,-1 1 1,0-1-1,0 0 0,-1 0 0,1-1 1,-1 0-1,0 0 0,-1-1 1,0 1-1,0-1 0,-1 0 0,0-1 1,0 1-1,-1-1 0,0 1 1,2-14-1,-4 18 0,-1 0 1,1 0-1,-1-1 1,0 1 0,-1 0-1,1 0 1,-2-5-1,2 8 22,0 0-1,0 1 1,0-1-1,-1 0 1,1 0 0,0 0-1,-1 0 1,1 1-1,-1-1 1,1 0-1,-1 1 1,1-1-1,-1 0 1,1 1 0,-1-1-1,0 0 1,1 1-1,-1-1 1,0 1-1,1-1 1,-1 1-1,0-1 1,0 1 0,0 0-1,1-1 1,-1 1-1,0 0 1,0 0-1,0 0 1,0 0-1,0 0 1,1-1 0,-1 1-1,0 1 1,0-1-1,0 0 1,0 0-1,0 0 1,-1 1-1,-1 0 104,-1 1-1,1 0 1,0-1-1,-1 1 1,1 1-1,0-1 0,0 0 1,1 1-1,-1-1 1,0 1-1,1 0 1,0 0-1,0 0 0,0 0 1,-3 6-1,2-3 58,0 0 0,0 1 0,1-1 0,0 1 0,0-1-1,1 1 1,-1 0 0,1 7 0,1-6-184,0 0 0,1 0-1,-1-1 1,2 1 0,-1 0 0,1-1 0,1 1 0,-1-1-1,1 0 1,0 0 0,1 0 0,-1 0 0,2 0 0,-1-1-1,9 11 1,-8-12-379,0-1-1,-1 0 0,1 0 1,1 0-1,-1 0 1,0-1-1,1 0 0,0 0 1,0-1-1,0 1 0,0-1 1,0-1-1,0 1 1,0-1-1,1 0 0,-1 0 1,0-1-1,1 0 0,10-1 1,30-6-1724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2:00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1 142 16083,'11'10'1913,"0"1"-1,-1 0 1,16 25-1,-19-25-1284,-1 1 0,0 0 0,-1 0 0,0 0 0,-1 1 0,0-1 0,-1 1 0,2 14 0,-2-2 142,1 38 0,-4-56-703,-1 1 0,1-1-1,-1 0 1,0 0 0,-1 0 0,1 0 0,-1 0 0,-1 0-1,1-1 1,-5 9 0,7-15-65,0 0 0,-1 1 0,1-1 0,0 1 0,0-1 0,0 0 0,0 1 0,0-1 0,-1 0 0,1 0 0,0 1 0,0-1 0,-1 0 0,1 1 0,0-1 1,0 0-1,-1 0 0,1 1 0,0-1 0,-1 0 0,1 0 0,0 0 0,-1 0 0,1 1 0,0-1 0,-1 0 0,1 0 0,0 0 0,-1 0 0,1 0 0,-1 0 0,1 0 0,0 0 0,-1 0 0,1 0 0,0 0 0,-1 0 0,1 0 0,-1 0 0,1-1 0,0 1 0,-1 0 0,1 0 0,-1-1 0,0 0-2,0 0 0,1-1-1,-1 1 1,0 0 0,1-1-1,-1 1 1,1-1-1,-1 1 1,1-1 0,0 1-1,0-1 1,-1-1 0,-1-44-512,2 1 1,3-1-1,1 0 1,2 1 0,12-46-1,-16 85 457,21-78-405,-21 79 450,1-1-1,-1 1 0,1 0 1,0 0-1,1 0 0,-1 1 1,1-1-1,1 1 0,-1 0 1,7-6-1,-10 10 16,0 1-1,0-1 1,0 0-1,0 1 1,-1 0-1,1-1 1,0 1 0,0-1-1,0 1 1,0 0-1,0 0 1,0 0-1,0-1 1,0 1-1,0 0 1,0 0 0,0 0-1,0 1 1,0-1-1,0 0 1,0 0-1,0 1 1,0-1 0,0 0-1,0 1 1,0-1-1,0 1 1,0-1-1,0 1 1,-1-1 0,1 1-1,1 0 1,2 3 48,-1 0 1,1 0 0,-1 0 0,5 7-1,-6-8-15,92 164 2010,-26-45-963,-31-63-847,-14-25-798,20 45 1,-42-79 484,-1 0 0,0 0 1,0 0-1,0 1 0,0-1 1,0 0-1,0 0 1,1 0-1,-1 1 0,0-1 1,0 0-1,0 0 0,0 0 1,0 1-1,0-1 0,0 0 1,0 0-1,0 1 1,0-1-1,0 0 0,0 0 1,0 1-1,0-1 0,0 0 1,0 0-1,-1 0 1,1 1-1,0-1 0,0 0 1,0 0-1,0 0 0,0 1 1,0-1-1,-1 0 0,1 0 1,0 0-1,0 0 1,0 0-1,-1 1 0,-10-1-2585,-14-8 1668,1-3 328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2:01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13195,'2'5'8010,"15"0"-4810,22-1-1503,5 0-537,3 0-480,-4 3-408,-9 1-3233,-15 1 2153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2:45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13227,'2'0'1104,"6"0"760,6-1-439,12-1-473,12 2-320,12-2-496,8 1-456,4 1 3329,-3 0-2369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2:45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27 13211,'-2'-3'2144,"17"-2"2233,10 1-1888,19 2-1457,2 2-360,0-2-848,-1 1-560,-5-9 416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3:29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481 190 9282,'-2'-16'2286,"2"16"-2231,0 0 0,0-1 1,0 1-1,0 0 0,-1 0 0,1 0 0,0 0 0,0-1 1,0 1-1,0 0 0,0 0 0,0 0 0,0 0 0,-1 0 1,1 0-1,0-1 0,0 1 0,0 0 0,0 0 0,0 0 1,-1 0-1,1 0 0,0 0 0,0 0 0,0 0 0,0 0 1,-1 0-1,1 0 0,0 0 0,0 0 0,0 0 0,-1 0 1,1 0-1,0 0 0,0 0 0,0 0 0,-1 0 0,-1 1 235,0 1-1,0 0 1,0-1-1,0 1 1,0 0 0,0 0-1,-1 3 1,-6 5-508,-15 18 767,1 2-1,-21 37 0,-33 70 284,19-33-584,23-45-185,-37 67 5,59-101 19,2 1-1,0 1 1,-7 29-1,7-7 325,-8 83-1,8 54 314,4-63-522,-6 176-62,14-225-105,2 0 1,15 75-1,-7-97 120,2 0 1,32 81-1,55 91 488,-74-174-476,2-1-1,2-2 0,2-1 0,3-1 1,1-2-1,1-1 0,3-3 0,45 36 1,-51-50 105,2-1 1,1-1-1,0-3 1,72 29-1,170 42 877,-222-75-993,409 96 1308,188 48 1014,-448-105-1635,-89-26-390,218 26-1,-216-48-245,1-5-1,184-20 0,-80-5-71,233-28-51,-260 33-94,72-11 4,-241 24 7,1-2 1,-1-1-1,28-12 1,78-40 0,420-244 6,-367 179-4,-140 90-2,78-77 0,-95 80-2,-3-1 0,0-1 0,-2-1 0,29-56 0,-27 37 0,-2-2 0,27-90 0,-43 110 0,-1 0 0,-2-1 0,3-53 0,-9-113-15,-2 151-52,-2 0 0,-3 1 0,-2 0-1,-19-64 1,15 76 10,-1 1-1,-2 1 1,-2 0 0,-1 2-1,-2 0 1,-28-37 0,-26-21-61,-4 4 0,-4 3 0,-163-132 0,128 130-8,-3 6 0,-217-110 0,260 156-63,-1 4 0,-1 3 1,-2 4-1,-1 4 0,-93-12 0,-198-2-253,3 27 102,92 4 262,-309-31-86,294 15 177,181 13-20,-418-36-26,470 35 27,-185-20 0,-2 18 5,199 13 22,1 1 0,0 3 1,0 1-1,0 3 0,-67 24 1,84-23-270,0 1 1,1 2-1,0 1 1,2 1-1,0 1 1,0 2-1,2 1 1,-42 43-1,33-23-2037,23-18 675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14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0 106 11514,'3'-2'393,"0"1"-1,0-1 0,0 1 0,0 0 0,0 0 0,1 0 1,-1 1-1,0-1 0,6 1 0,34 0 1332,-10 1-601,133-19 1859,-61 5-1945,233-19 1478,-334 31-2482,-8 0-22,-10-1-7,-127-6 111,-43-1 107,140 9 226,0 2 0,-48 7 0,51 2 615,65-11-174,184-28-2708,-160 21 1202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17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108 771 10394,'37'9'2719,"-13"-3"-994,35 5 1,183 3 2212,-116-9-3641,96-2-136,-163-6 240,103-19 0,9-20 652,-147 34-897,-1-1 0,-1-1 0,0-1 0,0 0 0,24-18-1,-36 21-110,0 1-1,-1-2 0,0 1 0,0-1 0,14-18 0,-19 20-34,0 0 0,0 0 0,0 0 0,-1 0-1,0-1 1,-1 1 0,0-1 0,0 0 0,0 0 0,0-10 0,-1 0-19,-1-1-1,-1 1 1,-1-1 0,0 1-1,-1-1 1,-1 1 0,-1 0 0,-8-18-1,4 13-9,-1 1-1,-2 0 0,0 0 1,-1 1-1,-25-30 0,26 38 31,-1 0-1,-1 0 0,0 2 0,0-1 0,-2 2 0,1 0 0,-1 1 0,0 0 0,-1 1 0,-25-7 0,5 3 1,0 3-1,0 1 0,-1 1 1,-40-1-1,25 6 30,0 1 0,0 3 0,-1 3 0,1 1 0,1 3 0,0 2 0,-76 27 0,102-28 13,1 2 0,0 0 1,1 2-1,1 0 0,-42 34 0,25-12 42,2 1-1,-37 45 1,62-66-68,0 1 0,1 0 1,0 1-1,-10 22 0,19-32-9,0-1 1,0 1-1,0 0 1,1 0-1,0 0 0,0 0 1,1 0-1,0 1 1,1-1-1,0 0 0,0 0 1,0 1-1,4 13 0,-2-16 4,0 0-1,1 0 1,0-1-1,0 1 0,0-1 1,1 0-1,-1 0 0,1 0 1,1-1-1,-1 1 0,1-1 1,-1 0-1,10 6 0,8 4 224,46 22-1,-48-26-71,18 9 216,1-2 0,0-2 0,1-1 0,1-3 0,0-1 0,1-1 0,-1-3 1,61 2-1,-55-8-168,0-1 1,-1-3 0,75-15 0,-120 19-251,0 0-1,0 0 1,0-1 0,1 1 0,-1-1 0,0 1 0,0-1 0,0 1 0,0-1 0,0 1 0,0-1 0,0 0 0,0 0 0,0 0 0,0 1 0,-1-1 0,1 0 0,0 0 0,0 0 0,0-2 0,-1 2-172,1 0 0,-1-1 0,0 1 0,0 0 0,0 0 0,-1 0 0,1 0 0,0 0 0,0 0 0,0 0 0,-1 0 0,1 0 0,-1 0 0,1 0 0,-1 0 0,1 0 0,-1 0 0,1 0 0,-1 0 0,0 0 0,1 1 0,-1-1 0,0 0 0,0 0 0,-1 0 0,-16-14-1581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31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9654 94 10858,'-5'-8'1534,"5"7"-1366,0 1-1,0-1 1,-1 1 0,1-1 0,0 0 0,-1 1-1,1-1 1,0 1 0,-1-1 0,1 1 0,-1-1-1,1 1 1,-1 0 0,1-1 0,-1 1 0,0-1-1,-2 0 332,1 0 0,-1 0-1,1 1 1,-1-1 0,0 1-1,1 0 1,-1 0 0,-3 0-1,-193 6 2297,246-1-1752,-40-2-704,-6-2-311,0 0-1,0-1 1,0 1-1,0-1 1,1 1 0,-1-1-1,0 0 1,0 1-1,0-1 1,0 0 0,1 0-1,-1 1 1,0-1-1,0 0 1,2-1 0,126 9 614,-101-5-331,-41 0-31,-67 4 134,79-7-407,-119 4 181,-530-1 47,-2605 1 379,1089-5-217,498 1-111,333-4-80,1108 2-117,201 0-48,26 2-41,0 0 1,0 0 0,0 0 0,0 0 0,0 0-1,0 0 1,0 0 0,0 0 0,0 0-1,0 0 1,0 0 0,0-1 0,0 1-1,0 0 1,0 0 0,0 0 0,0 0 0,0 0-1,0 0 1,0 0 0,0 0 0,0 0-1,-1 0 1,1 0 0,0 0 0,0 0-1,0 0 1,0 0 0,0 0 0,0 0 0,0 0-1,0 0 1,0 0 0,0 0 0,0 0-1,0 0 1,0 0 0,0 0 0,0 0 0,0 0-1,0 0 1,0 0 0,0 0 0,0 0-1,-1 0 1,1 0 0,0 0 0,0 0-1,2-1 15,0 0 12,0-1-1,1 1 1,-1 0 0,0-1 0,0 0 0,0 1-1,2-4 1,-3 4-21,-1 1 0,1-1 0,-1 0 0,0 0 0,1 0 0,-1 0 0,0 0 0,0 0 0,0 0 0,0 0 0,0 0 0,0 0 0,0 0 0,0 1 0,0-1 0,0 0 0,0 0 0,0 0 0,-1 0 0,1 0 0,0 0 0,-1 0 0,0-1 0,-2-4 4,-1 0-1,1 0 1,-1 0-1,-1 0 0,1 1 1,-6-5-1,7 6 51,0 1-1,-1 1 1,1-1 0,-1 0-1,1 1 1,-1 0-1,0 0 1,0 0 0,0 0-1,-8-2 1,11 4-36,0 0 0,1 0 0,-1 0 0,0 0 0,0 0 0,0 0 0,0 0 0,1 0 0,-1 0 0,0 1 0,0-1 0,0 0 0,1 0 0,-1 1 0,0-1 0,0 0 0,1 1 0,-1-1 0,0 1 0,1-1 0,-1 1 0,-1 1 0,1-1-3,0 1 1,0 0-1,-1 0 1,1 0-1,0 0 1,1 0 0,-1 0-1,-1 4 1,1 0 0,0 0 0,0 1 0,0 0 0,1-1 1,0 8-1,0-12-9,0 1 0,1 0 0,-1-1 0,1 1 0,0-1 0,-1 1-1,1-1 1,0 1 0,1-1 0,-1 0 0,0 1 0,1-1 0,-1 0 0,1 0 0,0 0 0,-1 0 0,1 0 0,0 0 0,0-1 0,3 2 0,-3-2-3,-1 0 0,1 0 1,0-1-1,0 1 0,0-1 0,0 0 0,0 1 1,-1-1-1,1 0 0,0 0 0,0 0 0,0 0 1,0-1-1,0 1 0,0 0 0,0-1 0,-1 1 1,1-1-1,0 0 0,0 0 0,-1 1 0,1-1 1,0 0-1,-1-1 0,1 1 0,-1 0 0,1 0 1,1-3-1,3-1 77,0-1 1,-1 0-1,1 0 0,-1 0 1,-1-1-1,1 0 0,-1 0 1,0 0-1,4-12 0,-8 18-67,0 0-1,0 0 0,0 1 0,0-1 0,1 0 0,-2 0 0,1 0 1,0 1-1,0-1 0,0 0 0,0 0 0,0 0 0,-1 1 1,1-1-1,0 0 0,-1 0 0,1 1 0,0-1 0,-1 0 0,1 1 1,-1-1-1,1 0 0,-1 1 0,0-1 0,1 1 0,-1-1 0,0 1 1,1-1-1,-1 1 0,0-1 0,1 1 0,-1 0 0,0-1 1,0 1-1,0 0 0,1 0 0,-1-1 0,0 1 0,-1 0 0,-2 0 28,0-1-1,0 1 0,0 0 0,0 0 1,-1 0-1,-6 2 0,1 0-60,0 1 0,1 0 0,-1 1 0,1 0 0,0 1 1,-12 7-1,20-11-81,0 0 0,0-1 0,0 1 0,0 0 1,0 0-1,0 0 0,0 0 0,0 0 1,-1 3-1,1-4 5,1 0 0,0 1-1,0-1 1,0 1 0,0-1 0,0 1 0,0-1 0,0 1 0,0-1 0,0 1 0,0-1 0,0 1-1,0-1 1,0 1 0,0-1 0,1 1 0,-1-1 0,0 0 0,0 1 0,0-1 0,1 1 0,-1-1-1,0 1 1,1-1 0,-1 0 0,0 1 0,1-1 0,-1 1 0,13 6-1449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35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 9906,'-2'6'14299,"-3"23"-12821,2-16-916,2-8-421,0 0 0,0 0 1,0 0-1,1 0 0,0 0 0,0 0 0,0 6 0,1-10-122,-1 1 0,1-1 0,-1 0 0,1 1 0,-1-1 0,1 0 0,0 1 0,0-1 0,0 0 0,0 0 0,0 0 0,0 0 0,0 0 0,0 0 0,0 0 0,0 0 0,1 0 0,-1-1 0,0 1 0,1 0 0,-1-1-1,0 1 1,1-1 0,-1 1 0,1-1 0,-1 0 0,1 0 0,-1 0 0,3 0 0,1 1 12,0-1 0,0-1-1,0 1 1,0-1 0,0 0-1,-1 0 1,1 0 0,0 0-1,-1-1 1,1 0 0,0 0-1,6-5 1,-9 6-26,-1 0 1,1 0-1,0 0 0,-1 0 1,1 0-1,-1 0 0,0-1 0,1 1 1,-1-1-1,0 1 0,0-1 1,0 1-1,0-1 0,0 0 1,0 1-1,0-1 0,-1 0 0,1 0 1,-1 0-1,1 0 0,-1 1 1,0-1-1,1 0 0,-1 0 0,0 0 1,0 0-1,-1 0 0,1 0 1,0 0-1,0 0 0,-1 1 1,0-1-1,1 0 0,-2-2 0,1 3-2,1-1-1,-1 1 0,0 0 0,0-1 1,0 1-1,0 0 0,0 0 0,0 0 1,0 0-1,0 0 0,0 0 0,-1 0 1,1 0-1,0 0 0,-1 0 0,1 1 1,-1-1-1,1 1 0,0-1 0,-3 0 0,2 1 11,-1 0 0,1 0 0,-1 0 0,1 0 0,-1 0-1,1 1 1,0-1 0,-1 1 0,1 0 0,0-1 0,-1 1-1,-1 1 1,0 0 25,1 0-1,0-1 0,0 1 0,0 0 0,0 1 1,0-1-1,1 1 0,-1-1 0,0 1 1,1 0-1,0 0 0,0 0 0,0 0 1,0 0-1,0 0 0,1 0 0,-2 5 1,2-6-19,1 0 0,0 0 0,-1 0 0,1 0 0,0 0 0,0 0 0,1 0 1,-1 0-1,0 0 0,1 0 0,-1 0 0,1 0 0,-1 0 0,1 0 0,0 0 0,0 0 1,0-1-1,2 4 0,-2-4-9,1 1 1,-1-1 0,1 0-1,-1 0 1,0 0 0,1-1-1,0 1 1,-1 0 0,1 0-1,-1-1 1,1 1 0,0-1-1,-1 1 1,1-1 0,0 0-1,0 0 1,-1 0-1,1 0 1,0 0 0,0 0-1,-1 0 1,3-1 0,-1 0-5,-1 0 0,0 0 1,1 0-1,-1 0 1,0 0-1,0-1 0,0 1 1,0 0-1,0-1 0,0 0 1,-1 0-1,1 1 0,0-1 1,-1 0-1,0 0 1,1 0-1,-1 0 0,1-4 1,-1 5 5,0 0 0,0-1 1,-1 1-1,1-1 0,-1 1 0,1-1 1,-1 0-1,0 1 0,1-1 1,-1 1-1,0-1 0,0 0 0,0 1 1,0-1-1,0 1 0,-1-1 1,1 0-1,0 1 0,-1-1 1,1 1-1,-1-1 0,0 1 0,1-1 1,-1 1-1,0 0 0,0-1 1,0 1-1,-1-2 0,-3 0 36,0 0-1,0 0 0,0 0 1,-1 1-1,1 0 0,0 0 1,-1 0-1,0 1 0,1-1 1,-1 1-1,0 1 0,0-1 1,-10 1-1,16 0-96,-1 0 0,0 0 0,0 0 0,1 1-1,-1-1 1,0 0 0,1 0 0,-1 1 0,0-1 0,1 0 0,-1 1 0,0-1-1,1 0 1,-1 1 0,1-1 0,-1 1 0,1-1 0,-1 1 0,1-1 0,-1 1-1,1 0 1,0-1 0,-1 1 0,1 0 0,-1 0 0,0 19-2364,4 6 949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8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67 14067,'-6'-1'1328,"2"1"961,1 1-105,10 4-223,10 2-201,18-4-256,15-1-159,19-2-449,9 0-224,1-4-424,-1 1-96,-6-2-128,-6-3-192,-7 0-592,-6-1-608,-7-6-1425,-1-1-448,-2 0 1609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40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 8530,'88'-9'5964,"163"3"-1125,43 3-3772,30-1 56,-26-27 556,-154 13-1330,208 2 0,33 4-309,-3-1 425,220 53 166,-250-25 196,-215-13-803,-9 5 33,140 26-1,30-9 695,-82-11 156,-170-8-955,77 8 702,-43 0-3906,-67-12 2229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25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59 9858,'-1'1'301,"1"-1"-1,-1 0 1,0-1-1,0 1 1,1 0-1,-1 0 1,0 0-1,1 0 1,-1 0-1,0-1 1,1 1-1,-1 0 1,0-1 0,1 1-1,-1 0 1,1-1-1,-2 0 1,2 1-172,0 0 0,0-1 0,-1 1 0,1-1 0,0 1 0,0 0 1,0-1-1,0 1 0,0 0 0,0-1 0,0 1 0,0 0 0,0-1 1,0 1-1,0-1 0,0 1 0,0 0 0,0-1 0,0 1 0,0 0 0,0-1 1,0 1-1,1 0 0,-1-1 0,0 1 0,0 0 0,0-1 0,1 1 1,-1 0-1,0-1 0,-5 20 2846,4-18-2949,0 0 1,1-1-1,-1 1 0,1 0 1,0 0-1,-1 0 0,1 0 1,0 0-1,-1 0 0,1 0 1,0 0-1,0 0 0,0 0 1,0 0-1,0 0 0,0 0 1,0 0-1,0 0 0,0 0 1,0 0-1,1-1 0,-1 1 1,0 0-1,1 0 0,-1 0 1,1 0-1,-1 0 0,1 0 1,-1-1-1,1 1 0,-1 0 1,1 0-1,0-1 0,0 1 1,-1 0-1,2 0 0,0 0-19,0 0 0,-1 0 0,1-1 0,0 1 0,0-1 0,0 1 0,0-1 0,-1 1-1,1-1 1,0 0 0,0 0 0,0 0 0,0 0 0,0-1 0,0 1 0,0 0 0,0-1 0,2 0 0,0-1 1,0 0 1,0 0-1,0 0 1,-1-1-1,1 1 1,0-1-1,-1 0 1,0 0-1,1 0 1,-1-1 0,4-6-1,-6 9-6,0 0 0,0-1 0,0 1 0,-1 0 1,1-1-1,0 1 0,-1-1 0,1 1 0,-1-1 0,0 0 0,1 1 0,-1-1 0,0 1 0,0-1 0,0 0 0,0 1 0,0-1 1,0 1-1,-1-1 0,1 0 0,0 1 0,-1-1 0,1 1 0,-1-1 0,0 1 0,0-1 0,1 1 0,-1 0 0,0-1 1,0 1-1,0 0 0,0 0 0,0-1 0,-1 1 0,0-1 0,0 1 13,0 0 1,0 0-1,-1 0 1,1 1-1,0-1 0,0 0 1,0 1-1,0 0 0,-1-1 1,1 1-1,0 0 0,0 0 1,-1 0-1,1 1 1,0-1-1,-3 1 0,-2 0 100,-1 1 0,1 0-1,-10 4 1,10-2-13,-1 0-1,0 0 1,1 1-1,0-1 1,-12 12 0,16-14-58,1 1 1,-1-1 0,1 1 0,0 0 0,0-1 0,0 1 0,0 0 0,0 1 0,0-1 0,1 0 0,0 0 0,-1 1 0,1-1 0,1 1 0,-1-1 0,0 6 0,1-8-26,0 0 1,0 0 0,0 1-1,1-1 1,-1 0 0,0 0 0,1 0-1,-1 0 1,1 0 0,-1 0-1,1 0 1,-1 0 0,1 0-1,0 0 1,0 0 0,-1 0-1,1-1 1,0 1 0,0 0-1,0 0 1,0-1 0,0 1-1,0-1 1,0 1 0,0-1-1,0 1 1,0-1 0,0 0-1,0 1 1,0-1 0,0 0-1,1 0 1,-1 0 0,2 0-1,3 1 61,0-1-1,0 0 0,0-1 0,0 1 1,7-3-1,-6 1 6,0 0 0,1 0 0,-1-1 0,0 0 1,0-1-1,-1 1 0,1-2 0,6-4 0,-11 8-72,0-1 0,0 0 0,0 1 0,0-1 0,0 0 0,0 0 0,-1 0 0,1 0 0,-1 0 0,0 0 0,1 0 0,-1 0 0,0-1 0,0 1 0,-1-1 1,1 1-1,0 0 0,-1-1 0,1 1 0,-1-1 0,0 1 0,0-1 0,0 0 0,0 1 0,0-1 0,-1 1 0,0-5 0,0 5-12,1 1 1,-1-1-1,0 1 1,0-1-1,0 1 1,1-1-1,-1 1 0,0 0 1,-1 0-1,1-1 1,0 1-1,0 0 0,0 0 1,-1 0-1,1 0 1,0 0-1,-1 1 1,1-1-1,-3 0 0,2 0-2,-1 0 0,0 1 0,1 0 0,-1-1 0,0 1 0,1 0-1,-1 0 1,0 1 0,1-1 0,-5 1 0,-1 2-3,0-1 0,0 1 0,1 1 0,-1-1 0,1 1 0,-11 8 0,15-9 7,-1 0 0,1 0 0,0 0 0,-1 0 0,1 1 0,1-1 1,-1 1-1,0 0 0,1-1 0,0 1 0,0 1 0,-2 5 0,3-7 5,0-1 0,1 1 0,0 0 0,-1 0 0,1-1 0,0 1 0,0 0 0,0 0 1,1 0-1,-1-1 0,0 1 0,1 0 0,0-1 0,0 1 0,0 0 0,0-1 0,0 1 0,1-1 0,-1 0 0,1 1 0,2 2 0,-1-2 67,0 0 1,0-1-1,0 0 0,1 0 0,-1 0 0,1 0 0,-1 0 0,1-1 0,0 1 0,0-1 1,-1 0-1,1 0 0,0-1 0,0 1 0,0-1 0,0 0 0,0 0 0,0 0 0,0 0 0,0-1 1,7-1-1,-11 2-45,1 0 0,0 0 0,-1-1 0,1 1 0,-1 0 0,1 0 0,-1 0 0,1-1 0,-1 1 0,1 0 0,-1-1 0,1 1 0,-1 0 0,1-1 1,-1 1-1,1-2 0,-1 2-13,0 0 1,0 0-1,0-1 1,0 1 0,1 0-1,-1-1 1,0 1-1,0 0 1,0 0 0,-1-1-1,1 1 1,0 0-1,0 0 1,0-1 0,0 1-1,0 0 1,0-1 0,0 1-1,0 0 1,-1 0-1,1-1 1,0 1 0,0 0-1,0 0 1,-2-2 13,1 1 0,-1 0 1,1-1-1,-1 1 0,0 0 0,1 0 0,-1 0 1,-2-1-1,-52-19-3668,57 21 3614,-1 0 0,0 0 0,0 0 0,0 0 0,0 0 0,0 0 0,0 0 0,0 0 0,0 0-1,0 0 1,0 0 0,0-1 0,0 1 0,0 0 0,0 0 0,0 0 0,0 0 0,0 0 0,0 0 0,0 0 0,0 0 0,0 0-1,0 0 1,0 0 0,0 0 0,0 0 0,0 0 0,0 0 0,0 0 0,0 0 0,0-1 0,0 1 0,0 0 0,0 0 0,0 0 0,0 0-1,0 0 1,0 0 0,0 0 0,0 0 0,0 0 0,0 0 0,0 0 0,0 0 0,0 0 0,0 0 0,0 0 0,0 0 0,0 0 0,0 0-1,0 0 1,0 0 0,-1 0 0,1 0 0,0 0 0,0 0 0,0 0 0,0 0 0,0 0 0,0-1 0,0 1 0,0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28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76 9378,'3'-4'3317,"-9"2"-1724,-10 3 166,-15 15 2720,31-18-4172,0 1 1,0 0 0,1-1 0,-1 1-1,1 0 1,-1-1 0,0 1 0,1 0-1,0 0 1,-1 0 0,2-2 0,-2 3-284,0 0 1,1 0-1,-1 0 1,0 0 0,0 0-1,0-1 1,1 1 0,-1 0-1,0 0 1,0 0 0,0 0-1,0-1 1,1 1 0,-1 0-1,0 0 1,0 0-1,0-1 1,0 1 0,0 0-1,0 0 1,0-1 0,0 1-1,0 0 1,0 0 0,0 0-1,0-1 1,0 1 0,0 0-1,0 0 1,0-1 0,0 1-1,0 0 1,0 0-1,0-1 1,0 1 0,0 0-1,0 0 1,0 0 0,0-1-1,-1 1 1,1 0 0,0 0-1,0 0 1,0-1 0,0 1-1,-1 0 1,1 0 0,0 0-1,0 0 1,0 0-1,-1 0 1,1-1 0,0 1-1,0 0 1,0 0 0,-1 0-1,1 0 3,-1 0 0,1-1 0,0 1 0,-1 0 0,1 0 0,0 0 0,-1-1-1,1 1 1,0 0 0,-1-1 0,1 1 0,0 0 0,0-1 0,-1 1 0,1 0-1,0-1 1,0 1 0,0 0 0,0-1 0,-1 1 0,1-1 0,0 0 0,21 18 641,-18-15-637,1-1 0,0 1 0,0-1 0,-1 1 1,1-1-1,0-1 0,0 1 0,0 0 0,0-1 0,6 0 1,-9 0-27,0 0 1,1 0 0,-1 0 0,0 0 0,0 0 0,0 0 0,0 0 0,0-1 0,0 1 0,0 0 0,0-1 0,0 1 0,0-1 0,0 1 0,0-1 0,0 1-1,0-1 1,0 0 0,0 1 0,-1-1 0,1 0 0,0 0 0,0 0 0,-1 0 0,1 1 0,-1-1 0,1 0 0,-1 0 0,1 0 0,-1 0 0,1 0 0,-1 0-1,0-1 1,0 1 0,1 0 0,-1 0 0,0 0 0,0 0 0,0 0 0,0 0 0,-1-2 0,0 0 39,1 1 1,-1-1-1,0 0 1,-1 1-1,1 0 1,0-1-1,-1 1 1,1 0-1,-1 0 1,0-1-1,0 1 1,1 1-1,-2-1 1,1 0-1,0 0 1,0 1-1,0-1 1,-1 1-1,1 0 1,-1 0-1,1 0 1,-1 0-1,1 0 1,-6-1-1,6 2-23,0-1-1,0 1 1,0-1-1,0 1 1,0 0 0,0 0-1,0 0 1,0 0-1,0 0 1,0 1 0,0-1-1,0 1 1,0-1-1,0 1 1,0 0-1,0-1 1,0 1 0,0 0-1,1 0 1,-1 0-1,0 1 1,1-1 0,-1 0-1,0 1 1,1-1-1,0 1 1,-1-1-1,1 1 1,0 0 0,0 0-1,0-1 1,0 1-1,-1 2 1,1 1-4,0-1 0,0 0-1,0 1 1,1-1 0,-1 1 0,1-1 0,0 1 0,0-1-1,1 0 1,0 1 0,-1-1 0,3 5 0,-3-6-4,1-1 1,0 0 0,0 0-1,0 1 1,0-1-1,1 0 1,-1 0 0,0 0-1,1 0 1,-1-1 0,1 1-1,0 0 1,0-1-1,0 1 1,0-1 0,0 1-1,0-1 1,0 0 0,0 0-1,0 0 1,0 0-1,1 0 1,3 0 0,0 0-1,-1 0-1,1-1 1,0 0 0,-1 0 0,1-1 0,-1 1-1,9-3 1,-12 3-6,0-1 0,0 1 0,0-1 0,0 0 0,0 1 0,0-1 0,0 0-1,0-1 1,0 1 0,-1 0 0,1 0 0,0-1 0,-1 1 0,1-1 0,-1 1 0,1-1 0,-1 0-1,0 1 1,0-1 0,0 0 0,0 0 0,0 0 0,1-2 0,-2 2 1,0 1 0,0-1-1,0 0 1,0 0 0,0 1 0,0-1 0,-1 0 0,1 0 0,-1 1 0,1-1 0,-1 0-1,0 1 1,1-1 0,-1 1 0,0-1 0,0 1 0,0-1 0,0 1 0,0-1-1,-1 1 1,1 0 0,0 0 0,-1 0 0,1 0 0,0 0 0,-1 0 0,1 0 0,-3-1-1,-4-2 41,1 0-1,-1 1 1,0 0-1,-11-3 1,10 4-23,0 0 1,0 1-1,0 0 0,0 1 0,0 0 1,0 0-1,0 1 0,0 0 1,1 0-1,-1 1 0,0 0 1,1 1-1,-1 0 0,1 0 0,0 1 1,0 0-1,-15 10 0,21-12-121,1-1-1,-1 1 1,0 0-1,0-1 1,1 1-1,-1 0 1,1 0-1,0 0 1,0 0-1,-1 0 1,0 3-1,2-4-52,0 0 0,-1 1-1,1-1 1,0 0-1,0 0 1,0 0-1,0 0 1,0 0-1,0 0 1,0 0-1,0 0 1,0 0 0,1 0-1,-1 0 1,0 0-1,1 0 1,-1 0-1,1 0 1,-1 0-1,1 0 1,-1 0 0,1 0-1,0 0 1,-1 0-1,1-1 1,0 1-1,1 1 1,2 0-251,0 1 0,0-1 1,0-1-1,8 4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45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 7970,'0'1'253,"0"-1"0,0 1 0,0 0 0,0-1 1,0 1-1,0 0 0,0-1 0,0 1 0,0 0 0,1-1 1,-1 1-1,0 0 0,0-1 0,1 1 0,-1 0 0,0-1 1,1 1-1,0 0 0,-1-1-157,1 0-1,-1 0 1,1 0 0,-1 0-1,1 0 1,-1-1 0,1 1 0,-1 0-1,1 0 1,-1 0 0,1-1 0,-1 1-1,1 0 1,-1-1 0,1 1-1,-1 0 1,1-1 0,-1 1 0,0-1-1,1 1 1,-1-1 0,0 1-1,0-1 1,1 1 0,-1-1 0,15-24 2144,-14 22-2122,0 0 1,0 1-1,1-1 0,-1 1 1,0-1-1,1 1 0,0 0 0,0 0 1,-1 0-1,1 0 0,0 0 1,1 0-1,-1 0 0,0 0 1,1 1-1,-1-1 0,0 1 1,1 0-1,0 0 0,-1 0 0,1 0 1,0 0-1,2 0 0,13-1 25,-1 1-1,0 1 0,1 0 1,29 5-1,70 19 893,-113-23-999,34 9 298,0 1 0,0 1 0,61 31-1,-89-37-283,0 0 1,-1 1-1,0 0 0,0 1 0,10 10 0,37 49 405,-38-44-249,23 30 296,35 63 0,-67-101-467,0-1 0,1 1 0,1-2 0,0 0 0,1 0 0,0-1 0,1 0 0,24 16 0,-31-24-30,18 10 24,-1 2 0,-1 1 0,0 0 0,-2 2 1,22 24-1,39 62 274,-66-82-135,-1 0 1,21 47-1,126 277 538,-154-333-685,53 93 104,13 28-70,-26-14-20,-25-63-7,2-1 0,37 64 0,-17-49 281,64 143 0,-11 19-129,33 85 225,-50-123-305,-2-6-91,-63-157-9,1 0-1,22 33 1,21 43-2,91 282 46,-68-163-64,-58-167 12,8 22 20,26 101 0,-22-25-7,13 54 21,-17-107-55,8 35 50,28 125-3,-22-94-27,-31-116 5,2-2-1,3 0 1,2-1-1,36 62 1,-29-58 12,-2 2 1,19 63 0,30 69 3,-45-128-8,151 328 24,-153-327-34,3-3 0,2 0-1,49 64 1,-17-48 6,-45-54-4,35 49 1,122 177 11,-141-200 16,-20-26 11,38 41 1,130 87-9,-80-64 163,-96-78-152,1-2-1,0 1 1,1-1-1,-1-1 1,1 0-1,22 9 1,74 17 96,-96-29-124,-2 1-2,0 0 0,0 0-1,0 1 1,-1 0 0,0 1-1,0 0 1,-1 0 0,12 11 0,4 4 42,-7-9 1,1-1-1,0 0 1,0-2 0,1 0 0,0-1-1,1 0 1,0-2 0,25 6-1,21 1 247,76 5 1,-74-11-135,-43-5-27,0-1 0,0-1 0,40-5 0,-25 3-98,0 2 0,0 1 0,49 7 0,-64-5-17,26 5 59,-36-5-58,-1-1 0,1 0-1,-1-1 1,1 0 0,0-1 0,14-2-1,-19 0-18,-1-1 1,1-1-1,-1 1 0,0-1 1,0-1-1,-1 0 0,1 0 0,-1 0 1,11-11-1,-6 6 25,24-16-1,-27 22-18,0 0-1,0 0 0,1 1 0,-1 0 1,1 1-1,0 0 0,-1 0 1,15 0-1,10 1 0,37 4-1,-37-1-2,101 15-4,0 0 18,-48-13-15,1 4 1,99 23-1,-173-28-2,53 14 25,2-3-1,98 7 1,-97-22-4,98-13 0,-30 2-8,-101 10-15,29-3 4,83 7 0,-108 1-1,0-2 0,1-1 0,-1-2 0,47-8 0,-41 2-4,73-1 1,48 9 30,-141 0-33,-1-2-1,0-1 1,0-1 0,0-1-1,39-14 1,-43 14 8,-1 0 0,1 1 0,0 1 0,43 1 0,89 12 12,-49-1 12,-15-6-18,-23-1 48,119 19 0,-178-20-59,330 61 8,-220-50-8,-117-12-1,0-1 0,-1 1 1,1 0-1,0 0 0,0 0 0,0 0 0,0-1 1,-1 1-1,1 0 0,0-1 0,0 1 0,0-1 1,-1 1-1,1-1 0,0 1 0,-1-1 0,1 1 1,0-1-1,-1 0 0,1 1 0,-1-1 0,1-1 1,12-21-222,-6 10-181,-7 13 185,0-1-1,1 1 1,-1 0 0,0 0-1,1 0 1,-1 0 0,0 0-1,1 0 1,-1 0 0,0 0-1,1 0 1,-1 0-1,1 1 1,-1-1 0,0 0-1,0 0 1,1 0 0,-1 0-1,0 0 1,1 1 0,-1-1-1,1 0 1,4 7-1799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59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34 11050,'-4'-11'1507,"3"9"-523,1-1 0,-1 1-1,-1-1 1,1 1 0,0 0 0,-1-1-1,-1-2 1,9 16 4529,3 5-4827,4 6-370,-1 0-1,-2 0 1,0 1 0,-1 1 0,8 37 0,18 128-236,-32-167-34,11 78-1264,-15-87 101,1-13 1055,0 0 0,0 0 1,0 0-1,0 0 0,0 0 0,0 0 1,0 0-1,0 1 0,-1-1 1,1 0-1,0 0 0,0 0 1,0 0-1,0 0 0,0 0 0,0 0 1,0 0-1,-1 0 0,1 0 1,0 0-1,0 0 0,0 0 1,0 0-1,0 0 0,0 0 1,-1 0-1,1 0 0,0 0 0,0 0 1,0 0-1,0 0 0,0 0 1,0 0-1,0 0 0,-1 0 1,1-1-1,0 1 0,0 0 0,0 0 1,0 0-1,0 0 0,0 0 1,0 0-1,0 0 0,0 0 1,-2-2-399,1 0 0,0 0 0,-1 0 1,1 0-1,0 0 0,0 0 1,0 0-1,0-3 0,-5-21-1224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59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1 166 12507,'10'-17'1201,"0"0"0,2 1 1,24-28-1,-28 36-778,0 1 0,1-1 0,-1 1 0,2 1-1,-1 0 1,1 0 0,0 1 0,13-5 0,-19 8-291,0 0 0,1 1 1,-1 0-1,1 0 0,0 0 0,8 1 1,-10 0-88,-1 0 0,0 0 0,0 1 0,0-1 0,0 1 0,0-1 0,0 1 1,0 0-1,0 0 0,0 0 0,-1 0 0,1 0 0,0 0 0,0 0 0,-1 1 1,1-1-1,-1 0 0,2 3 0,1 1 72,-2 0 0,1-1 0,0 1 0,-1 1 0,0-1-1,0 0 1,-1 0 0,0 1 0,1-1 0,-2 1 0,1 6 0,0 7 251,-1-1 1,-3 21-1,1-17-57,-1 0-1,-1 0 0,-1-1 1,-1 0-1,-16 36 0,21-54-302,0-2 0,0 1 0,0 0 0,0 0 0,0 0 0,-1 0 0,1-1 0,-1 1 0,1 0 0,-1-1 0,0 0 0,1 1 0,-1-1 0,0 0 0,-4 2 0,5-3-37,0 0 1,0 1-1,-1-1 0,1 0 0,0 0 0,0 0 0,-1-1 0,1 1 1,0 0-1,0 0 0,-1-1 0,1 1 0,0 0 0,0-1 0,0 0 0,0 1 1,0-1-1,0 1 0,0-1 0,0 0 0,0 0 0,0 0 0,0 0 0,0 0 1,0 0-1,1 0 0,-2-1 0,-2-4-353,1-1 0,-1 1 1,2 0-1,-1-1 0,1 0 0,0 0 0,0 1 1,0-1-1,1 0 0,1 0 0,-1 0 0,1-1 1,1-10-1,5-33-1260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59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15699,'4'3'816,"-1"0"0,1 0 0,0 0 0,-1 1 0,0-1 0,0 1 0,0 0 0,0-1 0,3 8 0,20 43 2456,-19-37-2596,14 27 386,53 132 110,-69-161-1766,0 1 0,-2 0 0,0 1 0,0-1-1,-1 20 1,-2-46-5083,5-12 4746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00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29 16884,'2'-2'95,"1"-2"756,0 0 0,0 1 0,1-1 0,6-5 0,-9 9-710,-1-1 0,1 1 0,-1 0 0,1 0 0,-1-1 0,1 1 0,-1 0 0,1 0 1,0-1-1,-1 1 0,1 0 0,-1 0 0,1 0 0,0 0 0,-1 0 0,1 0 0,-1 0 0,1 0 1,1 1-1,-2-1-40,1 0 1,0 1 0,-1-1 0,1 1 0,-1 0 0,1-1-1,-1 1 1,1-1 0,-1 1 0,1 0 0,-1-1 0,1 1-1,-1 0 1,0 0 0,1-1 0,-1 1 0,0 0 0,0 0-1,0 1 1,2 6 105,-1 0 0,-1 1 0,1-1 0,-1 0 0,-1 0 0,0 1 0,0-1 0,0 0 0,-1 0 0,-4 11 0,-5 11-25,-20 38 0,19-43-101,1-1-58,0-1 1,-2-1-1,-25 35 1,24-44 8,14-12-26,-1-1 0,1 0 1,0 1-1,-1-1 0,1 1 1,-1-1-1,1 0 0,-1 0 1,1 1-1,0-1 0,-1 0 1,0 0-1,1 1 0,-1-1 1,1 0-1,-1 0 0,1 0 1,-1 0-1,1 0 0,-1 0 1,1 0-1,-1 0 0,1 0 1,-1 0-1,0 0 1,1 0-1,-1 0 0,0-1 1,1 1 10,0-1 1,0 0 0,0 1 0,0-1 0,0 1 0,1-1 0,-1 1 0,0-1 0,0 1 0,0-1 0,0 1 0,1-1 0,-1 1 0,0-1 0,1 1 0,-1-1-1,0 1 1,1-1 0,-1 1 0,0-1 0,1 1 0,-1 0 0,1-1 0,-1 1 0,1-1 0,14-11 295,-15 12-312,11-8 132,0 1-1,0 0 1,1 1 0,0 0 0,22-7 0,-6 5-1333,45-7 1,-11-2-6179,-34 11 5426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00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24 15395,'32'-23'7077,"-34"27"-5418,-7 13-164,-12 23-441,12-25-484,-11 28-1,18-37-451,0-1 0,0 1-1,1 0 1,0-1 0,0 1 0,0 0 0,1 0-1,-1 0 1,2 7 0,-1-12-87,0 1 0,0-1 0,1 0 0,-1 1 0,1-1 0,-1 0 0,1 1-1,-1-1 1,1 0 0,0 0 0,-1 0 0,1 0 0,0 1 0,0-1 0,0 0 0,0 0 0,0-1 0,0 1 0,0 0 0,0 0 0,1 0 0,-1-1 0,0 1 0,0-1 0,1 1 0,-1-1 0,0 1 0,1-1-1,-1 0 1,0 0 0,1 1 0,-1-1 0,0 0 0,1 0 0,-1 0 0,3-1 0,3 0 68,0 0 0,-1-1-1,1 0 1,0 0 0,12-6 0,45-28 398,-42 23-343,25-12 0,-44 23-248,-1 1 1,1 0-1,0 0 0,-1 0 1,1 0-1,0 0 0,0 1 1,-1-1-1,1 1 0,0 0 1,0-1-1,0 1 0,0 1 0,0-1 1,0 0-1,-1 1 0,1-1 1,0 1-1,0 0 0,0 0 1,-1 0-1,1 0 0,-1 1 1,1-1-1,-1 1 0,1-1 1,3 4-1,16 14-873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20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10034 49 11074,'8'-4'1816,"-8"1"-100,-13-1 1736,-4-1 428,16 4-3593,-1 1-1,1 0 0,-1-1 1,0 1-1,1 0 1,-1 0-1,0 0 1,1 0-1,-1 0 1,0 0-1,1 1 1,-1-1-1,1 0 1,-1 1-1,0-1 1,1 1-1,-1 0 1,-2 1-1,2-1-234,0 0-1,0 1 0,0-1 1,0 0-1,1 1 1,-1-1-1,0 1 0,1 0 1,-1 0-1,1-1 1,0 1-1,-1 0 0,0 3 1,1-3 4,0 0 1,0 0 0,0 0-1,0 0 1,0 0 0,-1 0-1,1 0 1,-1-1 0,1 1 0,-1 0-1,-3 2 1,5-4-44,-1 1 0,0-1 0,0 1 0,1-1 0,-1 0 0,0 1 0,0-1 0,0 0 0,1 0 0,-1 0 0,0 1 0,0-1 0,0 0 0,0 0 0,0 0 0,1 0 0,-1 0 0,0-1 0,0 1 0,0 0 0,0 0 0,1 0 0,-1-1 0,0 1 0,0-1 0,1 1 0,-1 0 0,0-1 0,0 1 0,1-1 0,-1 0 0,0 0 0,-5-5 41,5 5-47,-1 0 0,1 0 0,0 0 0,0-1-1,0 1 1,0-1 0,0 1 0,0-1 0,0 1 0,0-1-1,0 1 1,0-3 0,-6-8 49,-3-8-5,10 19-49,-1 0 0,1 1 0,0-1 0,0 0 1,0 0-1,0 0 0,0 1 0,0-1 0,0 0 1,0 0-1,0 0 0,0 1 0,1-1 0,-1 0 0,0 0 1,1 0-1,-1 1 0,0-1 0,1 0 0,-1 1 1,1-1-1,-1 0 0,1 1 0,0-2 0,3 0 18,-2 0 1,-4 1 2,1 2-15,0 0 0,1 0 0,-1 0 0,0 0-1,1 0 1,-1 0 0,1 0 0,0 0 0,-1 0-1,1 0 1,0 0 0,-1 0 0,1 1 0,0-1-1,0 0 1,0 0 0,0 0 0,0 0 0,0 0 0,1 3-1,9 45 484,-9-46-466,-1 1 0,0-1 0,1 0-1,-1 0 1,-1 1 0,1-1 0,0 0 0,-1 0 0,0 1 0,0-1-1,1 0 1,-3 3 0,-3 18 155,6-22-157,-3 3 36,-13-2 6,2-2-38,0 0 27,0-1 1,-25-3-1,-1-2 96,33 2-70,10 0-2,-1 2-65,2-1 23,-5 0-1,-36-1 32,-171-2 5,-590-2 7,-2598-15 95,1439 7-83,307 4-65,365 2-19,1022 5-7,260 3 2,-1 1-1,1 0 0,0 1 0,0-1 0,0 0 1,0 1-1,-1 0 0,1-1 0,0 1 0,0 0 1,0 1-1,0-1 0,1 1 0,-1-1 0,0 1 1,1 0-1,-1 0 0,1 0 0,-3 3 0,3-4 3,1 1-1,0 0 0,0 0 0,-1 0 1,1 0-1,1 0 0,-1 0 1,0 0-1,0 0 0,1 0 0,-1 0 1,1 0-1,0 1 0,0-1 0,0 0 1,0 0-1,0 0 0,0 0 0,0 1 1,1-1-1,-1 0 0,1 0 1,0 0-1,-1 0 0,1 0 0,0 0 1,0 0-1,3 3 0,-2-1 15,1-1 0,0 0 0,-1-1 0,1 1 1,0 0-1,1-1 0,-1 1 0,0-1 0,1 0 0,-1 0 0,1-1 0,0 1 0,0-1 0,-1 0 0,1 0 0,0 0 0,0 0 1,6 0-1,-8-1-9,0 0 0,0 1 0,0-1 0,0-1 0,1 1 0,-1 0-1,0 0 1,0-1 0,0 1 0,0-1 0,0 0 0,0 0 0,0 0 0,0 0 0,0 0 0,0 0 0,0 0 0,-1 0 0,1-1 0,-1 1 0,1-1 0,-1 1 0,1-1 0,-1 0 0,0 1 0,1-1 0,-1 0 0,0 0 0,0 0 0,-1 0 0,1 0 0,0 0 0,-1 0 0,1 0 0,0-3 0,-1 3-9,0 0 0,0 0 0,0 0 0,0-1 0,0 1 0,0 0 0,0 0 0,-1 0 0,1 0 0,-1 0 0,1 0 0,-1 0 0,0 0 0,0 0 0,0 0 0,0 0 0,0 0 0,-2-1 0,1 0 0,-1 1 0,1 0 0,-1 0 0,1 0 0,-1 0 0,0 0 0,0 1 0,0-1 0,0 1 0,-6-2 0,2 1 0,-1 0 0,0 1 0,1 0 0,-1 0 0,0 1 0,0 0 0,0 0 0,0 1 0,-9 1 0,12-1-36,0 0 0,0 1 0,0 0 0,0-1 0,0 1 1,0 1-1,0-1 0,1 1 0,-1 0 0,1 0 0,0 0 0,-7 7 0,11-10-69,-1 1 0,1 0 0,0-1 0,-1 1 0,1-1 0,0 1 0,0 0 0,-1-1 0,1 1 0,0 0 0,0 0 0,0-1 0,0 1 0,0 0 0,0-1 0,0 1 0,0 0 0,0-1 0,0 1-1,0 0 1,0-1 0,1 1 0,-1 0 0,0-1 0,1 1 0,-1 0 0,0-1 0,1 1 0,-1-1 0,0 1 0,1 0 0,-1-1 0,1 1 0,-1-1 0,1 0 0,0 1 0,-1-1 0,1 1 0,-1-1 0,1 0 0,0 1 0,16 9-1834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8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17132,'1'1'455,"-1"1"1,0 0 0,1-1-1,0 1 1,-1 0 0,1-1-1,0 1 1,0-1 0,1 3-1,2 3 575,8 17 295,-1 0-1,-2 1 1,11 42-1,-12-32-810,-2 0-1,1 41 0,-5 2-1115,-17 140 1,14-207 174,0-7 75,1-1-1,-1 0 1,1 1-1,0-1 1,0 0-1,1 4 1,-1-6 277,0-1 0,0 0 1,0 0-1,0 0 0,0 0 1,0 1-1,0-1 0,0 0 1,1 0-1,-1 0 0,0 0 0,0 1 1,0-1-1,0 0 0,0 0 1,0 0-1,1 0 0,-1 0 1,0 0-1,0 1 0,0-1 1,0 0-1,1 0 0,-1 0 1,0 0-1,0 0 0,0 0 0,1 0 1,-1 0-1,0 0 0,0 0 1,0 0-1,1 0 0,-1 0 1,0 0-1,0 0 0,0 0 1,0 0-1,1 0 0,-1 0 1,0 0-1,9-6-1837,9-13 282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4:22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90 10138,'1'-13'2096,"-1"9"-1074,0 1-1,1 0 1,-1-1-1,-1 1 0,1 0 1,0-1-1,-2-4 1,2 8-923,0 0-1,-1-1 1,1 1 0,0 0 0,0 0 0,-1 0 0,1-1-1,0 1 1,-1 0 0,1 0 0,0 0 0,-1 0-1,1 0 1,0 0 0,-1-1 0,1 1 0,0 0 0,-1 0-1,1 0 1,-1 0 0,1 0 0,0 0 0,-1 0 0,1 1-1,0-1 1,-1 0 0,1 0 0,0 0 0,-1 0 0,1 0-1,0 0 1,-1 1 0,1-1 0,0 0 0,-1 0 0,1 1-1,0-1 1,0 0 0,-1 1 0,-13 10 864,13-10-838,-7 6 198,1 0 0,0 0 1,0 1-1,-5 9 0,10-14-262,0 0 0,0 0 0,0 0 0,1 0 0,0 1 0,-1-1 0,1 0 0,0 1-1,0-1 1,1 1 0,-1-1 0,1 1 0,0 0 0,0-1 0,0 5 0,0-8-54,1 1 0,-1 0-1,0 0 1,1 0 0,-1 0 0,1 0 0,-1 0-1,1-1 1,-1 1 0,1 0 0,-1 0 0,1-1 0,0 1-1,-1-1 1,1 1 0,0 0 0,0-1 0,0 1-1,-1-1 1,1 1 0,0-1 0,0 0 0,0 1-1,0-1 1,0 0 0,0 0 0,0 0 0,-1 0 0,1 0-1,0 1 1,0-2 0,0 1 0,0 0 0,1 0-1,3 0 5,-1-1-1,0 0 1,1 0-1,-1 0 1,0 0 0,5-3-1,-3 1 4,0-1 1,0 1-1,0-1 1,-1 0-1,1-1 1,-1 1-1,0-1 1,-1 0-1,1 0 0,-1-1 1,0 1-1,0-1 1,-1 0-1,0 0 1,0 0-1,4-13 0,-6 17 10,-1 1 0,1 0 0,-1-1 0,0 1-1,1-1 1,-1 1 0,0-1 0,0 1 0,0-1-1,0 1 1,0 0 0,-1-1 0,1 1 0,0-1-1,-1 1 1,1-1 0,-1 1 0,1 0 0,-1-1-1,0 1 1,1 0 0,-1 0 0,0 0 0,0-1-1,0 1 1,0 0 0,0 0 0,0 0 0,0 0 0,0 1-1,-1-1 1,1 0 0,0 0 0,-3 0 0,1 0 27,-1 0 0,0 0 0,1 0 1,-1 1-1,0-1 0,1 1 1,-1 0-1,0 0 0,1 1 1,-1-1-1,0 1 0,-5 1 1,-7 3 85,0 1 0,-23 12 0,58-30 670,-17 12-934,-1-1 0,0 0 0,0 0 1,1 0-1,-1 0 0,0-1 0,0 1 1,0 0-1,0 0 0,-1 0 0,1-1 0,0 1 1,0-1-1,-1 1 0,1 0 0,-1-1 1,1 1-1,-1-1 0,0 1 0,0-1 1,1 0-1,-1-1 0,-1-11-633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01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390 54 11779,'-18'-1'2126,"-33"0"1,44 1-1650,0 1-1,0 1 0,0-1 1,0 1-1,0 0 0,0 1 1,-11 5-1,2 2-133,0 1 1,0 0-1,1 1 1,1 1-1,0 0 0,0 1 1,2 1-1,0 0 1,0 0-1,2 1 0,-16 30 1,13-19-197,1 1 1,1 1 0,1 0-1,2 0 1,1 1 0,-6 53-1,12-60-18,0-1-1,1 0 0,1 1 0,2-1 0,4 23 1,-5-34-72,1 0 1,1 0 0,0 0 0,0 0 0,1-1-1,0 0 1,1 0 0,0 0 0,1 0 0,0-1 0,14 14-1,-10-14-29,1 0 0,0 0 0,0-1 0,1-1 0,0 0 0,1-1 0,-1-1 0,1 0-1,0 0 1,23 3 0,-10-4-18,0 0-1,0-2 1,0-1-1,52-6 1,-56 2-4,1-1 0,-1-1 0,0-2-1,0 0 1,-1-1 0,39-21 0,-35 14 69,-2-1 0,0-1 0,0 0 1,-2-2-1,25-27 0,49-66 869,-81 91-617,-1-1-1,0 0 1,16-40 0,-26 53-203,0 0 0,-1 0-1,0-1 1,2-16 0,-5 20-79,0 1 1,0 0-1,0-1 1,0 1 0,-1 0-1,0-1 1,0 1 0,-1 0-1,0 0 1,-3-8 0,-1 0 34,-2 1 1,1-1-1,-2 2 1,1-1-1,-21-20 1,-60-45 204,50 47-383,-1 2 0,-2 2 1,-50-24-1,79 44-174,0 0 0,-1 1 0,-17-4 0,26 8-35,0 0-1,0 0 1,1 1-1,-1-1 1,0 1-1,0 0 1,0 1-1,0-1 0,0 1 1,1 0-1,-1 0 1,0 1-1,-6 2 1,8-3 76,0 1 0,0 0 0,1 0-1,-1 1 1,0-1 0,-2 3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33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0 11939,'8'22'3850,"-6"-9"-3068,-1 0 1,1 0-1,-2 22 1,0-5-111,9 229 1368,1 107-778,-26 36-185,8-247 801,25 304-1,-16-435-1600,-1 0 1,-1 1 0,-1-1-1,-1 0 1,-1 0 0,-1-1-1,-1 1 1,-2-1 0,-12 28-1,19-48-254,0 0 0,-1 1-1,1-1 1,-1 0 0,0 0-1,0-1 1,-4 5 0,6-7-29,0 0 1,-1 1-1,1-1 1,0 0 0,0 0-1,0 0 1,-1 0-1,1 0 1,0 0 0,0 0-1,0 0 1,-1 0-1,1 0 1,0 0 0,0 0-1,0-1 1,-1 1-1,1 0 1,0 0 0,0 0-1,0 0 1,-1 0 0,1 0-1,0 0 1,0-1-1,0 1 1,0 0 0,-1 0-1,1 0 1,0 0-1,0-1 1,0 1 0,0 0-1,0 0 1,0 0-1,0 0 1,-1-1 0,1 1-1,0 0 1,0 0-1,0-1 1,0 1 0,0 0-1,0 0 1,0 0 0,0-1-1,-2-13-646,1-24-1396,3-13 853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36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285 19 10842,'1'-2'391,"0"1"0,1-1-1,-1 1 1,1-1 0,-1 1 0,1 0-1,0-1 1,-1 1 0,1 0-1,0 0 1,0 0 0,0 1 0,4-2-1,-6 2-295,1 0-1,0 0 1,-1 0 0,1 0-1,0 0 1,0 0-1,-1 0 1,1 0-1,0 0 1,-1 0 0,1 1-1,0-1 1,-1 0-1,1 1 1,0-1-1,-1 0 1,1 1 0,0-1-1,-1 1 1,1-1-1,-1 1 1,1-1-1,-1 1 1,1-1 0,-1 1-1,0-1 1,1 1-1,-1 0 1,0-1 0,1 1-1,-1 0 1,0-1-1,0 1 1,1 0-1,-1 0 1,0-1 0,0 1-1,0 0 1,0-1-1,0 1 1,0 0-1,0 0 1,1 19 405,-1 1 0,-1-1 0,-1 0 1,-7 30-1,-27 77 286,-11-9-623,39-102-156,-1 0 0,0 0-1,-2 0 1,-21 25-1,27-36-1,0-1-1,1 1 1,-2-1-1,1 0 1,0 0-1,-1-1 1,0 0-1,-10 5 0,13-7-2,1 0 0,0-1 0,0 1-1,0-1 1,-1 0 0,1 1 0,0-1-1,0 0 1,-1 0 0,1-1 0,0 1-1,-1 0 1,1-1 0,0 1-1,0-1 1,0 0 0,0 0 0,-1 0-1,1 0 1,0 0 0,1 0 0,-1 0-1,0-1 1,0 1 0,0-1 0,1 1-1,-1-1 1,1 0 0,-2-1-1,-3-6 3,1 1 0,0-1-1,1 0 1,0 0-1,0 0 1,1-1 0,-3-14-1,2 8 1,2-1 0,0 0 1,0-28-1,2 39 15,0 1 1,1 0-1,0-1 1,-1 1-1,2 0 1,-1 0-1,1 0 1,2-5 0,-3 7-1,0 1 1,1 0 0,-1 0 0,1 0 0,0 0 0,-1 0 0,1 0 0,0 0-1,0 0 1,0 1 0,1-1 0,-1 1 0,0 0 0,0 0 0,1 0 0,-1 0 0,1 0-1,4-1 1,11-1 236,1 1 0,-1 0 0,1 1 0,-1 2 0,1 0 0,-1 0 0,1 2 0,23 6-1,-24-3-221,26 12-1,-29-11-584,1 0 1,21 5-1,-34-11 240,1 0 1,-1-1-1,1 1 1,-1-1-1,1 0 1,-1 1-1,1-2 1,-1 1-1,1 0 1,-1-1-1,0 1 1,1-1 0,-1 0-1,0 0 1,1-1-1,-1 1 1,0-1-1,0 1 1,0-1-1,4-3 1,26-24-1173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36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 15259,'0'-3'185,"3"-26"3183,-2 23-901,0 19-29,-1 51-865,9 65 1,-6-107-1394,1-1 1,0 0 0,2 0-1,0 0 1,2-1-1,0 0 1,12 19 0,18 21 147,76 89 0,-107-140-325,0-1-282,-1 0 1,0 1-1,0 0 1,-1 0-1,0 0 1,-1 1 0,1-1-1,2 12 1,-7-10-1998,0-10 2221,0-1 1,0 0 0,0 0-1,0 0 1,0 0-1,0 0 1,0 0-1,0 1 1,-1-1-1,1 0 1,0 0 0,0 0-1,0 0 1,0 0-1,0 0 1,0 0-1,0 0 1,0 1 0,0-1-1,0 0 1,0 0-1,-1 0 1,1 0-1,0 0 1,0 0-1,0 0 1,0 0 0,0 0-1,0 0 1,-1 0-1,1 0 1,0 0-1,0 0 1,0 0-1,0 0 1,0 0 0,0 0-1,-1 0 1,1 0-1,0 0 1,0 0-1,0 0 1,0 0-1,0 0 1,0 0 0,0 0-1,-1 0 1,1 0-1,0 0 1,0 0-1,0 0 1,0-1 0,0 1-1,0 0 1,0 0-1,0 0 1,0 0-1,-1 0 1,1 0-1,0 0 1,0 0 0,0-1-1,0 1 1,0 0-1,0 0 1,0 0-1,0 0 1,0 0-1,0-1 1,-5-7-1517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36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0 371 15331,'18'-41'1561,"8"-9"1087,6-3-127,3-4-545,2-1-384,-4 15-759,-2 6-257,-7 19-424,-4 6-224,-10 10-784,-5 5-457,-4 5-1471,-1 8 1623,-1 7 297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37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0 207 13819,'2'-3'1280,"2"-7"889,8-2-137,10-9-263,5-5-241,5 0-504,0 1-264,-1 4-456,-6 0-112,1 7-704,-4 3-456,-2 1-1641,-3 4 1313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37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1 111 13571,'1'4'629,"0"-1"1,0 1-1,1-1 1,-1 1-1,1-1 0,0 0 1,0 0-1,1 0 1,3 5-1,28 22 2704,-25-23-2701,0 0 0,9 11 1,-13-12-495,0 0 1,-1 1 0,0 0-1,0-1 1,0 1-1,5 15 1,-4-3-496,6 27 0,-6-22-765,-5-20-1577,-7-12-1347,-5-12 2009,11 18 1918,-5-8-569,1-1 0,0-1 0,-7-21 0,12 32 793,0 0 0,0 0 0,0 0 0,0 1 0,0-1 0,0 0 0,0 0 0,0 0 0,0 1 0,1-1 0,-1 0 0,0 0 0,0 1 1,1-1-1,-1 0 0,1 0 0,-1 1 0,0-1 0,1 0 0,-1 1 0,1-1 0,0 0 0,18-12 2433,-10 7-1853,5-3 276,-2-2 0,1 1 0,-1-2 0,-1 1 0,0-1 1,18-27-1,-27 35-909,0 1 0,0-1 0,-1 1 0,0-1 1,0 1-1,0-1 0,0 0 0,0 1 0,-1-1 1,0 0-1,0 0 0,0 1 0,0-7 1,-2-1-26,-1-1 1,-7-20-1,7 24 4,0 0 172,3 12 53,3 12 121,9 16-6,1-1-1,1 0 0,2-1 1,24 35-1,-39-64-376,1 4-159,1-1 0,0 0 1,0 0-1,0 0 0,0 0 0,1-1 0,0 1 0,-1-1 1,1 0-1,1 0 0,3 3 0,-7-6 47,0 0 0,-1 0 0,1 0 0,-1 0 0,1 0 0,0 0 0,-1 0 0,1 0 1,-1 0-1,1 0 0,0 0 0,-1 0 0,1 0 0,-1-1 0,1 1 0,0 0 0,-1 0 0,1-1 0,-1 1 0,1 0 0,-1-1 0,1 1 0,-1 0 0,1-1 0,-1 1 1,0-1-1,1 1 0,-1-1 0,0 1 0,1-1 0,-1 1 0,0-1 0,1 0 0,7-22-2579,-7 18 2210,8-25-1398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38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0 126 12899,'3'0'304,"-1"-1"1,1 1 0,-1 0 0,1 0-1,0 0 1,-1 0 0,1 0 0,-1 1-1,1-1 1,-1 1 0,1 0 0,-1 0-1,1 0 1,-1 0 0,0 0 0,5 3-1,1 2 834,0 0-1,14 15 0,-17-17-754,8 10 614,0 0 0,-1 1 0,0 1 1,-1 0-1,11 22 0,-11-14-634,0 0-1,-2 1 1,9 34 0,-18-55-373,-5-8-6,-4-14-37,-4-22-223,1-2-1,3 1 1,-9-79-1,18 117 261,-2-16-62,1 0 0,1-23 0,0 39 72,0-1 0,0 1 0,1-1 1,-1 0-1,1 1 0,0 0 0,0-1 0,0 1 0,1-1 0,-1 1 0,1 0 0,0 0 0,0 0 0,0 0 0,0 0 0,0 0 0,0 1 1,5-5-1,-5 6 3,0 0 1,0 0-1,0 0 1,0 0-1,1 0 1,-1 0-1,0 1 1,0-1-1,1 1 1,-1 0-1,0-1 1,0 1 0,1 0-1,-1 0 1,3 1-1,-1 0 16,0 0 0,0 0 0,0 0-1,-1 1 1,1-1 0,0 1 0,6 4 0,0 2 89,0 0 0,-1 0 1,1 1-1,9 13 0,-2-2 132,-1 1-1,15 28 1,-24-36-405,1 1 1,-2 1-1,0-1 1,8 31-1,-13-41-228,0 0 0,-1 0 0,1 0-1,-1 0 1,0 0 0,0 0 0,0 0-1,-1 0 1,0 0 0,1 0 0,-1 0-1,0 0 1,-1 0 0,1 0 0,-3 5-1,-6 5-1575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38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1 200 16740,'14'4'1976,"5"-4"1585,23-18-1945,4-11-440,15-14-816,5-11-520,6-6 88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9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1 390 12731,'6'-4'1752,"4"0"1665,11-1-681,7-2-639,6-1-313,9 0-543,2-1-305,-2 2-472,-3-1-160,-4 5-232,-9-2-56,-3 4-432,-3-1-432,-5-3-937,1-1-647,-1-7-657,0-3 1513</inkml:trace>
  <inkml:trace contextRef="#ctx0" brushRef="#br0" timeOffset="1">516 1 16572,'-5'16'1704,"-1"5"1016,-4 14-439,-1 5-185,0 3-471,1 3-385,10 4-616,2 3-200,6 3-256,2 0-208,6 0-1136,4-2-592,9-6 775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40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44 10730,'-2'0'261,"-16"-10"10382,11 14-9860,4-1-503,0 0 1,0 0-1,1 0 1,-1 0 0,1 1-1,0-1 1,0 1-1,0 0 1,1-1-1,-1 1 1,1 0-1,-1 6 1,0-4-43,1 1 1,0 0-1,0-1 1,1 1-1,0 0 0,1 12 1,-1-18-221,1 1 1,-1 0 0,0-1-1,1 1 1,0 0 0,-1-1-1,1 1 1,0-1 0,0 1-1,0-1 1,0 1 0,0-1-1,0 0 1,0 1 0,0-1 0,0 0-1,1 0 1,-1 0 0,1 0-1,-1 0 1,0 0 0,1 0-1,0-1 1,-1 1 0,1 0-1,-1-1 1,1 0 0,0 1-1,-1-1 1,1 0 0,0 0-1,0 1 1,-1-1 0,1-1 0,3 1-1,-3 0-15,1-1 0,0 0-1,0 1 1,0-1 0,0 0 0,0 0 0,-1-1-1,1 1 1,0 0 0,-1-1 0,0 0-1,1 1 1,-1-1 0,0 0 0,1 0 0,-1 0-1,-1-1 1,1 1 0,0 0 0,1-4-1,0 0 8,-1 0 0,0-1 1,0 1-1,0-1 0,-1 1 0,0-1 0,0 0 0,-1 1 0,0-1 0,-1-7 0,1 10 1,0 1 0,-1 0 0,1 0 0,-1-1 0,0 1 0,0 0 0,0 0 0,-1 0 0,1 0 0,-1 0-1,1 0 1,-1 0 0,0 1 0,0-1 0,0 1 0,-1-1 0,1 1 0,0 0 0,-1 0 0,0 0 0,1 0 0,-4-2 0,5 4 3,0-1 1,1 1-1,-1 0 0,0 0 0,0-1 0,1 1 1,-1 0-1,0 0 0,0 0 0,1 0 0,-1 0 1,0 0-1,0 0 0,1 0 0,-1 0 1,0 0-1,0 1 0,1-1 0,-1 0 0,0 0 1,1 1-1,-1-1 0,0 0 0,0 1 0,0 1 7,-1-1 0,1 0 0,0 0 0,0 1 0,0-1 0,0 1 0,0-1 0,0 1 0,1-1 0,-2 3 0,0 3 45,0 1 1,0-1-1,-1 14 0,3-13-24,-1-1 1,2 0-1,-1 1 0,1-1 0,3 14 1,-4-19-34,1 1 0,0-1 0,-1 0 0,1 1 0,0-1 0,0 0 0,1 1 0,-1-1 0,0 0 0,1 0 0,-1 0 0,1 0 0,0-1 0,0 1 0,-1 0 0,1-1 0,0 1 0,0-1 0,1 1 0,-1-1 0,3 1 0,-4-2 7,0 1 0,1-1 0,-1 0 1,1 0-1,-1 0 0,1 0 0,-1 0 0,1 0 0,-1 0 0,1 0 0,-1-1 0,0 1 1,1-1-1,-1 1 0,0-1 0,1 1 0,-1-1 0,0 0 0,0 0 0,1 0 0,-1 1 0,0-1 1,0 0-1,0 0 0,0-1 0,0 1 0,0 0 0,0 0 0,-1 0 0,2-3 0,-1 2 36,0 0-1,0 0 1,0 0-1,0-1 1,0 1-1,-1 0 0,1 0 1,-1-1-1,1 1 1,-1-1-1,0 1 1,0 0-1,0-1 0,-1 1 1,1 0-1,0-1 1,-1 1-1,0-4 0,-1 4-11,0-1 1,1 0-1,-1 0 0,0 1 0,-1-1 0,1 1 0,0 0 0,-1-1 0,1 1 0,-1 0 0,1 0 0,-1 1 0,0-1 0,0 1 0,0-1 1,0 1-1,0 0 0,-5-1 0,3 0-55,-1 1-1,1 1 1,-1-1 0,0 1 0,1 0 0,-1 0-1,0 0 1,1 1 0,-11 2 0,-6 4-293,-15 4 56,14-9 20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43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1 9986,'-12'2'14414,"7"1"-13389,3-1-921,-1 0 0,1 0-1,0 1 1,0-1 0,0 1-1,0-1 1,0 1 0,1-1-1,-1 1 1,-1 3 0,-13 34 203,13-32-168,1-2-37,-1 1 10,0 0 0,1 0 0,-3 12 0,5-18-104,0-1 0,0 1 0,-1 0 0,1-1 0,0 1 1,0 0-1,0-1 0,0 1 0,0 0 0,0-1 0,0 1 0,0 0 0,0-1 0,1 1 0,-1 0 0,0-1 0,0 1 0,1 0 1,-1-1-1,0 1 0,1-1 0,-1 1 0,0-1 0,1 1 0,-1-1 0,1 1 0,-1-1 0,1 1 0,-1-1 0,1 1 0,-1-1 1,1 0-1,-1 1 0,1-1 0,0 0 0,-1 0 0,1 1 0,0-1 0,-1 0 0,1 0 0,0 0 0,-1 0 0,1 0 0,0 0 1,-1 0-1,1 0 0,0 0 0,-1 0 0,1 0 0,0-1 0,2 1 24,-1-1-1,0 0 1,0 0-1,0 0 1,0 0-1,0-1 1,0 1 0,0 0-1,0-1 1,0 0-1,0 1 1,-1-1-1,1 0 1,-1 0 0,1 0-1,-1 0 1,0 0-1,2-4 1,-1 2 0,-1 1-1,1-1 1,-1 1 0,0-1 0,0 0 0,0 1-1,0-1 1,-1 0 0,0 0 0,0-7 0,0 9-28,0 1-1,0 0 1,0 0 0,0 0 0,0 0 0,-1 0 0,1-1 0,0 1 0,-1 0 0,1 0 0,-1 0 0,1 0 0,-1 0 0,0 0 0,1 0 0,-1 0 0,0 1 0,0-1 0,0 0 0,0 0 0,1 1 0,-1-1 0,0 0 0,0 1 0,0-1 0,0 1 0,-1-1 0,1 1 0,0-1 0,0 1 0,0 0 0,0 0 0,0-1 0,0 1 0,-1 0 0,1 0 0,0 0 0,0 0 0,0 1 0,0-1 0,-2 0 0,-2 2 10,1-1-1,-1 1 1,1 0 0,0 0-1,-1 0 1,1 1 0,0 0 0,-6 5-1,6-5 9,0 1-1,0 0 1,0 0-1,1 1 0,-1-1 1,1 1-1,-2 4 1,4-7-5,0-1 1,0 0-1,1 1 1,-1-1-1,1 1 1,0-1-1,-1 1 1,1-1-1,0 1 0,0 0 1,0-1-1,0 1 1,0-1-1,0 1 1,0-1-1,0 1 1,1-1-1,-1 1 1,1-1-1,-1 1 1,1-1-1,0 1 1,-1-1-1,1 0 1,0 1-1,0-1 1,0 0-1,0 0 1,0 1-1,1 0 1,2 0 52,0 1 1,0-1-1,0 0 1,0 0-1,0 0 1,1-1-1,-1 0 1,1 1-1,-1-2 1,1 1-1,-1 0 1,1-1-1,-1 0 1,1 0-1,-1 0 1,1-1-1,0 1 1,-1-1-1,0 0 1,1 0-1,-1-1 1,1 1-1,-1-1 1,0 0-1,0 0 1,0-1-1,0 1 1,4-5-1,-7 7-59,-1 0 0,0 0-1,1-1 1,-1 1 0,0 0 0,1 0-1,-1-1 1,0 1 0,0 0 0,1-1 0,-1 1-1,0 0 1,0-1 0,1 1 0,-1 0-1,0-1 1,0 1 0,0 0 0,0-1-1,0 1 1,0-1 0,1 1 0,-1 0-1,0-1 1,0 1 0,0-1 0,0 1-1,0 0 1,0-1 0,-1 1 0,1-1 0,0 1-1,0 0 1,0-1 0,0 1 0,0-1-1,-1 1 1,1 0 0,0-1 0,0 1-1,0 0 1,-1-1 0,1 1 0,0 0-1,-1 0 1,1-1 0,0 1 0,-1 0-1,1 0 1,0-1 0,-1 1 0,1 0 0,0 0-1,-1 0 1,1 0 0,-1-1 0,-29-4 125,22 4-104,-13-2-29,-20-5-810,34 5-707,18 3-533,-9 0 1749,27 0-1339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44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64 9794,'0'-6'2011,"0"0"1,1 0-1,2-11 0,-3 15-1523,1 0 0,-1 0 0,1 0 0,0 0 0,0 0 0,0 0 0,0 1 1,0-1-1,0 0 0,0 0 0,1 1 0,-1-1 0,1 1 0,2-3 0,-8 19 1391,4-13-1850,-28 63 1041,26-58-906,0 0 0,0 0 0,1 0 0,0 0 0,0 0 0,1 0 0,0 13 0,1-18-119,-1 0 0,0-1-1,1 1 1,0 0 0,-1 0-1,1-1 1,0 1 0,0-1-1,0 1 1,0-1-1,0 1 1,0-1 0,0 0-1,0 1 1,1-1 0,-1 0-1,0 0 1,1 0 0,-1 0-1,1 0 1,0 0 0,-1 0-1,1-1 1,0 1 0,-1 0-1,1-1 1,0 0 0,0 1-1,-1-1 1,1 0-1,0 0 1,0 0 0,0 0-1,-1 0 1,1 0 0,0 0-1,0-1 1,-1 1 0,1-1-1,0 1 1,-1-1 0,1 0-1,0 0 1,-1 0 0,1 0-1,-1 0 1,1 0 0,-1 0-1,0 0 1,1 0-1,-1-1 1,0 1 0,1-2-1,-1 2-30,-1 0 0,1 0 0,-1 0 0,1-1 0,-1 1 0,0 0 0,1 0 0,-1 0 0,0-1 0,0 1 0,0 0 0,0 0 0,0-1 0,0 1 0,0 0 0,-1 0 0,1-1 0,0 1 0,-1 0-1,1 0 1,-1 0 0,1 0 0,-1 0 0,0 0 0,-1-2 0,-2-3-127,0 1 0,0 0 0,-10-7-1,9 7-164,-17-15-897,4 3 375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45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18 12891,'-1'-2'339,"0"1"0,0-1 0,0 1 0,0 0 0,0 0 0,0 0 0,0 0 0,-1 0 0,1 0 0,-1 0 0,1 0 0,0 0 0,-1 1 0,-2-2 0,3 2-174,-1 0 1,1 0-1,0 0 0,-1 0 0,1 0 1,0 1-1,-1-1 0,1 0 1,0 1-1,0-1 0,-1 0 0,1 1 1,0 0-1,0-1 0,0 1 1,0 0-1,-1 0 0,0 1 1,-3 3 133,0-1 0,1 1 0,-1 1 0,1-1 0,0 0 0,1 1 0,0 0 0,0 0 0,-3 7 0,4-9-159,1 0-1,0 0 1,-1 0 0,1 0 0,1 0 0,-1 0 0,1 0 0,-1 0-1,1 1 1,0-1 0,1 0 0,-1 0 0,1 0 0,0 0-1,2 8 1,-3-12-114,1 1 0,-1 0 0,0 0 1,0-1-1,1 1 0,-1 0 0,1-1 0,-1 1 0,1 0 0,-1-1 0,1 1 0,-1-1 0,1 1 0,-1-1 0,1 1 0,0-1 0,-1 1 0,1-1 0,0 0 0,-1 1 0,1-1 1,0 0-1,0 1 0,0-1-1,0-1 0,-1 1 0,1 0 1,0 0-1,0 0 0,-1-1 0,1 1 0,0 0 1,-1-1-1,1 1 0,-1-1 0,1 1 0,0 0 1,-1-1-1,1 1 0,-1-1 0,1 0 1,-1 1-1,1-2 0,1-1 38,0 0 0,-1 0 0,1 0 0,-1 0 0,1 0 0,-1-1 0,0 1-1,0-1 1,0-3 0,-1 3 12,0 0 0,0 0 0,0 0 0,0 1 0,-2-8 0,1 9-17,1 1 0,-1-1 1,1 1-1,-1-1 0,0 1 0,0-1 1,0 1-1,0 0 0,0-1 0,0 1 1,0 0-1,0 0 0,-1 0 0,1 0 1,-3-2-1,-1 1 265,4 0-241,-1 1-1,1 0 1,-1 1-1,1-1 1,-1 0 0,0 0-1,1 1 1,-1-1-1,-2 0 1,3 1-141,-1 1-1,1-1 1,0 0-1,0 1 1,0-1-1,0 0 1,0 1 0,0-1-1,0 1 1,0 0-1,0-1 1,1 1-1,-1 0 1,0-1 0,0 1-1,0 0 1,0 2-1,0-3-90,1 1 0,-1-1 0,1 1-1,-1-1 1,1 1 0,-1 0 0,1-1-1,0 1 1,0 0 0,-1-1 0,1 1-1,0 0 1,0-1 0,0 1-1,-1 0 1,1 0 0,0-1 0,0 1-1,0 0 1,0 0 0,1-1 0,-1 1-1,0 0 1,0-1 0,0 1 0,0 0-1,1-1 1,-1 1 0,1 0 0,14 7-1556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45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82 12579,'-2'2'468,"1"0"0,-1 0 0,1 0 0,0 0 0,0 1 0,-1-1 0,1 0 0,1 0 0,-1 1 0,0-1 0,1 1 0,-1-1 0,0 4 0,1-5-350,1 0-1,-1 0 1,0 0-1,0 0 1,0 0-1,1 0 1,-1-1-1,1 1 1,-1 0-1,0 0 0,1 0 1,-1-1-1,1 1 1,0 0-1,-1 0 1,1-1-1,0 1 1,-1-1-1,1 1 1,0 0-1,0-1 1,-1 1-1,1-1 1,0 0-1,0 1 1,0-1-1,0 0 1,0 1-1,0-1 1,-1 0-1,1 0 1,0 0-1,0 0 1,0 0-1,0 0 1,0 0-1,0 0 1,1 0-1,3-1 143,1 0 0,-1 1 0,0-2 0,0 1 0,0 0 0,0-1 0,0 0-1,0 0 1,0-1 0,0 0 0,8-5 0,-5 1 126,1 0 0,-1-1 0,0 0 0,12-14 0,-20 21-342,1 0-1,0 0 1,0 0 0,0 0-1,-1 0 1,1 0-1,-1 0 1,1-1 0,-1 1-1,1 0 1,-1 0 0,0 0-1,1-1 1,-1 1-1,0 0 1,0 0 0,0-1-1,0 1 1,0 0-1,0-3 1,-1 3-15,0 0 1,1 0-1,-1 0 0,0 0 1,0 1-1,1-1 0,-1 0 0,0 0 1,0 1-1,0-1 0,0 0 1,0 1-1,0-1 0,0 1 0,0 0 1,0-1-1,0 1 0,0 0 1,0-1-1,-1 1 0,1 0 1,0 0-1,-1 0 0,-8-1 65,0 1 0,-1 1-1,1 0 1,-15 3 0,-12 1-1130,35-5 884,-10 0-1217,12-1 1287,0 1 0,-1 0 0,1 0 0,0 0 0,0 0 0,-1-1 0,1 1 0,0 0 0,0 0 0,0-1 1,-1 1-1,1 0 0,0 0 0,0-1 0,0 1 0,0 0 0,0 0 0,0-1 0,-1 1 0,1 0 0,0-1 0,0 1 0,0 0 0,0-1 0,0 1 0,0 0 0,0 0 0,0-1 0,0 1 0,0 0 0,0-1 0,1 1 0,-1 0 0,0-1 0,0 1 0,0 0 0,0 0 0,1-1 0,7-16-1865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47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2 106 8658,'-1'-3'234,"1"1"0,0-1 0,0 1 0,0-1 0,0 1 0,0-1 0,0 0 0,1 1 0,-1-1 0,1 1 0,0-1 0,0 1 0,0-1 0,0 1 0,2-4 0,0 3-44,-1 0 0,1 0-1,0 0 1,0 1 0,0-1 0,0 1 0,0 0-1,1 0 1,-1 0 0,5-1 0,6-4 161,1 2 0,0 0 0,0 0 0,1 2 0,-1 0 0,1 1 1,20-1-1,-6 3 319,-1 1 1,0 2 0,31 7 0,48 7 963,119 4 1,110-18-629,-210-8-610,-26 0 47,134 11 0,-108 8 266,-14-1 265,134-1 1,-30-23-383,-7 0-297,-2 6-99,308-6 1401,-415 8-1245,38-1 184,-107 5-291,0 2 0,44 8 0,-29 0-457,80 14 802,-62-17-3016,2-6-4206,-9-6 3616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5:50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1 133 12915,'-1'-4'317,"1"-1"0,0 1 0,1 0 0,-1 0 0,1-1 0,-1 1 0,1 0 0,1 0 0,-1 0 0,0 0 0,1 0 0,0 0 0,0 1 0,0-1 0,0 0 0,1 1 0,-1 0 0,1-1 0,0 1 0,0 0 0,0 1 0,1-1 0,3-2 0,2-1-72,0 1 0,0 0-1,0 1 1,1 0 0,0 0 0,-1 1-1,1 1 1,1-1 0,-1 2 0,16-2-1,12 2 478,57 5-1,-71-2-530,90 1 433,-24-1-173,-65 0-257,0 1-1,45 12 1,48 22 241,-39-12-268,104 32-20,-168-52-59,-1 1 0,0 0 0,0 2 1,24 16-1,48 45 227,-17-12-215,-27-29-81,57 29 1,9 5 54,-90-49-34,0 0 0,-1 0 0,25 27 0,31 39 67,137 139-10,-142-163-92,17 16-32,-58-43 33,138 149 40,-98-94-41,187 226 6,-205-250 12,-3 2 1,52 89-1,60 143 93,-89-161-97,-31-56-35,-3 2 0,-3 1 0,25 99 0,33 146 87,-50-155-61,32 111-28,24 84 263,-71-258-257,21 48 26,-35-126-11,1-1 0,1 0 0,25 35 0,103 168-3,26 37-3,-56-135-2,-74-92 3,-2-5 15,47 38 0,-33-30-5,178 125 98,-167-127-51,-14-12 130,0-2-1,71 30 1,105 29-108,-189-74-64,235 81 498,7-20 212,135 27-675,-154-34 71,-193-54-13,1-3 0,71 2 0,180-25 4,-94 1-83,-155 12-23,91 11 0,61 22 13,-99-12 2,175 7 0,-229-29 18,72-12 0,-75 7-10,-3 1 11,96-13 35,-118 12 1,0-1 1,42-16 0,-44 11 36,0 1 0,1 2 0,64-10 0,-56 17-96,75 6 0,44 14-3,-95-8-11,-49-8-1166,-13-1-820,-18 2-13,-14 2 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18.2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130 8 8594,'-3'-1'405,"-1"-1"0,-1 1 0,1 0 0,0 0 0,0 1 0,0-1 1,0 1-1,-9 0 0,11 0-189,0 1-1,0 0 1,0 0 0,0-1 0,0 1-1,0 0 1,1 0 0,-1 1 0,0-1 0,1 0-1,-1 1 1,0-1 0,1 0 0,0 1 0,-1 0-1,1-1 1,0 1 0,0 0 0,-2 3 0,-6 14 113,1 1 1,1 0 0,0 0 0,2 0 0,0 0 0,1 1-1,1 0 1,2 0 0,0 29 0,3 8-344,3 0-1,13 62 1,-13-95 30,-2 0-4,2-1-1,1 0 0,0 0 1,13 29-1,-16-48-11,0 1 0,0 0-1,0-1 1,1 1 0,0-1 0,0 0 0,0-1 0,0 1-1,1-1 1,0 1 0,0-1 0,0-1 0,0 1 0,1-1-1,-1 0 1,1 0 0,0 0 0,0-1 0,0 0 0,0 0-1,10 1 1,-3-2 13,0 0 0,0-1-1,1 0 1,-1-1 0,0 0-1,17-5 1,76-26 16,-82 24 30,-1-1 0,1-2 1,-1 0-1,25-17 1,-42 24 22,1-1 0,-1 0 0,0 0 0,0-1 0,0 1 0,-1-1 0,0-1 0,0 1 0,-1-1 0,0 0 0,0 0 0,0 0 0,-1 0 0,0 0 0,-1-1 0,1 0 0,1-10 0,-3 4 0,0 0-1,-1 0 1,-1 1 0,0-1-1,-1 0 1,0 1-1,-6-19 1,-1 4 171,-1 1 0,-19-38 1,20 49-153,0 0 1,0 1 0,-2 0 0,0 1 0,0 0 0,-1 1 0,-1 0-1,0 1 1,-1 1 0,0 0 0,-1 1 0,0 0 0,-1 1-1,0 1 1,0 0 0,0 1 0,-1 1 0,0 1 0,-1 0-1,1 2 1,-35-4 0,-30 4-2560,82 3 2291,-1 0-1,0 0 1,0 0 0,0 0-1,0 0 1,0 0-1,0 0 1,1-1 0,-1 1-1,0 0 1,0 0-1,0-1 1,1 1 0,-1-1-1,0 1 1,-1-1-1,1-1-29,1 1 0,-1-1 0,0 1-1,1-1 1,-1 0 0,1 1 0,-1-1-1,1 0 1,0-1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20.0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73 24 10170,'-33'15'3821,"31"-14"-3537,0 0-1,0-1 1,0 1 0,0-1 0,-1 0 0,1 0-1,0 0 1,0 0 0,0 0 0,-1 0-1,1 0 1,0-1 0,-4 0 0,6 1-259,0 0 1,-1-1-1,1 1 1,0 0-1,-1 0 1,1 0-1,0 0 1,-1-1-1,1 1 1,0 0-1,0 0 1,-1-1-1,1 1 1,0 0-1,0 0 1,-1-1-1,1 1 1,0 0-1,0-1 1,0 1-1,0 0 1,0-1-1,-1 1 1,1 0-1,0-1 1,0 1-1,0 0 1,0-1-1,0 1 1,0 0-1,0-1 1,0 1-1,0-1 1,0 1-1,0 0 1,0-1-1,1 0 1,0 0-13,-1-1 0,1 1 0,0-1 0,0 0 0,0 1 0,0 0 0,0-1-1,2-1 1,-3 3-15,1 0-1,-1 0 1,0-1-1,0 1 0,0 0 1,1 0-1,-1-1 1,0 1-1,0 0 0,0 0 1,0-1-1,0 1 1,0 0-1,0-1 0,0 1 1,1 0-1,-1 0 0,0-1 1,0 1-1,0 0 1,0-1-1,0 1 0,-1 0 1,1-1-1,0 1 1,0 0-1,0 0 0,0-1 1,0 1-1,0 0 1,0-1-1,-1 1 0,1 0 1,0 0-1,0-1 1,0 1-1,-1 0 0,1 0 1,-1-2-840,9 2-558,5 5-867,-12-5 2243,-1 0-1,0 0 0,1 0 0,-1 1 0,0-1 0,0 0 1,1 0-1,-1 1 0,0-1 0,0 0 0,0 1 0,1-1 0,-1 0 1,0 0-1,0 1 0,0-1 0,0 0 0,0 1 0,0-1 1,1 0-1,-1 1 0,0-1 0,0 0 0,0 1 0,0-1 0,0 0 1,0 1-1,0-1 0,-1 1 0,1-1 0,0 0 0,0 0 1,0 1-1,0-1 0,0 0 0,-1 1 0,-3-3-650,3-5 401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21.6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154 135 10018,'-2'-4'998,"1"-1"1,-1 1-1,0-1 0,0 1 1,-1 0-1,-4-8 0,7 12-945,0 0-1,0 0 0,0 0 0,0 0 0,0 0 1,0 0-1,0 0 0,0 0 0,0-1 0,-1 1 1,1 0-1,0 0 0,0 0 0,0 0 1,0 0-1,0 0 0,0 0 0,0 0 0,0 0 1,0 0-1,0-1 0,0 1 0,0 0 0,-1 0 1,1 0-1,0 0 0,0 0 0,0 0 1,0 0-1,0 0 0,0 0 0,0 0 0,-1 0 1,1 0-1,0 0 0,0 0 0,0 0 0,0 0 1,0 0-1,0 0 0,0 0 0,-1 0 1,1 0-1,0 0 0,0 0 0,0 0 0,0 0 1,0 0-1,0 0 0,0 1 0,0-1 0,0 0 1,-1 0-1,1 0 0,0 0 0,0 0 1,0 0-1,0 0 0,0 0 0,0 1 0,0-1 67,0 0 0,0 1 0,0-1 1,0 0-1,0 1 0,0-1 0,0 0 0,0 1 0,0-1 0,1 0 0,-1 1 0,0-1 0,0 0 0,0 0 0,0 1 0,1-1 0,-1 0 0,0 1 0,0-1 0,1 0 0,-1 0 0,0 1 0,1 0-40,0 0 0,0 0 1,0 0-1,0 0 0,0 1 0,0-1 0,-1 0 1,1 1-1,-1-1 0,1 0 0,-1 1 0,1-1 1,-1 1-1,0-1 0,0 1 0,0-1 0,0 1 1,0-1-1,0 3 0,-5 34 52,2-23 54,3 12 63,0-27-241,0 0 0,0 1 0,0-1-1,0 0 1,0 0 0,0 1 0,0-1 0,0 0-1,0 1 1,0-1 0,0 0 0,1 0-1,-1 1 1,0-1 0,0 0 0,0 0 0,0 1-1,1-1 1,-1 0 0,0 0 0,0 0-1,0 1 1,1-1 0,-1 0 0,0 0 0,0 0-1,1 1 1,0-2 0,-1 1 0,1-1 0,-1 1 0,1 0 0,-1-1 0,1 1 0,0-1 0,-1 1 0,1-1 0,-1 1 0,0-1 0,1 0 0,-1 1 0,0-1 0,1 0 0,-1 1 0,1-2 0,3-7 14,0 0 1,0 0-1,-1-1 0,0 0 0,0 1 0,-1-1 0,-1 0 0,1 0 0,-2 0 0,1-1 0,-1 1 0,-1 0 0,-2-15 0,2 23-7,1 1 0,0 0 0,-1-1-1,1 1 1,-1-1 0,1 1 0,-1 0 0,1 0-1,-1-1 1,0 1 0,0 0 0,0 0 0,0 0-1,0-1 1,0 1 0,0 0 0,0 1 0,0-1-1,0 0 1,0 0 0,-1 0 0,1 1 0,0-1-1,-1 0 1,1 1 0,0 0 0,-1-1 0,1 1-1,-1 0 1,1-1 0,0 1 0,-1 0 0,1 0-1,-1 0 1,1 0 0,-1 1 0,1-1 0,-1 0 0,-1 1-1,1 0 14,-1 0-1,0 0 0,0 1 1,0-1-1,1 1 1,-1 0-1,1 0 0,-1 0 1,1 0-1,0 0 0,-1 0 1,1 0-1,0 1 1,1-1-1,-1 1 0,0 0 1,-1 4-1,1-3-20,1-1 1,0 1-1,0-1 0,1 1 1,-1-1-1,1 1 0,0-1 1,0 1-1,0 0 0,0-1 1,1 1-1,0-1 0,-1 1 1,1-1-1,0 1 0,1-1 1,-1 1-1,1-1 0,-1 0 0,5 6 1,-5-7 8,1 0 1,0 0-1,0 0 0,-1-1 1,1 1-1,0 0 1,1-1-1,-1 1 0,0-1 1,0 0-1,1 0 1,-1 0-1,0 0 0,1 0 1,-1 0-1,1-1 1,-1 1-1,1-1 0,0 0 1,-1 0-1,1 0 1,-1 0-1,1 0 0,0 0 1,-1-1-1,1 1 1,-1-1-1,1 0 0,3-1 1,-5 1 1,1 1 1,-1-1-1,1 0 1,-1 1-1,0-1 1,0 0-1,1 0 1,-1 0-1,0 0 1,0 0-1,0 0 1,0 0-1,0-1 1,0 1-1,0 0 1,-1 0-1,1-1 0,0 1 1,-1-1-1,1 1 1,-1 0-1,1-1 1,-1 1-1,0-1 1,1 1-1,-1-1 1,0 1-1,0-1 1,0 1-1,0-1 1,-1 0-1,1 1 1,0-1-1,0 1 1,-1 0-1,0-3 1,-1 0 22,0 0 1,0-1 0,0 1 0,0 0 0,-1 1-1,1-1 1,-1 0 0,0 1 0,0-1-1,0 1 1,-6-4 0,3 2-25,-1 1 0,1 0 0,-1 0 1,0 0-1,0 1 0,-1 0 0,-14-4 0,19 7-15,1-1 1,-1 1-1,0 0 1,0 0-1,0 0 0,0 0 1,0 1-1,1-1 1,-1 1-1,0 0 0,0-1 1,1 1-1,-1 0 1,0 1-1,1-1 0,-1 0 1,1 1-1,0 0 1,-1-1-1,1 1 0,0 0 1,0 0-1,0 0 1,0 0-1,-2 3 0,3-2-1,-1 0 0,1 0 0,-1-1 0,1 1-1,0 0 1,0 0 0,0 0 0,0 0 0,1 0 0,-1 1-1,1-1 1,0 0 0,0 0 0,0 0 0,0 0-1,0 0 1,1 1 0,-1-1 0,1 0 0,0 0-1,0 0 1,3 5 0,-2-2-2,1-1-1,1 1 1,-1 0-1,1-1 1,0 0 0,0 0-1,1 0 1,-1-1 0,1 1-1,7 4 1,-10-7 5,0-1 1,1 0-1,-1 0 1,0 0-1,0 0 0,1 0 1,-1 0-1,1-1 1,-1 1-1,0-1 1,1 0-1,-1 0 0,1 0 1,-1 0-1,1 0 1,-1 0-1,1 0 1,-1-1-1,1 1 1,-1-1-1,0 0 0,1 0 1,-1 0-1,0 0 1,0 0-1,0 0 1,4-4-1,-3 3 18,1-1 0,-1 0 1,0 0-1,-1 0 0,1 0 0,0 0 0,-1-1 0,0 1 0,0-1 1,0 0-1,0 0 0,-1 1 0,1-1 0,-1 0 0,1-8 1,-1 5 11,-1 0 1,0 0-1,0 0 1,0 0-1,-1 1 1,0-1-1,-1 0 1,0 0 0,-3-8-1,4 11-26,-1 0 1,0 1-1,0-1 0,0 0 1,0 1-1,-1-1 0,1 1 1,-1 0-1,0 0 0,0 0 1,0 0-1,0 0 0,-1 1 1,1-1-1,-1 1 0,-4-2 1,6 3-9,0 1 1,0-1-1,0 1 1,0 0-1,0 0 1,0 0-1,0 0 1,0 0-1,0 0 1,1 0-1,-1 0 1,0 1-1,0-1 1,0 1-1,0 0 1,0-1-1,1 1 1,-1 0-1,0 0 1,1 0-1,-1 0 1,0 0-1,1 1 1,0-1-1,-1 0 1,1 1-1,0-1 1,-3 4-1,-2 4-3,0 0 0,1 0 0,-8 18 0,10-21 4,0 0-1,1 1 1,0 0 0,1-1-1,-1 1 1,1 0 0,0 0-1,1 0 1,0 0 0,0-1-1,0 1 1,1 0 0,0 0-1,0 0 1,1 0 0,0-1 0,0 1-1,1-1 1,-1 1 0,1-1-1,1 0 1,-1 0 0,1-1-1,7 9 1,-9-12 0,1 1-1,0-1 1,0 0 0,-1 0 0,2 0-1,-1 0 1,0 0 0,0-1-1,0 0 1,1 1 0,-1-1-1,1-1 1,-1 1 0,1 0 0,-1-1-1,1 1 1,-1-1 0,1 0-1,0-1 1,-1 1 0,1 0 0,-1-1-1,1 0 1,-1 0 0,1 0-1,-1 0 1,0-1 0,0 1 0,4-3-1,-1 1 4,0-1-1,0 0 1,0 0-1,0-1 0,0 0 1,-1 0-1,0 0 1,0 0-1,-1-1 1,1 0-1,-1 0 0,-1 0 1,5-9-1,-5 7 7,0 0-1,-1 0 0,-1 0 1,1 0-1,-1 0 0,0 0 1,-1 0-1,0-10 0,-1 15 0,1-1-1,0 1 1,0 0-1,-1 0 1,0 0-1,0 0 0,1 0 1,-2 0-1,1 0 1,0 1-1,-1-1 1,1 0-1,-1 1 1,0-1-1,0 1 1,0-1-1,0 1 0,0 0 1,0 0-1,-1 0 1,1 0-1,-1 0 1,1 1-1,-6-3 1,6 3-5,0 0 1,1 1 0,-1 0 0,0-1 0,0 1 0,0 0-1,0 0 1,1 0 0,-1 0 0,0 0 0,0 0-1,0 1 1,0-1 0,0 1 0,1-1 0,-1 1-1,0-1 1,-2 3 0,1-1-2,-1 0 0,1 0 0,0 1 0,0 0 1,0 0-1,1 0 0,-1 0 0,-2 4 0,-1 2 1,1 1 0,0-1-1,0 1 1,1 0 0,-5 18 0,5-12 15,1 0 1,0 1-1,1-1 1,0 1-1,2-1 1,0 1-1,2 19 1,-2-34-3,1 0 1,-1 0-1,1 0 0,-1 0 1,1 0-1,0 0 1,0 0-1,0-1 1,0 1-1,0 0 0,0 0 1,0-1-1,1 1 1,-1 0-1,1-1 1,-1 0-1,1 1 0,-1-1 1,1 0-1,0 0 1,0 1-1,-1-2 1,5 3-1,-3-3 25,-1 1-1,1-1 1,-1 1 0,1-1 0,-1 0-1,1 0 1,-1-1 0,1 1-1,-1 0 1,1-1 0,-1 1-1,0-1 1,1 0 0,-1 0-1,0 0 1,1 0 0,-1 0 0,0-1-1,4-2 1,-2 0 19,1-1 0,-1 1 0,0-1 0,-1 0 0,1 0 0,-1 0 1,0 0-1,0-1 0,0 1 0,-1-1 0,0 0 0,0 0 0,-1 0 0,2-6 0,-2 2-17,1 0-1,-1 1 0,-1-1 1,0 0-1,0 0 1,-1 1-1,0-1 1,-4-11-1,5 19-36,0 1 1,0-1-1,-1 1 0,1-1 1,-1 1-1,1-1 0,-1 1 0,0 0 1,0-1-1,1 1 0,-1 0 1,0-1-1,0 1 0,0 0 1,0 0-1,0 0 0,-1 0 1,1 0-1,0 0 0,0 0 1,-1 1-1,1-1 0,-1 0 0,1 1 1,0-1-1,-1 1 0,1-1 1,-1 1-1,1 0 0,-1-1 1,0 1-1,1 0 0,-1 0 1,1 0-1,-1 0 0,1 1 1,-1-1-1,1 0 0,-1 1 0,1-1 1,-1 1-1,-1 0 0,-4 3-116,-1-1 0,1 1 0,1 0 0,-1 1 0,1-1 0,-10 10 0,11-8-3315,14-22 2100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09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979 365 9274,'8'-9'1085,"-3"5"-259,-1-1 1,0 0 0,0 0-1,0 0 1,-1 0 0,1-1-1,-1 1 1,-1-1 0,1 0-1,2-9 1,-5 13-711,0 1 0,0 0 0,0-1 0,0 1 1,0 0-1,0-1 0,-1 1 0,1 0 0,0-1 0,-1 1 0,1 0 0,-1 0 0,0 0 0,1-1 0,-1 1 1,0 0-1,0 0 0,1 0 0,-1 0 0,0 0 0,0 0 0,0 1 0,0-1 0,-3-1 0,-1-2 87,-1 1-1,0 0 0,-11-3 1,14 5-121,-172-45 1497,128 36-1299,-155-34 682,-283-74-49,419 95-3232,81 28 1830,19 10-150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22.7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209 82 8898,'-8'-10'1333,"-12"-13"1959,18 22-3127,1 0 0,-1 0 0,1 0 1,-1 0-1,0 0 0,1 0 0,-1 1 0,0-1 0,0 0 0,0 1 0,1 0 0,-1-1 0,0 1 0,-3 0 0,-21 0 1392,-29 0 1889,53 1-3187,1-1 0,-1 1 0,0 0 0,0-1-1,0 1 1,1 0 0,-1 0 0,0 0 0,1 0 0,-1 1 0,1-1 0,-1 0 0,1 1 0,0-1 0,-1 1 0,1-1 0,0 1 0,0-1 0,0 1-1,0 0 1,0 0 0,1-1 0,-1 1 0,1 0 0,-1 0 0,0 2 0,-1 5 52,1-1-1,-1 1 1,1 0 0,0 11-1,1-18-276,0-1 0,1 1-1,-1 0 1,0 0 0,0 0 0,1 0-1,-1-1 1,1 1 0,-1 0-1,1 0 1,0-1 0,0 1-1,0 0 1,0-1 0,0 1-1,0-1 1,0 1 0,1-1 0,1 2-1,-2-3-17,0 1-1,0 0 1,1-1-1,-1 1 0,0 0 1,1-1-1,-1 0 1,1 1-1,-1-1 0,1 0 1,-1 0-1,0 0 1,1 0-1,-1 0 1,1 0-1,-1 0 0,1 0 1,-1-1-1,0 1 1,1-1-1,-1 1 1,1-1-1,-1 1 0,0-1 1,3-1-1,-1-1 1,0 1 0,0-1-1,0 0 1,0 0 0,0 0-1,0 0 1,-1 0 0,0-1-1,1 1 1,-1-1 0,-1 1-1,1-1 1,0 0 0,-1 0-1,0 0 1,0 0 0,0 0-1,0 0 1,0-7 0,-1 7-10,0 1 0,0-1 1,0 0-1,0 0 1,0 1-1,-1-1 0,0 0 1,0 0-1,0 1 0,0-1 1,0 1-1,-1-1 0,1 1 1,-1 0-1,0-1 0,0 1 1,-1 0-1,1 0 1,0 0-1,-1 1 0,-4-5 1,5 6-6,0 0 1,1 0-1,-1 0 1,0 0-1,0 0 1,0 0 0,0 1-1,0-1 1,0 1-1,0-1 1,0 1-1,0 0 1,0 0 0,0-1-1,0 2 1,0-1-1,0 0 1,0 0-1,-3 1 1,3 0 2,-1 1 0,0-1 0,1 0 0,0 1 1,-1-1-1,1 1 0,0 0 0,0 0 0,0-1 0,0 2 0,0-1 0,-3 4 1,3-2-4,0-1 1,0 0-1,0 1 1,0 0 0,1-1-1,-1 1 1,1 0-1,0 0 1,0 0 0,0 0-1,1-1 1,0 1-1,-1 0 1,1 0 0,1 0-1,-1 0 1,0 0 0,1 0-1,0 0 1,1 4-1,0-5-2,0-1 1,-1 0-1,1 0 0,0 0 0,0-1 0,0 1 0,0 0 0,0-1 0,0 1 1,0-1-1,1 0 0,-1 0 0,0 0 0,1 0 0,-1 0 0,1 0 0,-1-1 1,1 1-1,0-1 0,-1 0 0,1 0 0,0 0 0,-1 0 0,1 0 1,2-1-1,-3 1 15,0 0 1,1 0 0,-1 0 0,0-1 0,0 1-1,0-1 1,0 1 0,0-1 0,0 0 0,0 0-1,0 0 1,0 0 0,0 0 0,-1 0 0,1-1-1,0 1 1,-1 0 0,1-1 0,-1 0 0,1 1-1,-1-1 1,0 0 0,0 0 0,0 1 0,0-1-1,0 0 1,0 0 0,0 0 0,-1 0 0,2-4-1,-2 5 9,0-1-1,-1 0 0,1 0 0,0 1 1,-1-1-1,1 0 0,-1 0 0,1 1 1,-1-1-1,0 1 0,0-1 0,0 1 0,0-1 1,0 1-1,0-1 0,0 1 0,0 0 1,-1 0-1,1-1 0,0 1 0,-3-1 1,-4-3 161,0 0 1,-18-7 0,9 4-91,-4-7-856,20 15 714,1 0 1,-1-1-1,1 1 0,-1 0 0,1-1 0,0 1 0,-1-1 1,1 1-1,0-1 0,0 1 0,-1-1 0,1 1 1,0-1-1,0 1 0,0-1 0,-1 1 0,1-2 0,0 1 8,1 1-1,-1 0 0,0-1 1,0 1-1,1-1 0,-1 1 0,0 0 1,1-1-1,-1 1 0,0 0 1,1-1-1,-1 1 0,0 0 0,1 0 1,-1-1-1,1 1 0,-1 0 1,1 0-1,-1 0 0,1 0 0,-1 0 1,1-1-1,-1 1 0,0 0 1,1 0-1,0 0 0,25-1-2677,5 0 852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23.4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23 125 9930,'1'-44'3713,"0"-27"2696,-4 62-4466,-2 12 209,-3 17 100,4 8-1686,2 0-1,0 1 1,2-1 0,4 38 0,-3-53-520,1 0 0,0 1 0,1-1 1,0 0-1,8 17 0,-10-26-33,1-1 0,0 1 0,0-1 0,0 0 0,0 0 0,1 1 0,-1-2-1,1 1 1,0 0 0,4 3 0,-5-5-4,0 0-1,1 1 0,-1-1 1,1 0-1,-1 0 0,1 0 1,-1-1-1,1 1 0,0-1 1,-1 1-1,1-1 0,0 0 1,0 0-1,-1 0 0,1 0 1,4-1-1,-3 0 12,0-1 1,0 1-1,1-1 0,-1 1 1,0-1-1,0 0 0,-1-1 0,1 1 1,0-1-1,-1 1 0,0-1 1,1 0-1,-1 0 0,0-1 1,0 1-1,-1-1 0,1 1 1,-1-1-1,0 0 0,0 0 0,0 0 1,2-6-1,-2 2 74,1-1-1,-1 1 1,0-1-1,-1 0 1,0 1-1,-1-1 1,0 0 0,0 1-1,0-1 1,-4-13-1,4 19-57,-1 0-1,0 0 1,0 0-1,0 0 0,0 0 1,0 1-1,-1-1 0,1 1 1,-1-1-1,0 1 1,1-1-1,-1 1 0,0 0 1,0 0-1,-1 0 1,1 0-1,-4-3 0,3 4-21,1 0-1,-1 0 0,1 0 0,0 1 0,-1-1 0,1 1 1,-1-1-1,0 1 0,1 0 0,-1 0 0,1 0 0,-1 0 1,1 1-1,-1-1 0,1 0 0,-1 1 0,1 0 0,-1 0 1,1 0-1,-5 2 0,3-1-165,0 1 0,0-1 1,0 1-1,1 0 0,-1 0 0,1 0 1,-1 1-1,1-1 0,0 1 0,1-1 1,-1 1-1,0 0 0,-2 7 0,5-10-38,-1 0 0,1 0 0,0 0 0,-1 0 0,1 0 0,0 0 0,0 0 0,0 0 0,0 0 0,0 0 0,0 2 0,6 9-1358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25.4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69 167 9922,'0'-7'475,"1"4"117,-1 1-1,0-1 0,0 1 0,0 0 1,-1-1-1,1 1 0,-1 0 0,0-4 0,0 5-287,0 0-1,0 0 0,1 0 1,-1 1-1,0-1 0,0 0 0,0 0 1,0 0-1,0 1 0,0-1 0,0 0 1,-1 1-1,1-1 0,0 1 1,0-1-1,0 1 0,-1 0 0,-1-1 1,2 1-59,-1 0 0,0 0-1,0 0 1,0-1 0,0 2 0,1-1 0,-1 0 0,0 0 0,0 1 0,1-1 0,-1 1 0,0-1 0,0 1 0,1 0 0,-1-1 0,0 1 0,1 0 0,-1 0 0,-2 3 0,4-4-201,-1 1 0,0 0 1,1 0-1,-1-1 0,0 1 0,1 0 0,-1 0 1,1 0-1,-1 0 0,1 0 0,0 0 0,-1-1 1,1 1-1,0 0 0,0 0 0,-1 0 0,1 0 1,0 0-1,0 0 0,0 1 0,0-1 0,0 0 1,1 0-1,-1 0 0,0 0 0,0-1 0,1 1 1,-1 0-1,0 0 0,1 0 0,-1 0 0,1 0 1,0 0-1,-1 0 0,1-1 0,1 2 0,-2-1-41,0-1 0,1 1 1,-1-1-1,1 0 0,-1 0 0,1 1 0,-1-1 0,0 0 0,1 0 0,-1 1 0,1-1 0,-1 0 0,1 0 0,-1 0 0,1 0 0,-1 0 0,1 0 0,-1 0 1,1 0-1,-1 0 0,1 0 0,-1 0 0,1 0 0,-1 0 0,1 0 0,-1 0 0,1 0 0,-1-1 0,1 1 0,-1 0 0,1 0 0,-1-1 0,1 1 0,-1 0 1,0-1-1,1 1 0,-1 0 0,1-1 0,-1 1 0,0-1 0,0 1 0,1 0 0,-1-1 0,0 1 0,0-1 0,1 0 0,11-23 23,-9 16-25,0 0 0,0 0 0,-1 0 0,-1 0-1,2-13 1,-3 17 4,1 1 0,-1-1 0,-1 1-1,1 0 1,0-1 0,-1 1 0,0 0 0,0-1-1,0 1 1,0 0 0,0 0 0,-1 0-1,1 0 1,-1 0 0,0 0 0,-3-4-1,5 7-1,-1-1 0,1 0 0,-1 1 1,1-1-1,-1 1 0,1-1 0,-1 1 0,1 0 0,-1-1 0,1 1 0,-1 0 0,0-1 0,1 1 0,-1 0 0,0-1 0,1 1 0,-1 0 0,0 0 0,1 0 0,-1 0 0,0 0 0,0 0 0,0 0 2,1 0-1,-1 1 1,0-1-1,1 0 1,-1 1-1,1-1 1,-1 0-1,1 1 1,0-1 0,-1 1-1,1-1 1,-1 1-1,1-1 1,0 1-1,-1-1 1,1 1-1,0-1 1,0 1-1,-1 0 1,0 2 17,0-1-1,1 1 1,-1 0 0,1-1 0,0 1 0,0 0-1,0-1 1,0 1 0,0-1 0,1 6-1,2 3 72,0-1-1,1 1 1,1-1-1,-1 0 1,10 14-1,-13-23-85,0 0-1,-1 0 1,1 0-1,0 0 1,-1 0-1,1 0 1,0-1-1,0 1 1,0 0-1,0-1 1,0 1-1,0 0 1,0-1-1,0 1 1,0-1-1,0 0 1,0 1-1,0-1 1,0 0-1,0 0 1,0 1-1,1-1 1,-1 0-1,0 0 1,0 0-1,0 0 1,0-1-1,0 1 1,0 0-1,1 0 1,-1-1-1,0 1 1,0-1-1,0 1 1,0-1-1,0 1 1,0-1-1,0 1 1,1-3-1,1 1-4,-1-1 0,1 1 0,-1-1 0,1 0 0,-1 0 0,0 0 0,0 0 0,-1-1 0,1 1 0,-1 0 0,2-6 0,-2 5 17,0 0-1,0 0 0,-1 0 0,1 0 0,-1 0 1,0-1-1,0 1 0,-1 0 0,1 0 1,-1 0-1,0 0 0,0 0 0,0 0 0,-3-6 1,3 8 10,0 0 0,-1 0 0,1 1 1,-1-1-1,1 0 0,-1 0 1,1 1-1,-1-1 0,0 1 1,0-1-1,0 1 0,0 0 0,0 0 1,0-1-1,0 2 0,0-1 1,0 0-1,-1 0 0,1 1 0,0-1 1,0 1-1,-1 0 0,1-1 1,0 1-1,-1 0 0,-3 1 1,4-1-80,0 1 0,1-1 1,-1 1-1,0-1 0,1 1 1,-1 0-1,1 0 0,-1-1 1,1 1-1,-1 0 0,1 0 1,-1 1-1,1-1 0,0 0 1,0 0-1,0 1 1,0-1-1,0 1 0,0-1 1,0 1-1,0-1 0,0 1 1,1-1-1,-1 1 0,0 0 1,1-1-1,0 1 0,-1 0 1,1-1-1,0 1 0,0 0 1,0 0-1,0-1 0,0 1 1,0 0-1,1 0 1,-1-1-1,1 1 0,-1 0 1,1-1-1,-1 1 0,1 0 1,0-1-1,0 1 0,0-1 1,0 0-1,1 2 0,0 0-361,1-1-1,-1 0 1,1 0-1,-1 0 1,1-1-1,3 3 1,22 8-1487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26.1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93 13907,'1'30'2419,"1"0"0,2 0 1,1-1-1,13 44 0,-16-66-2092,1 0-1,-1 0 1,2 0-1,-1 0 1,9 12 0,-11-18-273,0 0 0,0 1 0,0-1-1,0 1 1,0-1 0,0 0 0,1 0 0,-1 0 0,0 0 0,1 0 0,-1 0 0,1 0 0,-1 0 0,1 0 0,0-1 0,-1 1-1,1-1 1,0 1 0,-1-1 0,1 1 0,0-1 0,0 0 0,-1 0 0,1 0 0,0 0 0,0 0 0,-1-1 0,1 1-1,0 0 1,3-2 0,0-1 43,0 0 0,-1 0 0,1-1-1,0 0 1,-1 1 0,0-2-1,0 1 1,0 0 0,-1-1 0,1 0-1,-1 0 1,0 0 0,0 0-1,2-8 1,4-8 225,-1-1 0,5-26 0,-9 34-229,-1 1 0,-1-1 0,0 0 0,-1-24 0,-1 35-77,0-1 1,-1 0-1,1 1 0,-1-1 0,0 0 1,0 1-1,0-1 0,-1 1 1,1 0-1,-3-4 0,3 5-12,-1 0 0,1 1 0,-1-1 0,1 0 0,-1 1 0,0-1 0,0 1 0,0 0 0,0-1 0,0 1 0,0 0 0,0 0 0,0 1 0,0-1 0,0 0 0,0 1 0,-5-1 0,0 0-6,0 1 0,0 0 0,0 0 0,0 1 1,0 0-1,0 0 0,-9 4 0,2-2-80,-2 0-293,9-6-897,7 2 1075,1 0 0,-1-1 0,0 1 0,0 0 0,0 0-1,1 0 1,-1 0 0,0 0 0,1 0 0,-1 0 0,1 0 0,0 0 0,-1 0 0,1 0-1,0 0 1,-1 0 0,2-1 0,18-24-1833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28.2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11458,'39'7'1927,"25"4"82,-1 2 0,62 23 0,-70-15-1461,-2 2 0,0 3 0,-2 2 0,78 55-1,285 269 1580,-377-318-1870,0 1-72,-1 2 1,-3 1 0,35 50 0,-31-31 246,56 117 1,-40-65-120,47 112 149,-70-146-256,57 168 404,-65-165-486,-5-15-17,27 66-1,-10-48-75,71 183 126,-34-35 271,10 31-123,34 106 156,-54-165 106,-4 14-75,-33-118-307,50 132-1,-59-189-85,-1 0 1,10 50-1,32 94 39,-17-68-66,-1 2-59,74 152 0,-35-86 2,9 19 0,2-6-46,5 12 48,-60-144-10,47 70 0,-37-71-3,2 1 3,39 77 0,129 250-47,-128-247 57,31 50 5,-83-146-29,73 83 0,19-8 21,-2-1 56,-41-32-47,56 60-17,-97-111 9,70 54 0,-42-44-19,-14-11-3,90 83 0,-105-81-46,78 72 341,-100-99-141,0 0-1,1-1 1,1-1-1,0 0 1,23 9-1,-31-16-180,-8-3 55,0 0 0,0 0 1,1-1-1,-1 1 0,0-1 1,9 2-1,-12-3-46,-1 0-1,1 0 1,0-1 0,-1 1-1,1 0 1,0 0-1,-1 0 1,1 0 0,0 0-1,-1-1 1,1 1 0,0 0-1,-1-1 1,1 1 0,-1 0-1,1-1 1,-1 1 0,1-1-1,-1 1 1,1-1-1,0-1-79,0 1-1,0 0 1,-1-1-1,1 1 1,-1-1-1,0 1 1,1-1-1,-1 1 1,0-1-1,0 1 1,0-1-1,0 1 0,0-2 1,-2-23-665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29.2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1577 13531,'0'-4'8323,"15"-6"-7316,3-2-116,375-257 3928,-35 0-2450,-29-29-803,-247 217-1479,-4-4 0,82-115 0,-14 23-152,-143 174 49,4-5-165,0 0 0,-1 0 0,0-1 1,9-15-1,-14 22 56,0 0 1,0 0 0,0 0-1,-1 0 1,1 0-1,-1 0 1,1 0 0,-1 0-1,0-1 1,0 1-1,0 0 1,0 0 0,0 0-1,0 0 1,-1 0-1,1-1 1,-1 1 0,1 0-1,-1 0 1,0 0 0,0 0-1,0 0 1,0 0-1,0 1 1,0-1 0,0 0-1,-1 1 1,1-1-1,-3-1 1,-3-3-282,0 0 0,0 1 0,-1 1 1,0-1-1,0 1 0,-1 0 0,1 1 0,-1 0 0,1 0 0,-1 1 1,0 0-1,0 1 0,0 0 0,-10 0 0,8 0 339,1 1-1,0 1 1,-1 0-1,1 0 1,0 1-1,0 1 1,0 0-1,0 0 1,0 0-1,1 1 1,0 1-1,-12 7 1,17-10 275,0 1 1,-1 1-1,2-1 1,-1 1 0,0-1-1,1 1 1,-1 0 0,1 0-1,0 1 1,-2 4 0,4-8-153,1-1 0,0 1 0,0-1 0,-1 1 0,1-1 1,0 1-1,0-1 0,0 1 0,0 0 0,0-1 0,-1 1 0,1-1 1,0 1-1,0-1 0,0 1 0,1-1 0,-1 1 0,0 0 1,0-1-1,0 1 0,0-1 0,0 1 0,1-1 0,-1 1 0,0-1 1,0 1-1,1-1 0,-1 0 0,0 1 0,1-1 0,-1 1 1,1-1-1,-1 0 0,0 1 0,1-1 0,-1 0 0,1 1 0,-1-1 1,1 0-1,-1 0 0,1 1 0,-1-1 0,1 0 0,-1 0 1,1 0-1,-1 0 0,1 0 0,0 0 0,-1 0 0,1 0 0,-1 0 1,2 0-1,2 0 211,1 0 1,0-1-1,-1 0 0,8-1 1,63-24 1689,-54 18-1431,1 0 1,0 2 0,44-8-1,-61 13-460,0 1 0,0 0-1,0 0 1,0 0 0,0 1-1,0-1 1,1 1 0,-1 0-1,0 1 1,7 2 0,-9-2-53,-1-1-1,1 1 1,-1 0 0,1 0 0,-1 0-1,1 0 1,-1 0 0,0 0-1,0 1 1,0-1 0,-1 1 0,1-1-1,0 1 1,-1 0 0,0 0 0,0 0-1,1-1 1,-2 1 0,2 5 0,0 9-98,-1-1 0,-1 0 0,0 1 0,-1-1 0,-1 0 0,-4 18 0,-2 5-934,-1-1-1,-22 59 1,-7-10-192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29.8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61 201 19060,'1'9'687,"1"0"-1,0 0 1,0 0 0,0-1-1,1 1 1,0 0 0,1-1-1,0 0 1,0 0 0,1 0-1,0-1 1,0 1-1,12 11 1,5 3 346,2-1-1,41 30 1,-34-28-604,4 4-304,-1 2 0,47 52 0,-67-67-321,-10-10-16,0-1 1,0 1-1,-1 1 0,1-1 0,-1 0 1,0 1-1,0 0 0,-1 0 1,1 0-1,2 7 0,-5-11 146,0-1-1,0 0 0,0 0 0,0 1 0,0-1 0,0 0 0,1 1 1,-1-1-1,0 0 0,0 1 0,0-1 0,0 0 0,-1 1 0,1-1 0,0 0 1,0 1-1,0-1 0,0 0 0,0 1 0,0-1 0,0 0 0,0 1 1,-1-1-1,1 0 0,0 0 0,0 1 0,0-1 0,-1 0 0,1 0 1,0 1-1,0-1 0,-1 0 0,1 0 0,0 0 0,-1 1 0,1-1 0,0 0 1,-1 0-1,1 0 0,0 0 0,-1 0 0,1 0 0,0 0 0,0 0 1,-1 0-1,1 0 0,0 0 0,-1 0 0,1 0 0,0 0 0,-1 0 1,1 0-1,0 0 0,-1 0 0,1 0 0,0 0 0,-1-1 0,1 1 0,-27-10-2394,22 7 2057,-15-6-722,-128-59-4460,4-15 3610,133 76 2095,0-2 0,0 1-1,1-1 1,0-1 0,-16-19-1,23 24 80,-1 0 0,1 0 0,0-1 0,0 1 0,0-1 0,1 0 0,0 0 0,0 0 0,1 0 0,-1-1 1,1 1-1,1 0 0,-1 0 0,1-12 0,2 7 259,0-1 1,1 1-1,0 0 1,0 0-1,1 1 1,1-1-1,-1 1 1,2 0-1,11-17 1,-1 5 482,1 1 1,1 1 0,21-19-1,-25 26-394,1 1 0,0 0 0,1 1 0,22-11 0,-31 18-431,-1 1 1,1 0-1,0 0 1,0 1-1,0 0 1,0 0-1,0 1 1,0 0-1,0 0 1,1 0 0,-1 1-1,0 0 1,1 1-1,9 1 1,-13 0-102,-1-1 1,1 0-1,-1 1 1,0 0-1,1 0 1,-1 0-1,0 0 1,0 0-1,0 1 1,0-1-1,-1 1 1,1 0-1,-1 0 1,1 0-1,-1 0 1,0 0-1,0 0 1,-1 1-1,1-1 1,-1 0-1,1 1 0,0 6 1,1 3-10,0 0 1,-1 1-1,-1-1 0,0 1 1,-2 15-1,0-4 11,-1-1 1,-8 37-1,8-52-74,0 0 1,-1 0-1,0 0 0,-1-1 0,0 0 0,0 1 0,-1-1 1,0-1-1,0 1 0,-6 6 0,9-12-5,1-1 1,0 1-1,-1-1 0,1 0 0,-1 0 0,1 0 0,-1 0 0,1 0 1,-1 0-1,0 0 0,0 0 0,1-1 0,-1 1 0,0-1 0,0 1 1,0-1-1,-2 1 0,3-2-62,-1 1 1,1 0-1,-1 0 0,1-1 0,-1 1 1,0-1-1,1 0 0,0 1 1,-1-1-1,1 0 0,-1 0 1,1 0-1,0 0 0,0 0 1,-1 0-1,0-2 0,-3-3-429,1 0 0,0 0 0,0-1 0,0 0 0,1 0 0,0 0 0,-3-10 0,-13-52-2288,-2-20 1078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30.2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 17460,'-3'33'1992,"6"14"1385,8 9-272,12 8-905,4-2-464,3-9-751,2-5-313,-1-8-488,-1-2-64,4-6-88,-4-4 24,-3-9-344,-1-6-400,-12-12-1169,-6-7-655,4-18-121,-3-13 961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30.5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 0 18068,'2'4'847,"0"0"1,0 0 0,-1-1-1,0 1 1,1 0-1,-1 0 1,0 1-1,0 7 1,0 37 407,-1-32-675,-3 38-73,-2 1 0,-15 63 0,-4 38-306,24-156-201,-1 8 19,0 1 1,1-1-1,0 0 0,0 0 0,3 12 0,-3-19-13,1 0 0,-1-1-1,0 1 1,1 0-1,0-1 1,-1 1-1,1-1 1,0 1 0,0-1-1,0 1 1,0-1-1,0 0 1,0 1-1,0-1 1,1 0 0,-1 0-1,0 0 1,1 0-1,-1 0 1,1 0-1,-1 0 1,1 0 0,-1-1-1,1 1 1,0-1-1,-1 1 1,1-1-1,0 1 1,0-1 0,-1 0-1,1 0 1,0 0-1,-1 0 1,1 0-1,2-1 1,7-1 13,1 0-1,-1-1 1,0 0-1,0-1 1,0 0-1,0 0 1,12-9-1,6-5-346,32-24 0,-52 36-421,-1 0 0,0-1 0,-1 0-1,1 0 1,-1-1 0,9-12 0,0-9-663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30.9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63 675 11891,'-5'8'3795,"0"0"1,-5 13-1,-11 40 1228,12-32-3878,8-26-1074,-1 4 31,-1 0 1,1 1-1,1-1 0,-1 1 1,0 12-1,2-19-101,0 1 0,0-1 1,0 0-1,1 1 0,-1-1 0,0 1 0,1-1 0,-1 0 0,1 0 0,-1 1 0,1-1 0,-1 0 0,1 0 1,0 1-1,0-1 0,0 0 0,0 0 0,0 0 0,0 0 0,0 0 0,0 0 0,0-1 0,0 1 0,0 0 1,0-1-1,1 1 0,-1 0 0,0-1 0,1 1 0,-1-1 0,0 0 0,1 1 0,-1-1 0,0 0 0,1 0 1,-1 0-1,3 0 0,-2 0-17,0 0 1,0 0-1,0 0 1,1-1-1,-1 1 1,0-1-1,0 1 1,0-1 0,0 1-1,0-1 1,0 0-1,0 0 1,0 0-1,-1 0 1,1-1-1,0 1 1,0 0-1,-1-1 1,1 1-1,-1-1 1,0 0-1,1 1 1,-1-1-1,0 0 1,2-3-1,1-5-57,0 0-1,0 0 0,-1 0 0,2-13 1,-3 12 57,0 1 0,6-13 0,-7 20 19,0 0-1,1 1 1,-1-1 0,1 0 0,0 1 0,-1 0-1,1-1 1,0 1 0,0 0 0,1 0-1,-1 0 1,0 0 0,1 0 0,-1 1-1,1-1 1,-1 1 0,1-1 0,0 1 0,0 0-1,3-1 1,-2 2 25,1-1 1,-1 1-1,1 0 0,0 0 0,-1 0 1,1 1-1,-1 0 0,1 0 0,-1 0 1,1 0-1,-1 1 0,6 2 0,2 2 7,-9-4-127,1 0-1,0 0 1,-1-1 0,1 1 0,0-1-1,0 0 1,0 0 0,0 0-1,9 0 1,-12-1-116,0 0-1,-1-1 0,1 1 1,0-1-1,0 1 1,0-1-1,0 1 1,0-1-1,-1 1 0,1-1 1,0 0-1,0 1 1,-1-1-1,1 0 1,-1 0-1,1 1 0,0-1 1,0-1-1,8-19-3980,-6 12 2470,10-19-1233</inkml:trace>
  <inkml:trace contextRef="#ctx0" brushRef="#br0" timeOffset="1">332 204 18948,'17'-19'2121,"3"-5"575,2-5-703,-1 0-569,-2-1-1080,0 3-168,-6 4-1312,-2 6-633,5 12 873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19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52 10858,'9'-11'1230,"-7"9"-839,0 0 0,0 0 0,-1 0 0,1 0 0,-1 0 0,0 0 0,1 0 0,-1-1 0,0 1 0,0 0 0,-1-1 0,1 1 0,0 0 0,0-4 0,-2 6-301,1 0-1,0-1 0,0 1 1,-1-1-1,1 1 0,0 0 1,-1 0-1,1-1 0,0 1 1,-1 0-1,1 0 0,0-1 1,-1 1-1,1 0 0,-1 0 1,1 0-1,-1 0 1,1-1-1,0 1 0,-1 0 1,1 0-1,-1 0 0,1 0 1,-1 0-1,1 0 0,-1 0 1,1 0-1,0 0 0,-1 1 1,1-1-1,-1 0 0,-16 4 1104,9-1-925,0 0 0,1 1 0,-1 0 0,1 0 0,0 1 0,0 0 0,-12 11 0,4-1-172,1 0 0,-13 18 0,20-24-55,1 0 0,0 1 0,1 0 0,0 0 0,1 0 0,0 0 0,0 1 0,1-1 0,1 1 0,0 0 0,-2 20 0,4-22-10,0 1 0,1-1 0,-1 0 0,2 1 0,-1-1 0,2 0 0,-1 0 0,1 0 0,0 0 0,1-1 0,0 1 0,0-1 0,1 0-1,7 10 1,-1-6 25,0 0 0,14 10-1,-16-13-3,1-1-1,-1 1 1,-1 0-1,11 15 1,-18-21-46,1-1 0,-1 0 0,0 1 0,0-1 0,0 1 1,0-1-1,-1 1 0,1-1 0,0 1 0,-1 0 0,0-1 1,0 1-1,0 0 0,0 0 0,0-1 0,0 1 0,-1 0 1,1-1-1,-1 1 0,0-1 0,0 1 0,0-1 0,0 1 1,0-1-1,0 1 0,-1-1 0,1 0 0,-1 0 0,0 0 1,-3 4-1,-3 1 5,-1 1 0,1-2 1,-1 1-1,0-1 1,-1 0-1,-11 5 0,14-8-7,-1 1 0,0-1 0,0-1-1,0 1 1,0-1 0,0 0 0,0-1 0,-10 0-1,14-1-4,-1 0 0,1 0 0,-1-1 0,0 0 0,1 0 0,-1 0 0,1 0 0,0-1 0,-1 0 0,1 0 0,0 0 1,0 0-1,0 0 0,1-1 0,-1 0 0,-4-4 0,4 3-11,0 0 1,0 0 0,1 0-1,0-1 1,0 1 0,0-1 0,0 0-1,1 1 1,-3-8 0,5 10 8,-1 0 0,1 0 1,-1 0-1,1 0 0,0 0 1,-1-1-1,1 1 0,0 0 1,1 0-1,-1 0 0,0-1 1,1 1-1,-1 0 0,1 0 0,-1 0 1,1 0-1,0 0 0,0 0 1,0 0-1,0 0 0,1 0 1,-1 1-1,0-1 0,1 0 1,1-1-1,3-2-71,0 0-1,1 1 1,-1-1 0,1 1 0,0 1-1,0-1 1,8-1 0,54-15-2410,-51 15 1464,19-3-1033,-1 2 781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31.2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1 388 17996,'6'6'1960,"2"-6"993,3-5-713,4-16-751,1-4-633,-2-12-304,-1-3-240,-4-6-696,-1-4-664,0-5-1673,4-2-512,0-1 1513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31.6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19028,'84'152'9875,"-63"-119"-8926,2 0 0,36 39-1,-41-53-712,17 18 23,-2 1-1,38 58 0,-65-87-266,13 23-65,35 42 0,-47-68-271,-6-7-574,-5-14-1174,-20-42-4042,6 15 4181</inkml:trace>
  <inkml:trace contextRef="#ctx0" brushRef="#br0" timeOffset="1">77 44 15619,'-18'106'8068,"-16"50"-3749,29-137-3876,1 0 0,0 0 1,2 1-1,-1 23 0,3-37-367,1 0 1,-1 0-1,1 0 1,0 0-1,0 0 1,1 0-1,0 0 1,0 0-1,0 0 1,0-1-1,1 1 1,0-1-1,1 0 1,-1 1-1,1-2 1,0 1-1,6 6 1,-8-9-62,1-1 0,-1 1 1,1 0-1,-1-1 0,1 1 0,0-1 1,0 0-1,0 0 0,-1 0 0,1-1 1,0 1-1,0-1 0,0 1 0,0-1 1,0 0-1,0 0 0,0 0 0,0 0 1,0-1-1,0 1 0,0-1 0,0 0 1,0 0-1,0 0 0,0 0 1,2-2-1,7-3 7,-1-1 0,0 0 0,0-1 0,16-15 1,-9 5 0,0-1 0,-2 0 1,0-1-1,20-33 1,42-96-1599,-58 106-899,29-43 0,-11 29 459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6:31.9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 0 20740,'-15'31'1849,"2"-6"847,-3-6-1439,13-25-1073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7:41.4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 32 12595,'-1'-3'449,"1"1"0,-1 0 1,1 0-1,-1 0 0,0 0 1,0 0-1,0 0 0,0 0 1,0 0-1,0 1 0,-1-1 1,1 0-1,-1 1 0,-1-3 1,2 4-406,1 0 0,0 0-1,0 0 1,0 0 0,0 0 0,0 0 0,0 0 0,0 0 0,0 0 0,0 0 0,0 0 0,0 0-1,-1-1 1,1 1 0,0 0 0,0 0 0,0 0 0,0 0 0,0 0 0,0 0 0,0 0-1,0 0 1,0 1 0,-1-1 0,1 0 0,0 0 0,0 0 0,0 0 0,0 0 0,0 0 0,0 0-1,0 0 1,0 0 0,0 0 0,0 0 0,0 0 0,-1 0 0,1 0 0,0 0 0,0 0 0,0 0-1,0 0 1,0 1 0,0-1 0,0 0 0,0 0 0,0 0 0,0 0 0,0 0 0,0 0-1,0 0 1,0 0 0,0 0 0,0 1 0,0-1 0,0 0 0,0 0 0,0 0 0,0 0 0,0 0-1,0 11 988,4 13-318,32 188 2505,9 40-2143,-32-203-1203,12 52 292,-22-85-1215,-1 1 1,0 17-1,-3-40-2862,-1-3 2260,-1 1 634,-2-15-341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7:41.8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60 13019,'9'-6'823,"1"1"0,0 0 0,0 0 0,0 1 0,1 0 0,-1 1 0,22-4 0,-17 3-284,8-1 53,1 1 0,-1 0 0,34 1 0,-48 2-493,0 2-1,0-1 1,0 1-1,-1 1 1,1 0 0,0 0-1,0 0 1,-1 1-1,1 1 1,-1-1 0,0 1-1,8 5 1,-13-7-86,-1 0 0,0 0 1,1 0-1,-1 0 1,0 1-1,0-1 0,0 0 1,0 1-1,0 0 0,-1-1 1,1 1-1,-1 0 0,1 0 1,-1 0-1,0 0 0,0 0 1,0 4-1,-1-3 21,1 1 0,-2-1 0,1 1 0,0-1 0,-1 0 0,0 1-1,0-1 1,0 1 0,0-1 0,-4 8 0,-2 0 113,0-1 1,0 0-1,-1 0 1,0 0-1,-1-1 0,0 0 1,-11 9-1,13-13-54,-1 0-1,1-1 1,-1 0-1,0 0 1,-17 7-1,22-10-134,0-1 1,0 0-1,0 0 0,0-1 0,-1 1 1,1-1-1,0 1 0,0-1 1,-1 0-1,1 0 0,0 0 0,0-1 1,-1 1-1,1-1 0,0 0 0,0 0 1,0 0-1,0 0 0,0 0 0,-4-3 1,6 3-132,-1 0 1,0-1-1,1 1 1,-1-1-1,1 0 1,0 1-1,-1-1 1,1 0-1,0 0 1,0 0-1,0 0 1,0 0-1,1 0 1,-1 0-1,0 0 1,1 0-1,0 0 1,-1 0-1,1 0 1,0-1-1,0 1 1,0 0-1,0 0 1,1 0-1,0-3 1,4-24-1002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7:42.1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 16428,'-1'6'768,"1"1"1,0 0-1,0 0 1,0 0 0,1 0-1,0 0 1,1-1 0,-1 1-1,1 0 1,1-1 0,2 8-1,6 6 29,0-1 1,15 21-1,9 15 213,-28-42-945,0 1 1,-1-1 0,-1 1-1,0 0 1,4 20-1,-8-26-266,0 0 1,0 0-1,0 0 0,-1 0 1,-1 0-1,1 0 0,-1 0 1,-1 0-1,1 0 0,-1-1 0,-5 12 1,-5 2-2248,12-21 2307,0 1-1,-1-1 1,1 1 0,-1-1-1,1 1 1,-1-1 0,1 1-1,-1-1 1,1 0 0,-1 1-1,1-1 1,-1 1 0,0-1-1,1 0 1,-1 0 0,1 1-1,-1-1 1,0 0 0,1 0-1,-1 0 1,0 0-1,1 0 1,-1 0 0,0 0-1,0 0 1,1 0 0,-1 0-1,0 0 1,0-1 0,-10-7-1485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7:42.5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1 242 14907,'32'-8'1489,"3"-3"863,6-2-384,3-1-823,-1-2-425,-5 1-456,-9-1-248,-8-1-464,-2-1-296,-8-1-657,0-2-263,-3-3-256,0 2-81,-3-6 1169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7:42.8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 20 11250,'-4'-4'717,"-15"-8"2360,9 9 1893,10 4-4711,-1 0 0,1 0 1,0 0-1,-1 0 1,1 0-1,0 0 0,0 0 1,0 0-1,0 0 0,0 0 1,0 0-1,0 0 1,0 0-1,0 0 0,1 1 1,-1-1-1,1 1 0,0 3 420,1 13 573,-1 1-1,-3 22 1,1-25-898,1 1 1,1-1-1,0 0 0,3 17 1,5 0 78,27 61 1,3 11-312,-37-98-289,0 1 0,-1 0-1,0-1 1,0 1 0,0 0-1,-1 0 1,0-1 0,-1 1 0,1 0-1,-2-1 1,1 1 0,-1 0-1,0-1 1,-1 1 0,1-1-1,-5 7 1,4-10-2964,6-15-960,14-9 2412</inkml:trace>
  <inkml:trace contextRef="#ctx0" brushRef="#br0" timeOffset="1">262 516 19044,'0'11'2633,"-3"2"2032,-2 0-1161,-5-4-1871,2 1-665,2-2-968,1 1-432,0 1-1104,13-7-4066,16-4 3466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58:46.3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374 1749 9370,'307'-60'6105,"159"2"-3231,-345 50-2351,558-52 1543,71-5-765,-691 63-1149,394-4 1048,1 29-655,125 33-865,-112-32-193,-328-19 499,129 2-7,211 12-18,162 10 42,0-25 6,256 7 7,-104 12 120,-6-28 272,-518-11-395,-78 4-14,-135 9 3,67-2 26,150-27-1,-193 18 74,-1-4 0,81-29-1,-135 38-90,-1-1-1,0-2 1,-1 0-1,-1-1 0,0-1 1,0-1-1,-2-1 1,0-1-1,-1-1 0,28-32 1,-2-9-62,-24 29-31,1 1 1,2 1 0,41-38-1,-28 38 9,-20 16 41,-1-2 0,27-26 0,-39 35 31,0 0 0,0 0-1,0 0 1,-1-1 0,0 1-1,0-1 1,0 0 0,-1 0 0,0 0-1,0 0 1,0 0 0,-1-1-1,1-9 1,-2 5 6,-1 0 0,0 0 0,0 1 0,-1-1 1,-1 1-1,1-1 0,-2 1 0,0 0 0,-9-18 0,-5-3 117,-33-46 0,-101-117 424,143 183-535,-3-4-10,-1 2 1,0-1 0,-1 2 0,0 0 0,-1 1 0,-1 0 0,0 1 0,0 1 0,-1 0-1,0 1 1,-26-8 0,-226-60-84,183 54 48,-78-19-41,-222-26 0,-168 21 89,172 16 0,-191-18-35,-5 19-2,-963 8-382,393 37-1032,617 10 1320,-452 11 148,-426-56 527,1018 17-539,264 8-12,-136 24 0,-163 73 225,15 40 214,409-142-442,-64 23 76,-121 64 0,168-77-54,1 0 1,0 2-1,1 0 0,1 1 0,0 0 1,1 1-1,1 1 0,0 0 1,1 1-1,-19 33 0,24-36 51,2 0-1,0 1 1,0 0-1,1 0 1,1 0 0,1 0-1,0 1 1,1 0-1,0-1 1,1 1-1,1 0 1,1 0 0,0-1-1,1 1 1,1 0-1,0-1 1,10 26-1,-5-21 10,1-1 0,1 0-1,1-1 1,0 0 0,2-1-1,17 20 1,-10-16-16,1-1-1,1-1 1,48 33 0,-19-22-402,1-2 0,2-3-1,110 37 1,-118-46-1516,1-3 1,1-1-1,50 5 0,-58-15 332,47-4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0:19.4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808 1271 12155,'3'2'202,"0"-1"-1,0 0 1,0 0 0,0 0 0,1-1 0,-1 1 0,0-1 0,0 1 0,0-1 0,5 0 0,2 0 239,15 1 320,-1-2 1,1-1 0,28-5 0,25-1 30,286 7 465,-1 25-1038,-346-23-212,826 36 546,-773-35-282,230 2 312,339-39 0,-424 13-566,160-18-21,-41 13 25,-3 20-17,-317 7-4,280 6 28,-105-1-25,608 8 26,-158 23-6,-275-12-26,-119-14 16,16 0-4,617 18-4,-770-26-4,34 0 0,498 14-8,-486-16 17,185-24 1,-299 20-10,-1-1-1,0-1 1,60-19 0,-90 21-2,-1 0 0,0 0 0,0-1 1,0 0-1,0 0 0,12-12 0,38-44 15,-34 34-16,109-125-250,-127 145 227,15-14-82,-2-1 0,26-38 0,-41 52 99,1 0 1,-1-1 0,0 0-1,0 1 1,-1-1-1,0 0 1,-1-1 0,0 1-1,-1 0 1,0-1-1,0 1 1,-1-11 0,-2 3 10,0 0 0,-1 1 1,-1-1-1,-1 1 1,0 0-1,-1 0 1,-1 0-1,0 1 0,-1 0 1,-1 1-1,0 0 1,-12-14-1,-6-4-13,-2 2 0,0 1 0,-58-45 0,57 53 9,-1 2-1,0 0 1,-1 2 0,-1 2 0,-1 1 0,0 1 0,-44-9 0,-254-36 14,-127 15-26,0 17 39,331 20-9,-670-27 182,-288-16 262,-290 22-426,671 66 158,145-6-63,90-4-128,-297 9 4,616-36-9,-366 4-29,76 3-52,134-1 43,6 8 37,234-8 0,0 3-1,-95 28 0,88-14 3,1 3 0,1 4 0,-77 46 0,57-21 18,-147 117 0,213-152 148,0 1-1,-45 50 0,64-63-63,-1 0 1,2 0-1,-1 1 0,1-1 1,1 1-1,0 1 0,1-1 1,0 1-1,0 0 0,1 0 1,-2 22-1,4-21-46,1 0 0,1 0-1,0 0 1,0 0 0,1 0 0,1 0-1,0 0 1,1-1 0,0 1-1,1-1 1,0 0 0,1-1 0,0 1-1,9 10 1,-5-8-32,1-1 1,1-1-1,0 0 0,0 0 0,1-1 1,0-1-1,1 0 0,1-1 1,-1-1-1,24 11 0,-12-9-39,0-1 0,0-2 0,1 0 0,32 3 0,108 2-1520,-84-12 872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20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0 186 15691,'24'-14'1569,"0"1"1575,7 0-759,2 2-737,-4-2-263,5 2-769,-1 2-288,-2 2-232,-3 2-40,-7-3-440,-5 0-336,-6 0-777,-5-3-471,-5-3-769,0-4 4186,-4-4-1498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0:22.8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13 8458,'-8'-3'816,"-4"0"800,4 0-808,4-1 193,12 4-769,11 7-760,18-6 352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0:37.8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467 1224 9842,'-1'0'138,"1"0"0,0 0-1,0-1 1,-1 1 0,1 0 0,0 0-1,-1 0 1,1 0 0,-1 0 0,1 0-1,0 0 1,-1 0 0,1 0-1,0 0 1,-1 0 0,1 0 0,0 0-1,-1 0 1,1 0 0,0 0 0,-1 0-1,1 0 1,0 0 0,-1 1 0,1-1-1,0 0 1,-1 0 0,1 0 0,0 1-1,0-1 1,-1 0 0,1 0 0,0 1-1,0-1 1,0 0 0,-1 1 0,1-1-1,0 0 1,0 0 0,0 1-1,0-1 1,-1 0 0,1 1 0,0-1-1,0 1 1,0-1 0,0 0 0,0 1-1,0-1 1,0 0 0,0 1 0,0-1-1,0 0 1,0 1 0,0-1 0,1 0-1,-1 1 1,0-1 0,0 0 0,0 1-1,0-1 1,0 0 0,1 1 0,-1-1-1,0 0 1,1 1 0,1 0 41,0 1 0,1-1 0,0 0 0,-1 0 0,1 0 0,-1 0 0,1 0 0,0-1 0,3 1 0,28 3 483,-27-4-550,241 29 2272,-2-1-1754,22-32-590,-183 0-10,-42 1-29,0 0 0,0-3 0,77-21 0,-98 20 7,-1-1 0,-1 0 0,1-2 0,-2 0 0,1-1 0,-1-1 0,-1-1 0,0-1 0,19-19 0,-20 16 14,-2 0 0,0 0 0,-1-2 0,0 0 0,-2 0 0,0-1 1,-2-1-1,0 0 0,-1 0 0,-1-1 0,-1 0 0,-1 0 0,-1-1 1,3-26-1,-6 22 134,-1-1 1,-1 0 0,-2 0-1,-1 1 1,0-1 0,-2 1-1,-10-31 1,4 27 155,-1 0-1,-1 1 1,-1 1 0,-2 0-1,-34-47 1,29 49-291,0 1-1,-2 1 1,-1 2 0,-1 0-1,0 1 1,-2 2-1,0 0 1,-2 2 0,0 1-1,-1 2 1,0 1 0,-1 1-1,-1 1 1,-43-10-1,9 10 7,1 3-1,-2 2 0,-110 4 0,76 9 25,-170 32 0,104 2-51,135-30 0,1 1 0,0 2 0,-32 18 0,41-17-1,0 1 0,1 1 0,0 1 0,-18 19-1,-65 84-1,90-102 10,2 1 0,0 0 0,1 0 0,0 1-1,2 1 1,0 0 0,2 0 0,0 0 0,-4 27 0,8-29 8,1 0 0,1 0 0,0 0 1,2 0-1,0 0 0,1 0 0,1 0 0,1 0 0,0-1 0,1 1 0,9 19 1,-6-22 13,-1 0 1,2 0 0,0-1-1,1 0 1,1-1 0,0 0 0,19 18-1,-11-16 57,0 0 0,0-1-1,1-2 1,40 21 0,-22-16 117,2-2 1,41 12 0,82 12 584,-75-23-177,105 7-1,-146-22-517,0-1 0,-1-3-1,1-1 1,49-11 0,-69 7-608,-1-1 1,45-19 0,-69 26 358,1 0-508,-1-1 0,1 1 0,0 0 0,0 1 0,0-1 0,0 0 0,0 1 0,4 0 0,6 2-1622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0:49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37 13203,'-4'-5'728,"-1"1"-1,1 0 1,-1 1 0,1-1-1,-1 1 1,0 0 0,-8-4 0,11 6-628,0 1 0,0-1 0,0 1 1,0-1-1,-1 1 0,1 0 1,0 0-1,0 0 0,0 0 0,0 0 1,0 0-1,-1 0 0,1 1 1,0-1-1,0 1 0,0 0 0,0 0 1,0-1-1,0 1 0,1 1 0,-1-1 1,0 0-1,-2 2 0,-2 2 72,1 1 0,0-1-1,0 1 1,0 0 0,1 0 0,0 1-1,0-1 1,1 1 0,0 0-1,0 0 1,-4 14 0,0 7 209,-5 52 1,8-54-322,3-15-36,-4 21 98,2 0 0,1 53 0,2-76-89,0-1 0,1 0 0,1 1 0,-1-1 0,1 0 0,1 0 0,-1 0 0,2-1 0,-1 1 0,1-1-1,0 1 1,0-1 0,1 0 0,0-1 0,9 11 0,-1-7-9,0 0 1,1-1-1,0-1 0,0 0 1,1-1-1,0 0 0,1-1 1,-1-1-1,1 0 0,0-1 1,0-1-1,0-1 0,1 0 1,-1-1-1,26-2 0,-32 0-7,-1-1 0,1 0 0,-1 0 0,0-1 0,0-1 0,0 1 0,-1-1 0,1-1-1,-1 0 1,0 0 0,13-11 0,-11 8 34,-1-1 0,0-1-1,-1 0 1,0 0 0,-1 0 0,1-1 0,-2 0-1,8-18 1,-9 18 3,-1 0 0,0-1 0,-1 0 0,0 0 0,-1 0 0,0 0 0,-1 0 0,-1-24 0,-1 27-32,0 0 0,0 0 0,-1 0 1,0 0-1,-1 1 0,0-1 0,0 1 0,-1 0 0,0 0 1,-1 0-1,1 0 0,-10-11 0,5 10 70,0 0 0,0 1 0,-1 0 0,0 1 0,0 0-1,-1 0 1,0 1 0,0 0 0,-1 1 0,-12-4 0,2 2 295,-1 1 0,0 1 0,0 1 0,-35-2 0,52 5-472,1 1 0,0 0 0,-1 1 0,1-1 0,0 1 0,-1 0 0,1 0 0,-6 3 0,8-5 333,-1-7-406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0:59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 12635,'1'-3'379,"8"-17"1764,-9 20-2005,0-1-1,0 1 1,1-1-1,-1 1 1,0 0-1,0-1 1,0 1-1,1-1 1,-1 1-1,0 0 1,0-1-1,1 1 1,-1 0-1,0-1 1,1 1-1,-1 0 1,1 0-1,-1-1 1,0 1 0,1 0-1,-1 0 1,1 0-1,-1 0 1,0-1-1,1 1 1,-1 0-1,1 0 1,-1 0-1,1 0 1,-1 0-1,1 0 1,-1 0-1,0 0 1,1 0-1,-1 0 1,1 1-1,-1-1 1,1 0-1,5 4 619,1 0-1,-1-1 1,1 0-1,0 0 1,0 0-1,0-1 1,0 0-1,11 1 1,8 0-58,27 0 1,-29-2-227,4 0-433,0-2-1,-1-1 1,42-8 0,-66 10-191,-1-1 1,0 1 0,1-1-1,-1 0 1,0 0 0,0 1-1,0-2 1,1 1 0,-1 0-1,3-2 1,-5 2-40,1 0 0,-1 1-1,0-1 1,1 0 0,-1 0 0,1 1 0,-1-1-1,0 0 1,0 0 0,1 1 0,-1-1-1,0 0 1,0 0 0,0 0 0,0 0-1,0 1 1,0-1 0,0 0 0,0 0 0,0 0-1,-1 1 1,1-1 0,0 0 0,0 0-1,-1 0 1,1 1 0,-1-1 0,1 0-1,0 1 1,-1-1 0,1 0 0,-2 0 0,-21-30-2103,10 12 1807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0:59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13395,'-1'2'253,"0"-1"0,-1 1 0,1 0 1,0-1-1,0 1 0,0 0 0,0 0 0,0 0 1,1 0-1,-1 0 0,0 0 0,1 0 0,-1 0 1,1 0-1,0 0 0,0 0 0,0 0 0,0 0 1,0 0-1,0 0 0,1 0 0,-1 0 0,0 0 1,1 0-1,0 0 0,-1 0 0,1 0 0,0 0 1,0-1-1,0 1 0,0 0 0,1 0 0,-1-1 1,3 3-1,6 9 756,52 69 2526,-54-68-3353,0-1 0,-1 1-1,0 1 1,7 23 0,-8-13-115,6 49 1,-10-50-527,2 0 0,9 33 0,-11-53 166,-1 0 0,1 1-1,0-1 1,0 0 0,1 0 0,3 5-1,-5-8 77,0 1 0,0-1-1,1 0 1,-1 1 0,1-1-1,-1 0 1,1 0-1,-1 0 1,1 0 0,0 0-1,0 0 1,-1-1 0,1 1-1,0 0 1,0-1 0,0 0-1,0 1 1,0-1 0,2 0-1,27-4-1358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0:59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17028,'-15'102'7099,"8"-2"-3403,6-31-2505,3-1 0,16 97 0,29 111-103,-47-276-1167,0 0 39,0 0 0,0 0 0,0 0 0,0 0 1,0 0-1,0 0 0,0 0 0,1 0 0,-1 0 0,0 0 1,0 0-1,0 0 0,0 0 0,0 0 0,0 0 1,0 0-1,0 0 0,0 0 0,1-7-1338,-9-22 450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03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238 194 10802,'7'-25'3845,"3"-9"64,-8 29-3557,0 0 0,0 1 1,0-1-1,-1 0 0,0 0 0,0 0 0,0-1 1,0 1-1,-1 0 0,0-7 0,0 12-309,0-1 0,0 1-1,0-1 1,-1 1 0,1-1-1,0 1 1,0-1 0,0 1 0,-1-1-1,1 1 1,0 0 0,0-1-1,-1 1 1,1-1 0,0 1 0,-1 0-1,1-1 1,-1 1 0,1 0-1,0 0 1,-1-1 0,1 1-1,-1 0 1,1 0 0,-1 0 0,0-1-1,-15 1 615,-17 11 134,18-3-531,0 1 0,1 0 1,0 1-1,0 0 0,1 1 1,0 1-1,-20 24 0,24-25-228,-1 1 0,2 1 0,0-1 0,1 1 0,0 1 0,0 0 0,2-1 0,0 2 0,-4 17 0,7-24 3,2 0 0,-1 0 0,1 0 0,0-1 0,1 1 1,-1 0-1,2 0 0,-1-1 0,1 1 0,0 0 1,1-1-1,0 0 0,0 0 0,0 1 0,1-2 1,0 1-1,0 0 0,8 8 0,1-1 106,0-1 0,1 0-1,0 0 1,0-2 0,2 1-1,26 14 1,-32-21-105,0-1 0,0 0 0,0 0 0,0-1 0,0 0 0,1 0 1,0-2-1,-1 1 0,1-1 0,0-1 0,13 0 0,-15-1-15,-1 0 0,0 0 0,0-1 1,0 0-1,0 0 0,0-1 0,0 0 1,-1-1-1,1 1 0,-1-1 0,0-1 0,0 1 1,-1-1-1,1-1 0,6-6 0,-2-1 38,-2 1 0,0-1-1,0 0 1,-1-1-1,0 0 1,-2 0-1,0-1 1,0 0 0,-1 0-1,-1 0 1,0-1-1,-2 0 1,1 1 0,-2-1-1,0 0 1,-1 0-1,-1 0 1,0 0-1,-1 1 1,-1-1 0,0 0-1,-1 1 1,-1 0-1,0 0 1,-1 0-1,-11-19 1,10 24-38,0 0 0,-1 0 1,0 1-1,-1 0 0,0 1 0,0-1 1,-1 2-1,0-1 0,-1 2 0,1-1 0,-1 1 1,-1 1-1,1 0 0,-1 0 0,1 1 1,-1 1-1,0 0 0,-1 1 0,1 0 0,0 1 1,-1 0-1,-13 1 0,20 1-66,-1 0 0,1 0 0,0 1 0,0 0 0,0 0 0,-11 6-1,13-6-450,0 1 0,0-1-1,0 1 1,0 0 0,-4 5-1,4-2-1871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15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71 14507,'-6'-1'973,"0"0"-1,1 1 1,-1 0-1,-11 1 1,16-1-876,0 0 1,0 0-1,0 1 0,0-1 0,0 0 0,0 0 1,0 0-1,0 1 0,0-1 0,0 1 1,1-1-1,-1 0 0,0 1 0,0-1 1,0 1-1,1 0 0,-1-1 0,0 1 1,1 0-1,-1-1 0,0 1 0,1 0 0,-1 0 1,1 0-1,-1 0 0,1-1 0,-1 1 1,1 0-1,0 0 0,0 0 0,-1 0 1,1 0-1,0 0 0,0 0 0,0 0 1,0 0-1,0 0 0,0 1 0,1 0-30,-1-1-1,1 1 1,0-1 0,0 0-1,0 1 1,0-1-1,0 0 1,0 0-1,0 1 1,0-1-1,0 0 1,0 0 0,1 0-1,-1-1 1,0 1-1,1 0 1,-1 0-1,0-1 1,1 1-1,-1-1 1,1 1 0,-1-1-1,4 1 1,5 1 213,0 0 1,14 0 0,-23-2-246,34 0 589,-1-1-1,44-8 0,42-1 263,-111 11-863,-1-1 0,1 1 0,-1 1-1,1-1 1,-1 2 0,0-1 0,1 1 0,-2 0 0,13 7 0,-57-40 77,11 12-92,-39-20-1,53 32-1,-1 1-1,1 0 1,-1 1 0,0 0-1,0 1 1,-14-1 0,5 2 235,1 2 1,0 1-1,0 1 1,0 0-1,0 2 1,0 0 0,1 2-1,-30 11 1,74-26-176,-1 2 0,1 1 1,32-5-1,-29 6-1250,-9-6 406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17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22 10186,'-1'-10'1456,"1"2"2177,1 5-1848,6 3-97,2 5-32,11 7-151,2 8-41,5 13-96,-1 7 17,0 10-217,-4 3-152,-6 0-256,-2 3-224,-10-4-280,-4 1-224,-7-10-1248,-1-7-1192,19-6 1231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25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196 109 8586,'0'-2'483,"1"0"1,-1 0-1,1 0 0,0 1 1,0-1-1,0 0 1,0 0-1,0 1 0,0-1 1,0 0-1,0 1 1,1 0-1,-1-1 0,3-1 1,5-7 1093,3-5 412,-9 11-1457,1 1 0,-1-1 0,0-1 1,0 1-1,-1 0 0,1-1 1,-1 1-1,3-9 0,-5 12-480,0 1 0,0 0 0,0-1-1,0 1 1,0 0 0,0-1 0,0 1 0,0 0 0,0-1-1,0 1 1,0 0 0,0-1 0,0 1 0,0 0 0,0-1-1,0 1 1,0 0 0,0-1 0,-1 1 0,1 0 0,0 0-1,0-1 1,0 1 0,-1 0 0,1 0 0,0-1 0,0 1-1,0 0 1,-1-1 0,-10 1 781,-12 8-138,12-1-510,1-1-1,-1 2 1,2-1-1,-17 17 0,21-19-148,0 0 0,1 0-1,0 1 1,0 0-1,0 0 1,1 0 0,0 0-1,0 1 1,0-1-1,-1 9 1,3-13-33,1 0 0,-1-1 0,1 1-1,0 0 1,0 0 0,0 0 0,0 0 0,0-1 0,0 1 0,0 0-1,0 0 1,1 0 0,-1-1 0,1 1 0,0 0 0,-1 0-1,1-1 1,0 1 0,0-1 0,0 1 0,2 2 0,-1-2-2,0-1 0,0 1 0,-1-1 0,1 0 0,0 0 0,1 0 0,-1 0 0,0 0 0,0 0 0,0-1 0,0 1 0,1-1 0,-1 0 0,0 1 0,4-1 0,-3 0 1,0 0 1,0 0-1,1 0 0,-1-1 1,0 1-1,0-1 1,0 0-1,0 0 0,0 0 1,0 0-1,-1 0 0,1-1 1,0 1-1,0-1 0,-1 0 1,1 1-1,-1-1 1,0 0-1,1-1 0,-1 1 1,0 0-1,0-1 0,0 1 1,-1-1-1,1 0 0,1-2 1,-2 2-3,-1 1 1,1 0-1,0-1 0,-1 1 1,1 0-1,-1-1 1,0 1-1,0-1 0,0 1 1,0-1-1,0 1 1,-1 0-1,1-1 0,-1 1 1,0 0-1,1-1 1,-1 1-1,0 0 1,0 0-1,0-1 0,-1 1 1,1 0-1,0 0 1,-1 0-1,0 1 0,1-1 1,-1 0-1,0 1 1,0-1-1,0 1 0,0-1 1,0 1-1,0 0 1,-3-1-1,-2-1 2,0 0 0,0 1-1,0 0 1,-1 0 0,1 1 0,-1 0-1,0 1 1,1-1 0,-15 2 0,14 0-2,0 1 1,0-1-1,0 1 1,1 1-1,-1-1 1,1 1 0,-12 6-1,17-8 4,-1 1-1,0-1 1,1 1-1,-1 0 1,1 0 0,0 0-1,0 0 1,-1 0-1,1 1 1,1-1-1,-1 0 1,0 1 0,1 0-1,-1-1 1,1 1-1,0 0 1,-1 0 0,1 0-1,1-1 1,-1 1-1,0 0 1,0 5 0,2-6-4,-1 0 1,0 0 0,1 0 0,-1 0 0,1 0 0,-1 0 0,1 0 0,0 0 0,0 0 0,0 0 0,0 0 0,0-1 0,0 1 0,1 0 0,-1-1 0,0 1 0,1-1 0,-1 0 0,1 1 0,0-1 0,-1 0 0,1 0 0,0 0 0,0 0 0,0 0 0,0 0 0,2 0 0,0 0 25,0 0 1,-1 0-1,1 0 0,0 0 1,0-1-1,0 0 0,0 0 1,0 0-1,0 0 0,-1 0 1,1-1-1,0 0 0,6-2 1,-6 2 26,-1 0-1,0-1 1,0 1 0,0-1 0,0 0 0,-1 0 0,1 0 0,-1 0 0,1 0 0,-1-1 0,1 1 0,-1-1 0,0 0 0,0 1 0,-1-1 0,1 0 0,0 0-1,-1 0 1,0-1 0,0 1 0,0 0 0,1-4 0,-2 6-39,0 0 0,0 0 0,0-1 0,-1 1 0,1 0 0,0 0-1,-1 0 1,1 0 0,0 0 0,-1 0 0,1-1 0,-1 1 0,0 0 0,1 0 0,-1 1 0,0-1-1,0 0 1,1 0 0,-1 0 0,0 0 0,0 1 0,0-1 0,0 0 0,0 1 0,0-1 0,0 1-1,0-1 1,0 1 0,-1-1 0,1 1 0,0 0 0,0 0 0,0 0 0,0-1 0,-1 1 0,1 0-1,-1 1 1,-2-2 25,-1 1 0,1 0 0,0 1 0,0-1-1,0 1 1,0 0 0,0 0 0,0 0 0,-6 3-1,7-2 12,-1 0-1,1 0 0,0 0 1,0 1-1,0-1 0,1 1 1,-1 0-1,0 0 0,1 0 1,0 0-1,-4 6 1,5-6-35,0-1 0,0 0 1,0 1-1,0-1 1,0 1-1,1 0 1,-1-1-1,1 1 1,0 0-1,-1-1 1,1 1-1,1 0 1,-1-1-1,0 1 1,1-1-1,-1 1 1,2 4-1,-2-7-22,0 1 0,0-1 0,0 0-1,0 0 1,0 0 0,0 0 0,0 1-1,1-1 1,-1 0 0,0 0 0,0 0 0,0 0-1,0 1 1,0-1 0,0 0 0,0 0-1,0 0 1,1 0 0,-1 0 0,0 0-1,0 1 1,0-1 0,0 0 0,0 0 0,1 0-1,-1 0 1,0 0 0,0 0 0,0 0-1,0 0 1,1 0 0,-1 0 0,0 0 0,0 0-1,0 0 1,0 0 0,1 0 0,-1 0-1,0 0 1,0 0 0,0 0 0,0 0-1,1 0 1,-1 0 0,0 0 0,0 0 0,0 0-1,0 0 1,1 0 0,-1 0 0,0-1-1,0 1 1,6-9-1365,2-13-1490,2-8 977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20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 12979,'-16'14'1744,"0"9"1929,1 6-1089,11 7-439,4 4-233,8 4-615,8-3-305,6-1-488,2-1-408,5-7-1280,6 0-1273,-5-21 1225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27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250 129 10714,'-53'-4'5464,"53"4"-5275,-1 0-1,0 0 1,1 0-1,-1 1 0,1-1 1,-1 0-1,0 0 1,1 1-1,-1-1 1,1 1-1,-1-1 1,1 0-1,-1 1 1,1-1-1,-1 1 1,1-1-1,-1 1 0,1 0 1,0-1-1,-1 1 1,1-1-1,0 1 1,0 0-1,-1-1 1,1 1-1,0 1 1,-5 22 1344,3-15-885,0-4-415,0 1 0,0 0 1,0-1-1,-1 0 1,0 0-1,0 1 0,0-2 1,-1 1-1,1 0 1,-1-1-1,0 1 0,-7 4 1,13-11-165,-1-1 0,1 1 0,-1-1 0,0 1 0,1-1 0,-1 0 0,1-5 1,0 1 34,8-21 153,6-29 0,-14 49-213,-1-1-1,0 1 0,0 0 1,0-1-1,-1 1 0,-1-1 1,1 1-1,-4-14 0,4 21-33,0-1-1,0 0 0,-1 1 1,1-1-1,-1 1 0,0-1 1,1 1-1,-1-1 0,0 1 0,0-1 1,0 1-1,0 0 0,0-1 1,0 1-1,0 0 0,0 0 1,-1 0-1,1 0 0,0 0 1,-1 0-1,1 0 0,-1 0 1,1 0-1,-1 1 0,1-1 1,-1 1-1,0-1 0,1 1 0,-1 0 1,1-1-1,-1 1 0,0 0 1,0 0-1,1 0 0,-3 1 1,-1 0 28,1 0 0,-1 0 0,1 1 0,-1 0 0,1 0 0,0 0 0,0 1 0,0-1 0,0 1 0,1 0 0,-7 6 0,2 0 46,0 1-1,1 0 0,0 0 0,1 1 1,0-1-1,1 1 0,0 1 0,1-1 0,0 1 1,1 0-1,0 0 0,1 0 0,0 0 1,0 13-1,2-21-76,0-1 1,0 0 0,1 0-1,-1 0 1,1 1-1,-1-1 1,1 0 0,0 0-1,0 0 1,1 0-1,-1 0 1,2 3 0,-2-5-44,0 0 0,0 0 0,0 0 0,0 0 0,0 0 0,1 0 0,-1 0 1,0 0-1,0-1 0,1 1 0,-1 0 0,0-1 0,1 1 0,-1-1 0,0 1 0,1-1 1,-1 0-1,1 0 0,-1 1 0,1-1 0,-1 0 0,1 0 0,-1-1 0,1 1 0,-1 0 1,0 0-1,1-1 0,-1 1 0,1-1 0,-1 1 0,3-2 0,11-6-222,19-13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29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0 10954,'-2'3'419,"-1"0"0,1 0-1,-1 0 1,1 0 0,0 1-1,0-1 1,1 0-1,-1 1 1,1 0 0,-2 5-1,3-8-207,-1 1 0,1-1-1,0 1 1,0 0 0,0-1-1,0 1 1,0-1 0,0 1-1,0 0 1,0-1 0,1 1-1,-1-1 1,0 1 0,1-1-1,-1 1 1,1-1 0,0 1-1,0-1 1,0 1 0,-1-1-1,1 0 1,0 0 0,0 1-1,1-1 1,-1 0 0,2 2-1,-2-3-52,0 0 0,-1 1 0,1-1-1,-1 1 1,1-1 0,-1 1 0,1-1 0,-1 1 0,1-1-1,-1 1 1,0-1 0,1 1 0,-1-1 0,0 1-1,1 0 1,-1-1 0,0 1 0,0-1 0,1 1-1,-1 0 1,0-1 0,0 1 0,0 0 0,0-1 0,0 3-1,-8 14 1007,7-16-1136,1 1 0,-1-1 0,0 0 0,0 1 0,1-1 0,-1 0 1,0 1-1,1-1 0,0 1 0,-1-1 0,1 1 0,0 0 0,0-1 0,0 3 0,0-3-26,0-1 0,0 0 0,0 0 0,0 1 1,0-1-1,0 0 0,1 1 0,-1-1 0,0 0 0,0 0 0,0 0 0,1 1 0,-1-1 0,0 0 0,0 0 0,0 0 1,1 1-1,-1-1 0,0 0 0,0 0 0,1 0 0,-1 0 0,0 0 0,0 0 0,1 1 0,-1-1 0,0 0 0,1 0 1,-1 0-1,0 0 0,0 0 0,1 0 0,-1 0 0,0 0 0,1 0 0,-1 0 0,0 0 0,0-1 0,1 1 1,-1 0-1,0 0 0,0 0 0,1 0 0,-1 0 0,0 0 0,0-1 0,1 1 0,-1 0 0,0 0 0,0 0 0,1-1 1,12-11 65,-13 12-66,5-6 58,0 0 1,-1 1-1,0-1 1,0-1-1,0 1 1,4-11-1,-7 14-4,0-1 0,0 1 0,0 0 0,0-1 0,0 1 1,-1-1-1,1 0 0,-1 1 0,0-1 0,0 1 0,-1-1 0,1 0 0,-1 1 0,0-1 0,-1-3 0,2 6-47,0 1-1,0-1 1,-1 1 0,1-1-1,0 1 1,0 0-1,-1-1 1,1 1 0,0-1-1,-1 1 1,1-1-1,0 1 1,-1 0 0,1-1-1,-1 1 1,1 0 0,0 0-1,-1-1 1,1 1-1,-1 0 1,1 0 0,-1-1-1,1 1 1,-1 0-1,1 0 1,-1 0 0,1 0-1,-1 0 1,0 0 0,1 0-1,-1 0 1,1 0-1,-1 0 1,1 0 0,-1 0-1,1 0 1,-1 1 0,1-1-1,-1 0 1,1 0-1,-1 0 1,1 1 0,-1-1-1,1 0 1,0 1-1,-1-1 1,1 0 0,-1 1-1,-3 2 5,1 0-1,0 0 0,0 1 1,-4 4-1,-1 3 10,0 1 0,-9 18 0,14-24-8,0 0-1,0 0 0,1 0 0,0 1 1,1-1-1,-1 1 0,0 8 0,2-13-1,0-1-1,0 1 1,0-1 0,0 1-1,0 0 1,0-1-1,1 1 1,-1-1 0,0 1-1,1-1 1,-1 1-1,1-1 1,0 1 0,-1-1-1,1 1 1,0-1 0,0 0-1,0 1 1,0-1-1,0 0 1,0 0 0,0 0-1,1 0 1,-1 0-1,0 0 1,1 0 0,-1 0-1,0-1 1,1 1-1,-1 0 1,1-1 0,-1 1-1,1-1 1,2 1-1,-1-1 40,0 0 0,1 0 0,-1 0 0,0 0-1,0 0 1,0-1 0,0 1 0,0-1 0,0 0-1,0 0 1,0 0 0,0-1 0,0 1-1,0-1 1,-1 1 0,5-4 0,-4 2 22,0 0-1,0 0 1,-1 0 0,1 0 0,-1-1 0,0 1 0,0-1-1,0 1 1,0-1 0,-1 0 0,1 1 0,-1-1 0,1-6-1,-1 9-45,-1-1-1,0 1 0,0-1 1,0 1-1,0 0 0,0-1 1,-1 1-1,1 0 1,0-1-1,-1 1 0,1 0 1,-1-1-1,1 1 0,-1 0 1,1 0-1,-1-1 0,-1 0 1,1 1-14,-1 0 1,1-1 0,0 1 0,-1 0-1,1 1 1,-1-1 0,1 0 0,-1 0 0,0 1-1,1-1 1,-1 1 0,0-1 0,1 1-1,-1 0 1,0-1 0,0 1 0,-1 0 0,-3 1-183,0-1 1,1 1 0,-1-1 0,0 2 0,1-1 0,-1 0-1,1 1 1,-1 0 0,1 1 0,-8 4 0,2 1-1927,26-11 616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30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 9602,'9'-5'1250,"1"-1"0,17-12-1,-18 11 61,22-12 0,-27 18-1080,-1-1 0,1 1 1,-1 0-1,1 0 1,0 0-1,-1 0 1,1 0-1,0 1 0,0 0 1,5 0-1,-5 1-60,0-1-1,0 1 1,0 1-1,0-1 1,6 4-1,13 4 407,-11-8-290,13 3 180,-24-4-505,0 0 0,0 0-1,0 0 1,-1 1 0,1-1-1,0 0 1,0 1 0,0-1-1,-1 0 1,1 1 0,0-1 0,-1 1-1,1-1 1,0 1 0,-1-1-1,1 1 1,-1 0 0,1-1 0,-1 1-1,1 0 1,0 1 0,0 14-2839,1-11 2101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33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179 127 6673,'-17'2'5982,"-9"5"-3103,-5 1-153,31-8-2593,-1 0 1,1 0-1,0 0 1,-1 0 0,1 0-1,-1 0 1,1 0-1,-1-1 1,1 1-1,0 0 1,-1 0-1,1 0 1,-1-1-1,1 1 1,0 0-1,-1 0 1,1-1-1,0 1 1,0 0 0,-1-1-1,1 1 1,0 0-1,-3-4 2812,3 12-2837,-1 4 433,0-5-285,0-1 0,1 1 1,0 0-1,0 0 1,2 13-1,-1-20-239,-1 1 0,0-1 0,0 0 1,0 1-1,0-1 0,0 0 0,0 1 0,0-1 0,1 0 1,-1 1-1,0-1 0,0 0 0,0 1 0,1-1 0,-1 0 1,0 0-1,0 1 0,1-1 0,-1 0 0,0 0 0,1 1 0,-1-1 1,0 0-1,1 0 0,-1 0 0,0 0 0,1 0 0,-1 0 1,0 1-1,1-1 0,0 0 0,-1 0 11,1-1 0,0 1-1,0 0 1,0-1 0,0 1 0,-1 0 0,1-1 0,0 1-1,0-1 1,-1 1 0,1-1 0,1-1 0,16-21 431,-13 16-345,-1 0 0,0-1 0,0 0 1,0 1-1,4-18 0,-8 25-110,0 0-1,0 0 1,0 0-1,0 0 1,0-1-1,0 1 1,0 0-1,0 0 1,0 0-1,0 0 1,0-1-1,0 1 1,0 0-1,0 0 1,0 0-1,0 0 1,0 0-1,0-1 1,-1 1-1,1 0 1,0 0-1,0 0 1,0 0-1,0 0 1,0-1-1,0 1 1,0 0-1,0 0 1,-1 0-1,1 0 1,0 0-1,0 0 1,0 0-1,0 0 1,0 0-1,-1 0 1,1-1-1,0 1 1,0 0-1,0 0 1,0 0-1,-1 0 1,1 0-1,0 0 1,0 0-1,0 0 1,0 0-1,0 0 1,-1 0-1,1 0 1,0 1-1,0-1 1,0 0-1,0 0 1,-1 0-1,1 0 1,0 0-1,0 0 1,0 0-1,0 0 1,0 0-1,0 0 1,-1 1-1,1-1 1,0 0-1,0 0 1,0 0-1,-10 8 74,10-8-75,-8 8 26,-1 1 0,1 0 0,1 1 0,0 0 0,1 0 0,-9 17 1,14-26-28,1-1 1,0 1-1,0 0 1,-1-1-1,1 1 1,0 0-1,0 0 1,0-1-1,0 1 1,0 0 0,0 0-1,0-1 1,0 1-1,0 0 1,0 0-1,0-1 1,0 1-1,1 0 1,-1-1-1,1 2 1,-1-1 1,1-1 0,-1 0 0,1 1 0,-1-1 0,1 0 0,-1 0 0,1 1 0,-1-1 0,1 0 0,-1 0 0,1 0 0,-1 0 0,1 0 0,-1 0 0,1 1 0,0-1 0,-1-1 0,1 1 0,-1 0 0,2 0 0,2-1 20,0 0 0,0-1 0,0 1 0,0-1 0,6-3 0,0-2 15,-1 0 0,0-1 0,-1 0 1,0 0-1,0-1 0,-1 0 0,0 0 0,0-1 0,-1 1 1,-1-1-1,1-1 0,-2 1 0,1-1 0,-2 0 1,4-14-1,-6 22-28,-1 0 0,1 0 0,-1 0 1,0 0-1,0 0 0,0-1 0,0 1 0,-1 0 1,1 0-1,-1 1 0,0-1 0,-1-3 0,2 4-6,-1 1-1,0 0 0,0 0 0,1 0 0,-1 0 0,0 0 0,0 0 0,0 0 0,0 1 0,0-1 0,0 0 0,0 0 0,0 1 0,-1-1 1,1 1-1,0-1 0,0 1 0,0-1 0,-1 1 0,1 0 0,0-1 0,-1 1 0,1 0 0,0 0 0,-1 0 0,1 0 0,0 0 1,0 1-1,-1-1 0,0 0 0,-6 2 0,1 1 0,0-1 0,1 1 0,-1 0 0,0 0 0,1 1 0,0 0 0,-1 0 1,2 1-1,-1-1 0,0 1 0,-5 7 0,1-1 15,1 0 0,0 1 1,0 0-1,2 0 0,-9 17 0,3 6 71,11-16 12,2-19-95,0 1 0,0-1 1,1 0-1,-1 1 0,0-1 0,0 1 1,0-1-1,0 1 0,1-1 1,-1 1-1,0-1 0,0 0 0,1 1 1,-1-1-1,0 1 0,0-1 1,1 0-1,-1 1 0,1-1 0,-1 0 1,0 0-1,1 1 0,-1-1 0,1 0 1,-1 0-1,0 1 0,1-1 1,1 0 14,0 0 1,0 0 0,-1 0 0,1 0-1,0-1 1,-1 1 0,1 0 0,0-1-1,-1 1 1,1-1 0,0 0 0,-1 0-1,1 1 1,-1-1 0,1 0 0,-1 0 0,0 0-1,1-1 1,-1 1 0,0 0 0,2-2-1,2-3 82,0 0 0,0-1-1,4-7 1,-8 12-73,3-4 57,0 0-1,-1 0 1,-1 0-1,3-7 1,-4 12-75,-1 0 1,0 0-1,0 1 0,0-1 1,1 0-1,-1 0 0,0 1 1,0-1-1,0 0 0,0 0 1,-1 0-1,1 1 0,0-1 1,0 0-1,0 0 0,-1 1 1,1-1-1,-1-1 0,0 2-3,1-1 0,-1 1 0,0-1 0,1 1 0,-1-1 0,0 1-1,0 0 1,1-1 0,-1 1 0,0 0 0,0 0 0,0 0 0,0 0 0,1 0 0,-1 0-1,0 0 1,0 0 0,0 0 0,0 0 0,1 0 0,-1 0 0,-1 1 0,-4 0-4,0 1 1,1 0 0,-1 1 0,0-1 0,1 1 0,0 0-1,-1 0 1,1 1 0,-7 5 0,9-6-53,0 0 0,0 0-1,0 0 1,0 0 0,0 1 0,1-1 0,-1 1-1,1-1 1,0 1 0,0 0 0,1 0 0,-1 0-1,1 0 1,-2 6 0,3-10 5,0 1-1,0 0 0,0-1 1,-1 1-1,1 0 1,0-1-1,0 1 0,0 0 1,0-1-1,1 1 1,-1 0-1,0-1 0,0 1 1,0-1-1,0 1 1,1 0-1,-1-1 1,0 1-1,1-1 0,-1 1 1,0-1-1,1 1 1,-1 0-1,1-1 0,-1 0 1,0 1-1,1-1 1,-1 1-1,2 0 0,0-1-143,0 1-1,0-1 0,0 0 1,0 0-1,0 0 0,0 0 1,0 0-1,0 0 0,0-1 0,3 0 1,6-1-882,1-1 1,16-7 0,40-22-1003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34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91 5361,'-19'-4'2461,"14"3"-1787,0 0 0,0 0 0,0-1 0,1 1 0,-1-1 1,0 0-1,-7-5 0,11 6-607,1 1 0,-1-1 0,1 1 1,0-1-1,-1 1 0,1-1 0,0 0 0,-1 1 1,1-1-1,0 0 0,0 1 0,0-1 0,-1 0 1,1 1-1,0-1 0,0 0 0,0 1 0,0-1 0,0 0 1,0 1-1,0-1 0,1 0 0,-1 1 0,0-1 1,0 0-1,0 1 0,1-1 0,-1 0 0,0 1 1,1-1-1,-1 1 0,0-1 0,1 1 0,0-2 1,18-19 1367,-18 21-1327,2-4 219,0 1 1,1 0-1,-1 1 0,1-1 0,0 0 0,6-2 0,-9 5-213,1-1-1,0 0 1,0 1 0,-1 0 0,1 0 0,0-1-1,0 1 1,0 0 0,0 0 0,-1 1-1,1-1 1,0 0 0,0 1 0,0-1-1,-1 1 1,1-1 0,0 1 0,-1 0 0,3 1-1,18 8 576,1-1 0,-1-1 0,2-1 0,25 5 1,35 10 11,126 55-279,-156-53 18,92 54-1,-94-45 292,-4-4-116,78 62 0,-113-80-515,0 2 0,0-1 0,-2 1 0,0 1 1,0 0-1,-1 1 0,-1-1 0,0 2 0,12 31 0,40 89 1200,-15-39-896,-41-85-389,-2-4-173,0 0-1,1 0 0,0-1 0,0 1 1,10 12-1,-3-12-1406,-10-8 1516,-1 0-1,0 0 1,0 0 0,1 0 0,-1 0 0,0 0 0,0 0 0,1 0-1,-1 0 1,0 0 0,0 0 0,1 0 0,-1 0 0,0 0 0,0 0-1,1 0 1,-1 0 0,0 0 0,0 0 0,0 0 0,1-1-1,-1 1 1,0 0 0,0 0 0,0 0 0,1 0 0,-1-1 0,0 1-1,0 0 1,0 0 0,0 0 0,1 0 0,-1-1 0,0 1 0,0 0-1,0 0 1,0-1 0,0 1 0,0 0 0,0 0 0,0-1-1,1 1 1,-1 0 0,0 0 0,0-1 0,0 1 0,0 0 0,0 0-1,-1 0 1,1-1 0,0 1 0,-6-28-1549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35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0 9538,'-2'0'182,"0"0"0,0 0 1,-1 0-1,1 1 0,0-1 0,0 1 1,0-1-1,-1 1 0,1-1 0,0 1 1,0 0-1,0 0 0,0 0 0,0 1 0,0-1 1,1 0-1,-1 1 0,0-1 0,1 1 1,-1-1-1,1 1 0,-1 0 0,1 0 1,0-1-1,0 1 0,-1 0 0,2 0 0,-1 0 1,0 0-1,0 1 0,1-1 0,-1 0 1,1 0-1,-1 4 0,0 3 179,1 0 0,0 0 0,1 0-1,0-1 1,0 1 0,0 0 0,6 14 0,0-2 270,2 0 0,0 0-1,19 28 1,42 56 784,-24-40-828,28 49 282,60 128 1,-95-152-22,40 143-1,-13-34-124,-63-192-695,24 66 306,21 88 0,-47-159-332,27 123 545,15 164 0,-42-279-538,14 157 87,-8-118-62,18 68-1,10 17 119,-13-45 151,40 103-1,-30-114-174,-4-14 38,34 122 1,-32-46-154,9 34-21,-23-117 75,22 56 1,-16-60-5,-4-11 5,-2 1 1,16 64-1,-18-35-24,0 3-316,26 77 0,-38-149 179,1 9-601,11 20 0,-13-30 362,1 1 0,-1-1-1,1 0 1,-1 1 0,1-1 0,0 0-1,0 0 1,0 0 0,0 0 0,0 0-1,1-1 1,-1 1 0,4 1 0,13 1-1706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36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9282,'3'-1'1308,"-2"1"-1161,0 0-1,-1 0 1,1 0 0,0 0 0,-1 0 0,1 0-1,0 0 1,0 0 0,-1 0 0,1 1 0,0-1-1,-1 0 1,1 0 0,0 1 0,-1-1-1,1 0 1,-1 1 0,1-1 0,0 0 0,-1 1-1,1-1 1,-1 1 0,1-1 0,-1 1 0,1-1-1,-1 1 1,0-1 0,1 1 0,-1 0 0,0-1-1,1 1 1,-1 0 0,0 1 0,8 15 647,-1 0 1,-2 1 0,1 0 0,4 35 0,8 26 537,-6-44-611,25 48 0,7 20 84,53 134-42,-71-186-447,2-1 0,50 68 0,-23-49-47,60 88 723,-99-126-649,0 0 0,16 49 0,-21-51-215,0 0-1,3 0 1,21 36 0,-12-33-68,-3 1 0,0 2 1,-3 0-1,23 59 0,-32-68 163,1-1 0,1 0 0,1-1 0,2 0 0,0-1-1,1 0 1,2-1 0,26 29 0,-16-23 86,88 88 761,-93-97-919,2 0 1,0-2-1,40 23 0,-56-36-134,0 0 0,1 0 0,0-1 0,0-1 0,0 1-1,0-1 1,0-1 0,11 2 0,-13-3-146,-1 0 1,0 0 0,0-1-1,0 0 1,1 0-1,-1 0 1,0 0-1,0-1 1,-1 0 0,1 0-1,0 0 1,0 0-1,-1-1 1,7-4-1,19-22-2170,2-4 706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37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 10058,'0'0'1,"3"-5"436,0 1 1,0 0-1,0 0 0,1 0 0,-1 0 0,6-4 1,-8 7-392,0 1 0,0-1 0,0 0 0,1 1 0,-1-1 0,0 1 0,0-1 0,1 1 0,-1 0 0,0 0 0,1-1 0,-1 1 0,0 0 0,1 0 0,-1 0 0,0 0 0,1 1 0,-1-1 0,0 0 0,1 1 0,-1-1 0,0 0 0,0 1 0,1 0 0,-1-1 0,0 1 0,0 0 0,0-1 0,0 1 0,2 1 0,-2 0-11,1-1 0,-1 1 0,1-1 0,-1 1 0,1 0 1,-1 0-1,0-1 0,0 1 0,0 0 0,0 0 0,0 0 0,0 0 0,-1 1 1,1-1-1,0 3 0,0 4 267,0 0 1,-2 15 0,2 11 2061,-1-34-2219,1 0 1,-1 1-1,1-1 0,-1 0 0,1 0 1,-1 1-1,1-1 0,0 0 1,-1 0-1,1 0 0,0 0 0,0 0 1,0 0-1,0 0 0,0 0 1,0 0-1,0 0 0,0 0 1,1-1-1,-1 1 0,0 0 0,0-1 1,1 1-1,1 0 0,4 1 216,1-1 0,-1 1 1,12-1-1,-10 0-82,40 3 775,-15-2-642,1 2-1,-1 1 1,43 12-1,-25 3 180,0 2 0,66 39-1,-71-35-135,2-1 0,78 27 0,-90-42-218,-1-2 1,2-1-1,50 2 1,115-5 416,-140-5-468,-26 3 177,70 13 0,-79-10-244,0 0-1,0-2 0,1-2 0,43-1 0,115-35-73,-12 3-15,-145 28-27,-1 2-1,0 1 0,1 1 1,30 5-1,4 5-2,100 9 0,-117-16 0,73 15 0,44 21 0,-150-36 0,0 0 0,0-1 0,1-1 0,-1 0 0,18-2 0,68-12 0,-16 0 0,-79 12 0,1 1 0,-1-1 0,1 1 0,-1 0 0,1 0 0,-1 1-1,1 0 1,-1 0 0,1 0 0,-1 1 0,0-1 0,1 1 0,-1 0 0,0 1 0,0-1 0,5 5 0,-7-5-199,1 1 1,-1-1-1,0 0 1,1 0 0,0-1-1,-1 1 1,1-1-1,0 0 1,0 0-1,-1 0 1,1 0 0,6 0-1,-4-1-235,-1-1 0,0 1 0,1-1 0,-1 0-1,0-1 1,1 1 0,-1-1 0,8-4 0,33-18-1776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38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0 12763,'-2'4'634,"-1"0"-1,1-1 1,1 1 0,-1 0 0,0 0 0,1 0 0,0 0 0,0 1 0,0-1 0,0 7-1,1-8-359,0 0 0,0-1-1,0 1 1,1 0-1,-1 0 1,1-1-1,0 1 1,0 0 0,0-1-1,0 1 1,0-1-1,0 1 1,1-1 0,-1 1-1,1-1 1,0 0-1,3 3 1,0 0 56,1-1 0,0 0 0,0-1 0,1 1-1,-1-1 1,0-1 0,1 1 0,0-1 0,0 0 0,0 0 0,0-1 0,0 0 0,8 0 0,12 0 382,0-1 1,30-4-1,36-9-170,-66 8-407,1 1 0,0 1-1,0 1 1,0 1 0,29 4 0,-43-1-219,-3 0-264,-1 0 0,1-1-1,0 0 1,0-1 0,20-2-1,-26-1-152,-1 1 0,0 0 0,0-1 0,0 0-1,0 0 1,0 0 0,-1-1 0,1 1 0,-1-1 0,5-6 0,-7 9 511,22-33-920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38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41 175 10226,'-41'-11'7200,"51"7"-6382,13-4 1434,29-4 0,67-6 86,-46 8-1536,478-65 2720,4 39-2153,-449 37-1044,0 4 0,0 6 1,176 40-1,-232-38-132,-29-7-111,2 0 0,-1-1 1,1-1-1,-1-1 1,35-1-1,-51-2-82,-1-1 0,0 0 0,0 0 0,0 0 0,0-1 0,0 1 0,0-1 0,0-1 0,-1 1 0,7-4 0,-1-2 0,1-1 0,13-14 0,13-11 0,-36 33-20,0 0 0,0 0 0,0 0 0,0 0 0,1 0 0,-1 1 0,0-1 0,0 0 0,1 1 0,-1-1 0,0 1 0,0-1-1,1 1 1,-1 0 0,1-1 0,-1 1 0,0 0 0,1 0 0,-1 0 0,0 0 0,1 0 0,-1 1 0,1-1 0,-1 0 0,0 1 0,1-1 0,-1 0 0,0 1 0,0 0 0,1-1 0,-1 1 0,0 0 0,0 0 0,0-1 0,2 3 0,-2-2-158,0 0 0,0-1 1,0 1-1,0 0 0,0-1 1,0 1-1,0-1 0,0 0 1,0 1-1,0-1 1,0 0-1,0 1 0,0-1 1,1 0-1,-1 0 0,0 0 1,0 0-1,0 0 0,0 0 1,0 0-1,1-1 0,-1 1 1,0 0-1,1-1 1,16-9-1783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25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0 11939,'-10'2'227,"0"0"1,0 0 0,1 1 0,-1 1 0,1-1 0,0 1 0,0 1-1,0 0 1,-14 11 0,9-5 266,1 1 1,0 0-1,1 1 1,-18 24-1,30-37-494,-5 7 326,-1 1 0,1 0 0,-5 11 0,9-16-256,0-1 0,0 0 0,0 1 0,0-1 0,1 0 0,-1 1-1,1-1 1,0 1 0,0-1 0,0 1 0,0-1 0,0 1 0,0-1 0,1 1 0,-1-1 0,1 1 0,-1-1 0,3 4-1,0-2-2,0 1-1,0-1 0,0 1 1,1-1-1,0 0 0,0 0 0,0-1 1,5 5-1,41 24 419,-42-27-380,21 11 224,41 28 739,-59-36-873,-1 0 0,0 0 0,-1 1 1,12 13-1,-18-18-165,0 0-1,-1 1 1,1-1 0,-1 0-1,0 1 1,0-1 0,-1 1 0,1 0-1,-1-1 1,0 1 0,0 0-1,0 0 1,-1 0 0,0 0-1,0 0 1,0 0 0,-1-1 0,1 1-1,-1 0 1,0 0 0,-1 0-1,1-1 1,-1 1 0,0-1-1,-2 6 1,-3 2 70,0 0 0,-1 0-1,0-1 1,-1 0 0,0 0-1,-1-1 1,-18 15 0,20-18-6,-1 0-1,-1-1 1,1 0 0,-1-1 0,0 0 0,-1 0 0,1-1 0,-19 5 0,24-8-70,-1 0-1,1 0 0,-1 0 1,1-1-1,-1 0 0,0 0 1,1-1-1,-1 1 0,1-1 1,-1 0-1,1-1 0,-1 1 1,1-1-1,0 0 0,0 0 1,0-1-1,0 0 0,0 0 1,-5-3-1,6 3-18,1-1 0,-1 1 0,1-1 0,0 1 0,0-1-1,0 0 1,0 0 0,0 0 0,1-1 0,0 1 0,0-1 0,0 1 0,1-1 0,-2-7 0,2 8-9,1 0 0,0 0 0,-1 0 0,2 0 0,-1 0 0,0 0 0,1 0 0,0 0 0,0 0 0,0 0 0,0 0 0,1 1 0,0-1 0,0 0 0,0 1 0,0-1 0,5-5 1,1-1-155,2 0 1,-1 1 0,1 1 0,1-1 0,14-8 0,64-32-2542,-57 32 869,7-1-291,9 7 760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44.4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108 72 12891,'5'-11'1542,"6"-17"2253,-10 27-3495,-1 0-1,0-1 1,1 1 0,-1 0 0,0 0 0,0-1 0,0 1 0,0-1-1,0 1 1,0 0 0,0-1 0,0 1 0,-1 0 0,1-1-1,-1 1 1,1 0 0,-1-2 0,0 3-223,1 0 0,0-1 0,-1 1 0,1 0 0,0-1 0,-1 1 0,1 0 0,-1 0 0,1 0 0,0-1 1,-1 1-1,1 0 0,-1 0 0,1 0 0,-1 0 0,1 0 0,-1 0 0,1 0 0,-1 0 0,1 0 0,0 0 0,-1 0 0,1 0 0,-1 0 0,1 0 0,-1 1 0,1-1 0,-1 0 0,1 0 0,0 0 0,-1 1 0,1-1 1,0 0-1,-1 0 0,0 1 0,-14 12 693,14-12-630,-5 4 14,1 0 0,0 1 1,0 0-1,1 0 1,0 0-1,-6 11 0,9-16-139,1 1 0,-1-1 0,1 0 0,-1 1 0,1-1 0,-1 1 0,1 0 0,0-1 0,0 1 0,0-1 0,0 1 0,0-1 0,0 1 0,1-1 0,0 4 0,-1-4-3,1 1 1,0-1-1,0 0 0,0 0 1,0 1-1,0-1 0,0 0 1,0 0-1,1 0 0,-1 0 1,0-1-1,0 1 0,1 0 1,-1 0-1,1-1 0,-1 1 1,0-1-1,1 1 0,2 0 0,1-1 16,0 1 0,1-1-1,-1 0 1,1 0-1,-1 0 1,0-1-1,1 1 1,-1-2 0,0 1-1,0 0 1,0-1-1,0 0 1,0 0-1,0-1 1,0 1-1,-1-1 1,1 0 0,-1 0-1,0-1 1,0 1-1,0-1 1,0 0-1,-1 0 1,1 0 0,-1 0-1,0-1 1,0 1-1,-1-1 1,3-6-1,-4 10-16,-1 0 0,0-1 0,0 1 0,1 0 0,-1 0 0,0 0 0,0-1 0,0 1-1,0 0 1,0 0 0,0 0 0,0-1 0,-1 1 0,1 0 0,0 0 0,-1 0 0,1 0 0,-1-1-1,1 1 1,-1 0 0,0-1 0,-1 1 0,1 0-1,0-1 1,-1 1 0,1 0-1,-1 0 1,1 0 0,-1 0-1,0 0 1,1 1 0,-1-1-1,0 1 1,-3-2-1,-2 1 10,0 0-1,0 1 1,0-1 0,0 1-1,0 1 1,-10 1-1,8-1 65,-1 2-1,1-1 0,-1 1 1,1 1-1,0 0 1,0 0-1,-13 9 0,19-12-50,1 1 0,-1 0 0,0 0 0,1 0 0,0 0 0,-1 0 0,1 1 0,0-1 0,0 1 0,0-1 0,1 1 0,-1 0 0,1 0 0,-1 0 0,1 0 0,0 0 0,0 0 0,0 0 0,1 0 0,-1 0 0,1 0 0,-1 0 0,1 1 0,0-1 0,1 0 0,-1 0 0,1 4 0,0-4-10,0 0-1,1 1 1,0-1-1,-1 0 1,1 0-1,0 0 1,0 0-1,1-1 0,-1 1 1,1 0-1,-1-1 1,1 0-1,0 0 1,0 1-1,0-2 1,0 1-1,0 0 1,0-1-1,1 1 1,-1-1-1,5 1 1,0 1 21,0-1 1,0-1 0,0 1-1,0-1 1,0-1-1,0 0 1,0 0 0,12-2-1,-16 2-39,1-1-1,-1 0 1,0 0-1,0 0 1,0-1-1,0 1 1,0-1-1,0 0 1,-1 0-1,1 0 1,-1-1-1,1 1 1,4-5-1,-8 6-4,0 1 0,1 0 0,-1-1 0,0 1 0,1-1 0,-1 1 0,0-1 0,1 1 0,-1-1 0,0 1 0,0-1 0,0 1 0,0-1 0,1 0 0,-1 1 0,0-1 0,0 1 0,0-1 0,0 1 0,0-1 0,0 0 0,-1 1 0,1-1 0,0 1 0,0-1 0,0 1 0,0-1 0,-1 1 0,1-1 0,0 1 0,0-1 0,-1 1 0,1-1 0,-1 1 0,1-1 0,0 1 0,-1 0 0,1-1 0,-1 1 0,1 0 0,-1-1 0,1 1 0,-1 0 0,1 0 0,-1-1 0,1 1 0,-1 0 0,1 0 0,-1 0 0,0-1 0,-4 0 0,0-1 0,0 1 0,0-1 0,-7 1 0,-73-4-239,75 2-795,10 0-161,6-1-763,21-7 239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45.4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228 25 11018,'-1'-2'758,"0"0"0,-1 1 0,1 0-1,-1-1 1,0 1 0,1 0 0,-1 0 0,0 0-1,0 0 1,0 0 0,1 0 0,-1 0-1,0 0 1,0 1 0,-3-1 0,-32-5 4409,32 5-5053,0 1 1,0 0-1,0 1 0,0-1 1,1 1-1,-1 0 0,0 0 1,0 1-1,1 0 0,-1-1 1,1 1-1,-1 1 0,1-1 1,0 1-1,0-1 0,0 1 1,0 1-1,0-1 0,1 0 1,-1 1-1,1 0 0,0-1 1,0 1-1,0 1 0,1-1 1,0 0-1,-1 1 0,2-1 1,-1 1-1,0-1 0,1 1 1,-1 6-1,1-10-109,1 0 0,0 0 0,0 0 0,0 0-1,0 0 1,0 1 0,0-1 0,0 0 0,0 0 0,0 0 0,0 0 0,0 0 0,1 0 0,-1 0 0,0 0 0,1 0 0,-1 0-1,1 0 1,-1 0 0,1 0 0,0-1 0,-1 1 0,1 0 0,0 0 0,0 0 0,-1-1 0,1 1 0,0 0 0,0-1 0,0 1-1,0-1 1,0 1 0,0-1 0,0 1 0,0-1 0,0 0 0,0 1 0,0-1 0,0 0 0,0 0 0,0 0 0,2 0-1,1 0 6,0 0 0,0 0 0,-1-1 0,1 0 0,0 1 0,0-1 0,-1-1 0,1 1 0,-1 0 0,7-4 0,-9 4-5,0 1-1,0-1 1,-1 1 0,1-1-1,0 0 1,0 1 0,-1-1-1,1 0 1,0 1-1,-1-1 1,1 0 0,0 0-1,-1 1 1,1-1-1,-1 0 1,0 0 0,1 0-1,-1 0 1,0 0-1,1 0 1,-1 0 0,0 0-1,0 0 1,0 0-1,0 0 1,0 0 0,0-1-1,-1 1 4,1 0-1,-1 0 1,1 0-1,-1 0 1,1 0-1,-1 0 1,0 0 0,0 1-1,1-1 1,-1 0-1,0 0 1,0 1-1,0-1 1,0 1-1,0-1 1,0 0-1,0 1 1,0 0-1,0-1 1,0 1-1,0 0 1,0-1 0,0 1-1,-2 0 1,-9-1 3,1 0 1,-15 1-1,22 0-10,0 0 0,0 0 1,0 1-1,0 0 0,0 0 0,0 0 0,0 0 0,0 1 0,-6 2 0,10-3-1,0-1 0,-1 0 0,1 0 0,-1 0 0,1 1 0,-1-1 0,1 0 0,0 1 0,-1-1 0,1 0 0,0 1 0,-1-1 0,1 0 0,0 1 0,-1-1 0,1 1 0,0-1 0,0 0 0,-1 1 0,1-1 0,0 1 0,0-1 0,0 1 0,0-1 0,0 1 0,0-1 0,0 1 0,0-1 0,0 1 0,0-1 0,0 2 0,0-2 0,1 1 0,0 0 0,-1 0 0,1-1 0,0 1 0,0 0 0,0-1 0,-1 1 0,1-1 0,0 1 0,0-1 0,0 1 0,0-1 0,1 1 0,5 1 0,-1 0 0,1-1 0,10 2 0,-7-3 0,-1 0 0,1 0 0,10-2 0,-17 1 0,1 1 0,-1-1 0,0 0 0,1 0 0,-1 0 0,0 0 0,0-1 0,0 0 0,0 1 0,0-1 0,5-4 0,-7 5 0,-1 1 0,0 0 0,1-1 0,-1 1 0,0 0 0,1-1 0,-1 1 0,0-1 0,1 1 0,-1-1 0,0 1 0,0-1 0,1 1 0,-1-1 0,0 1 0,0-1 0,0 1 0,0-1 0,0 1 0,0-1 0,0 1 0,0-1 0,0 1 0,0-1 0,0 0 0,0 0 0,-1 0 0,0 0 0,1 0 0,-1 0 0,1 1 0,-1-1 0,0 0 0,0 0 0,0 1 0,1-1 0,-1 0 0,0 1 0,-2-2 0,-3 0 0,0-1 0,0 1 0,-8-2 0,12 3 0,-18-3 46,14 3-136,0 0 0,0 0 0,0-1 0,0 0 0,1 0-1,-1-1 1,-6-3 0,12 6 33,0 0 0,0 0-1,0 0 1,0 0 0,-1 0 0,1 0-1,0-1 1,0 1 0,0 0-1,0 0 1,0 0 0,0 0 0,0 0-1,0-1 1,0 1 0,0 0 0,0 0-1,0 0 1,0 0 0,0-1-1,-1 1 1,1 0 0,1 0 0,-1 0-1,0-1 1,0 1 0,0 0-1,0 0 1,0 0 0,0 0 0,0 0-1,0-1 1,0 1 0,0 0 0,0 0-1,0 0 1,0 0 0,0-1-1,1 1 1,-1 0 0,0 0 0,0 0-1,0 0 1,0 0 0,0 0 0,1 0-1,-1 0 1,0-1 0,0 1-1,0 0 1,0 0 0,0 0 0,1 0-1,-1 0 1,0 0 0,0 0-1,25-8-5963,27 0 2131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46.1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166 23 14611,'1'-7'1477,"-3"-6"4908,2 12-6263,0 1 0,-1 0 0,1 0 0,-1-1 0,1 1 0,-1 0 0,1 0 0,0 0 0,-1 0 0,1 0 0,-1-1 0,1 1 0,-1 0 0,1 0 0,-1 0 0,1 0 0,-1 0 0,1 0 0,-1 1 0,1-1 0,0 0 0,-1 0 0,1 0 0,-1 0 0,1 0 0,-1 1-1,1-1 1,0 0 0,-1 0 0,1 1 0,-1-1 0,-9 7 460,1-1 0,0 1 0,0 1 0,1-1-1,0 2 1,0-1 0,-8 12 0,6-8-173,1-1-115,-3 2 89,-14 23 0,24-33-365,0 0-1,0 0 1,0 0 0,1 0-1,0 0 1,-1 0-1,1 0 1,0 1 0,1-1-1,-1 0 1,0 1-1,1-1 1,0 0 0,0 6-1,1-7-17,0 1 1,0-1-1,0 0 0,0 0 0,1 0 0,-1 0 0,1 0 1,-1 0-1,1 0 0,0 0 0,0 0 0,0-1 0,0 1 1,0-1-1,0 0 0,0 1 0,0-1 0,0 0 0,1 0 1,4 1-1,-6-2 0,0 1 0,0-1 0,1 1 0,-1-1 0,0 0 0,1 1 0,-1-1 0,0 0 0,1 0 0,-1 0-1,0 0 1,1 0 0,-1 0 0,0-1 0,1 1 0,-1 0 0,0-1 0,1 1 0,-1-1 0,0 1 0,0-1 0,0 0 0,0 1 0,1-1 0,-1 0 0,0 0 0,0 0 0,0 0 0,0 0 0,-1 0 0,1 0 0,0 0 0,0 0 0,-1 0 0,1 0 0,0-1 0,-1 1 0,1 0 0,-1-2 0,1-3-49,0-1 0,-1 1 1,0 0-1,0 0 0,-1 0 0,0 0 0,0-1 1,0 1-1,-1 0 0,1 0 0,-2 1 0,1-1 1,-1 0-1,1 1 0,-2-1 0,1 1 0,0 0 1,-1 0-1,0 0 0,0 1 0,-6-6 0,-1 1-2272,9 5 907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47.3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0 189 13419,'44'-35'4304,"-17"10"3417,-30 29-7372,-1 1 0,2-1-1,-1 1 1,0 0 0,1 0-1,0 0 1,0 0 0,1 0-1,-1 0 1,1 0 0,0 1 0,1-1-1,-1 0 1,1 1 0,0-1-1,0 0 1,1 1 0,-1-1 0,1 0-1,2 7 1,-2-10-349,0-1 0,0 1 0,0 0 0,0 0 0,0 0 0,0-1 0,1 1 0,-1-1 0,1 1 0,-1-1 0,1 1 0,-1-1 0,1 0 0,0 0 0,0 0 0,-1 0 0,1 0 0,0 0 0,0 0 0,0-1 0,0 1 0,0-1 0,0 1 0,3-1 0,-5 0 0,0 0 0,1 0 0,-1 0 0,0 0 0,0 0 0,1 0 0,-1 0 0,0 0 0,0 0 0,1 0 0,-1 0 0,0 0 0,0 0 0,0 0 0,1 0 0,-1 0 0,0 0 0,0 0 0,1 0 0,-1 0 0,0-1 0,0 1 0,0 0 0,0 0 0,1 0 0,-1 0 0,0-1 0,0 1 0,0 0 0,0 0 0,0 0 0,0-1 0,1 1 0,-1 0 0,0 0 0,0-1 0,-2-10 0,-12-14 0,13 23 0,-8-13-455,0-1 1,1 0-1,-7-20 1,12 29 166,1-1 1,0 0 0,1 1 0,0-1 0,0 0 0,0 0 0,1 0-1,0 1 1,1-1 0,1-9 0,14-36-1657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48.7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34 357 6761,'-1'-1'226,"-1"1"0,1-1 0,-1 1 0,1-1-1,0 0 1,-1 1 0,1-1 0,0 0 0,0 0-1,0 0 1,-1 0 0,1 0 0,0 0-1,0 0 1,1 0 0,-1 0 0,0-1 0,0 1-1,0 0 1,1-1 0,-1 1 0,1 0 0,-1-1-1,1 1 1,-1-3 0,-1-2 318,1-1 0,-1 1 0,1-1-1,0-10 1,1 16-468,0 0 0,0 0 0,0 0 0,0 0 0,0 0 0,1 0 0,-1 0 0,0 0 0,1 0-1,-1 0 1,1 1 0,-1-1 0,1 0 0,-1 0 0,1 0 0,-1 0 0,1 1 0,0-1 0,1-1 0,0 1 34,-1 0 0,1 0 0,0 0 0,0 0 0,0 0 0,0 0 0,1 1 1,2-1-1,6-1 160,-1 1 1,1 1-1,10 1 0,-10-1-56,102 3 1008,285-5 253,180-68-118,-391 45-228,346-3 0,-488 28-1034,364-4 275,0-28-320,-256 12 2,428-47 144,-427 57-167,276 17 1,79 13 420,-417-24-207,91-2 308,-136 7-240,91 13 1,-138-14-311,341 49 818,-268-44-680,9 0 224,84 17 0,-156-20-310,-1 0-1,0 1 1,0 0-1,8 4 1,-13-5-143,0 0 0,-1 0 0,1 1 0,-1-1 0,0 1 0,0-1 0,0 1 0,0 0 0,0 1 1,4 6-1,-6-9-67,11 13-983,17 4 247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49.7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7490,'15'10'1770,"0"0"0,0-1 0,27 11 1,-18-11-547,48 13-1,-22-13-412,96 7 0,-35-11-41,-25-2 227,124 20 1,-183-18-781,0 1 0,0 2 1,-1 1-1,0 0 1,-1 2-1,0 1 0,0 1 1,37 27-1,-42-23 18,0 0 1,30 34-1,27 46 535,-46-56-100,60 62 1,-42-58-247,-14-14-122,-2 2 0,55 68 1,-54-50-15,36 73 0,17 59 250,-33-47-518,-28-66-1633,-11-40-380,0-10 537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50.5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 6529,'-1'14'1351,"1"1"-1,0-1 0,1 1 1,4 24-1,0-18-410,1-1 1,13 34-1,-2-17-78,2 0 0,42 60 0,14 6 524,19 28-68,-70-92-930,32 64-1,-9 7 196,47 168 0,-1 126 299,43 142 1634,-135-540-2491,118 535 1384,-41-206-4177,-65-298 399,-11-32 1985,1-1 0,0 1 0,7 6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51.8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 27 10002,'-2'-3'715,"1"-1"-1,-1 0 0,1 1 1,-5-7-1,5 10-649,1 0-1,0 0 0,0-1 1,0 1-1,0 0 1,0 0-1,0 0 0,0 0 1,0 0-1,-1-1 1,1 1-1,0 0 0,0 0 1,0 0-1,0 0 1,0 0-1,-1 0 0,1 0 1,0 0-1,0-1 1,0 1-1,-1 0 0,1 0 1,0 0-1,0 0 1,0 0-1,0 0 0,-1 0 1,1 0-1,0 0 1,0 0-1,0 0 0,-1 0 1,1 0-1,0 1 1,0-1-1,0 0 0,-1 1 58,1 0 0,-1 0 0,1-1 0,0 1-1,-1 0 1,1 0 0,0 0 0,0 0 0,0 0 0,0 0-1,0 0 1,0 2 0,1 12 343,0-1 0,1 1 0,0-1 0,2 1 1,-1-1-1,8 15 0,39 81 613,-14-48-152,72 94-1,-16-26-209,-71-96-248,34 72 1,-28-35 247,22 94 0,-4-9 42,-17-76-331,45 147 1079,-17 38-583,-19 3-109,-32-237-710,1 0 1,1 0-1,20 49 1,46 83 301,-11-38-86,78 235 0,-125-310-320,2 9 0,25 57 0,-38-107 0,1 0 0,0 0 0,1-1 0,0 1 0,0-1 0,1 0 0,0-1 0,15 14 0,1-4 0,47 25 0,-67-40 0,22 13-14,0 2-1,-2 1 1,29 27 0,-50-44-173,-1 0 1,0 0 0,1 0 0,-1 0-1,1 0 1,-1 0 0,1 0-1,-1 0 1,1-1 0,-1 1 0,1 0-1,0-1 1,-1 1 0,1-1-1,0 0 1,0 0 0,1 0 0,1 0-991,1-1 1,-1 0 0,0 0 0,0-1-1,-1 1 1,5-3 0,-7 3 873,15-5-1617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1:52.1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0 17172,'-8'22'2616,"1"-1"2481,7-2-3232,2-3-793,3 0-848,0-3-104,-1-10-408,4-3-632,16-9 568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00.9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42 11618,'-2'-6'1150,"-7"-15"2129,9 21-3123,0-1 0,0 1 0,0-1 0,0 1 1,-1 0-1,1-1 0,0 1 0,0-1 0,0 1 1,0-1-1,0 1 0,0 0 0,0-1 0,0 1 1,0-1-1,0 1 0,0-1 0,1 1 0,-1 0 1,0-1-1,0 1 0,0-1 0,0 1 0,1 0 1,-1-1-1,0 1 0,0 0 0,1-1 0,-1 1 1,0 0-1,1-1 0,-1 1 0,0 0 0,1 0 1,-1-1-1,1 1 0,0 0 41,0 0 0,-1 0 0,1 1 0,0-1 0,-1 0 0,1 0 0,0 1 0,-1-1 0,1 1 0,0-1 0,-1 1 0,1-1 1,-1 1-1,1-1 0,-1 1 0,1-1 0,-1 1 0,1 0 0,10 14 686,-10-13-638,4 7-2,0 1 1,0-1-1,-1 1 1,0 0-1,-1 0 1,0 0-1,-1 1 1,0-1-1,0 1 1,-1 11-1,0 16 96,-7 56 0,4-66-157,-4 41 101,-1 3 120,3 86-1,5-145-384,0 0 0,0 1 1,1-1-1,1-1 0,0 1 0,1 0 1,1-1-1,7 16 0,-22-38-6428,7 6 5591,1 0-1,0 0 1,-1 0 0,1 0 0,-2-6 0,2-18-1036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25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 17500,'40'-5'1896,"3"-5"1089,14 5-1553,9 1-136,-5-1-2168,-2 8 704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01.7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204 103 12723,'0'-5'1217,"-1"-9"4747,-4 12-3426,-4 8-1495,1 3-335,1 0 0,-1 1 0,2-1 0,-1 1 0,-9 20 0,-3 5 160,-15 20-14,-21 35-68,54-85-683,5-10-77,9-11-18,13-28-7,-1-1 0,-2-1-1,-3-1 1,22-72-1,-40 112 1,3-10 12,-2 13 14,1 9 23,0 8 50,1-1-1,0 0 1,1-1 0,0 1-1,1-1 1,0 0 0,1-1-1,0 0 1,1 0 0,0-1-1,14 12 1,-5-7-64,30 24 8,-43-34-37,0 1-1,-1 0 1,0 0-1,0 0 1,0 0-1,6 12 0,-10-17-5,0 1 0,0-1 0,0 1 0,1-1 0,-1 1-1,0-1 1,0 1 0,0-1 0,0 1 0,0-1 0,0 1-1,0-1 1,0 1 0,0-1 0,0 1 0,0-1 0,0 1-1,0-1 1,0 1 0,-7 1 18,-16-9 33,16 4-21,-9-1 30,0 0-1,0 1 1,0 1-1,-1 0 1,1 2-1,0 0 1,-18 2-1,3 1 55,0 3 0,-52 14-1,73-16-108,-1 0-1,1 0 0,0 1 1,-14 10-1,79-50-2406,-19 11 1481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17.3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1 109 13875,'0'-8'786,"0"0"1,0 0-1,1 0 1,1 0-1,3-14 1,-4 18-370,1 1 0,-1 0 0,1 0 0,-1 0 0,1 0 0,0 0 0,0 0 0,1 1 0,-1-1 0,1 1 0,-1-1 0,1 1 0,-1 0 0,1 0 0,0 0 0,4-1 0,-7 3-373,0 0 0,0 0 0,0 0 0,0 0 0,1 0 0,-1 0 0,0 0 0,0 0 0,0 0 0,0 0 0,0 0 0,1 0 0,-1 0 0,0 0 0,0 0 0,0 0 0,0 0 0,0 0 0,0 0 0,0 0 0,1 1 0,-1-1 0,0 0 0,0 0 0,0 0 0,0 0 0,0 0 0,0 0 0,0 0 0,0 1 0,0-1 0,0 0 0,0 0 0,0 0 0,0 0-1,0 0 1,0 0 0,0 1 0,0-1 0,0 0 0,0 0 0,0 0 0,0 0 0,0 0 0,0 1 0,0-1 0,0 9 343,0-8-305,-7 105 1034,1-49-1005,3 0 0,7 85 0,-4-140-111,0 4 2,1-1 0,0 0 0,0 0-1,3 9 1,-2-13 1,0-6 1,-1-7 6,-4-78 41,0 25-32,1 22-6,1 18 17,0 1 0,2-1-1,5-34 1,-4 53 176,1 8 106,0 12 167,10 57 458,24 75 0,-31-124-937,-1-1 0,0 1 0,-2-1 0,-1 1 0,0 0 0,-2 0 0,0 0 0,-4 23 0,3-41-25,1 0 0,-1-1 0,0 1 0,0 0 0,0-1 0,0 1 0,0-1-1,-1 0 1,-2 5 0,4-9-32,0 1 0,0 0 0,-1-1-1,1 1 1,0 0 0,0-1 0,0 1-1,0-1 1,0 1 0,0 0 0,0-1-1,0 1 1,0 0 0,0-1 0,0 1-1,0-1 1,0 1 0,0 0 0,0-1-1,0 1 1,0 0 0,1-1 0,-1 1-1,0 0 1,0-1 0,1 1 0,12-33-2600,17-24 941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20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80 108 10914,'-3'-1'758,"1"1"0,-1-1-1,1 0 1,0 0 0,-1 0-1,1 0 1,0 0 0,-1 0-1,1 0 1,0-1 0,0 1-1,0-1 1,0 0 0,0 1-1,1-1 1,-1 0 0,0 0-1,1 0 1,0 0 0,-1-1-1,1 1 1,-1-3 0,2 35-348,-2 1 0,-1-1 0,-9 42 0,6-45-376,2 1-1,0 0 0,2 0 0,2 39 1,0-65-28,0 1-1,1 0 1,-1-1 0,1 0 0,0 1 0,0-1 0,0 1 0,0-1-1,0 0 1,0 0 0,0 1 0,3 2 0,-4-5-3,1 0-1,-1 1 1,0-1 0,1 0 0,-1 0 0,0 0 0,0 1 0,1-1-1,-1 0 1,1 0 0,-1 0 0,0 0 0,1 0 0,-1 1-1,0-1 1,1 0 0,-1 0 0,1 0 0,-1 0 0,0 0 0,1 0-1,-1 0 1,0 0 0,1-1 0,-1 1 0,1 0 0,-1 0 0,0 0-1,1 0 1,0-1 6,0 0 0,0 0-1,0 0 1,0 0 0,0 0 0,0-1-1,0 1 1,-1 0 0,1 0-1,0-1 1,-1 1 0,1-2-1,7-22 142,-1-1-1,-2 1 1,5-47-1,-2 8 14,35-154 1164,-47 234-1331,0 0 0,1 1 0,1-1 0,1 1 1,0 0-1,2 20 0,-1-34-122,1-1 0,-1 0 0,0 0 0,1 1 0,0-1 0,-1 0 0,1 0 0,0 0 0,0 0 0,0 0 0,1 0 0,-1 0 0,0 0 0,1-1 0,-1 1 0,1 0-1,0-1 1,-1 1 0,1-1 0,0 0 0,0 1 0,0-1 0,0 0 0,0 0 0,0 0 0,0 0 0,0-1 0,0 1 0,3 0 0,1-2-98,0 1 0,-1-1 0,1 0 0,0-1 0,-1 1 0,8-4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21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 13043,'3'-3'2080,"2"-2"1809,6 5-1144,4 0-393,6 3-487,3 2-233,8 3-496,4-1-160,1 2-376,5-2-255,4-1-273,7-3-40,0-4-401,3-4-383,-6-10-1320,-6-4-1113,9-6 1665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21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15467,'2'4'2078,"0"0"-1,0 0 0,0 0 1,2 9-1,5 34 477,-6-29-1349,24 127 38,-11-69-288,11 151 1,-28-58-956,2-156-172,0-13 162,-1 0 0,0 0 0,0 0 0,0 0 0,0 0 0,0 0 0,0 0 0,0 0 0,0 0 0,0 0 0,0 0 0,0 0 0,0 0 0,1 0 0,-1 0 0,0 0 0,0 0 0,0 0 0,0 0 0,0 0 0,0 0 0,0 0 0,0 0 0,0 0 0,0 0 0,0 0 0,1 0 0,-1 0 1,0 0-1,0 0 0,0 0 0,0 0 0,0 0 0,0 0 0,0 0 0,0 0 0,0 0 0,0 0 0,0 0 0,0-1 0,0 1 0,0 0 0,0 0 0,1 0 0,-1 0 0,0 0 0,0 0 0,0 0 0,0 0 0,0 0 0,0 0 0,0 0 0,0 0 0,0-1 0,0 1 0,0 0 0,0 0 0,7-24-2756,3-19-1839,8-15 1533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0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295 106 14179,'-20'-2'3011,"-40"-10"-1,24 4-552,31 7-2274,0 0 0,-1 1-1,1-1 1,0 1 0,0 0 0,-1 1 0,1-1-1,0 1 1,0 0 0,-1 0 0,1 0-1,0 1 1,0 0 0,0 0 0,1 0-1,-1 1 1,0-1 0,1 1 0,0 0-1,-1 1 1,1-1 0,1 1 0,-1 0 0,0-1-1,1 2 1,0-1 0,0 0 0,-4 8-1,0 2-61,1 0 0,0 0 0,1 1 0,0-1 0,1 1 0,1 1 0,0-1 0,2 0 0,-1 1 0,2-1 0,0 1 0,1-1 0,0 1 0,2-1-1,6 26 1,-6-34-119,0 0 0,0 0 0,1-1 0,0 1 0,0-1 0,1 0 0,0 0 0,0-1 0,0 1 0,1-1-1,-1 0 1,1-1 0,1 1 0,-1-1 0,0 0 0,1-1 0,0 0 0,8 3 0,-9-4-4,1 1 0,0-2 0,-1 1 0,1-1 0,0 0 0,0 0 0,0-1 0,0 0 0,0 0 0,0-1 0,0 0 0,0 0 0,-1 0 0,1-1 0,0 0 0,-1 0 0,1-1 0,-1 0 0,11-6 0,-9 3 5,0-1 1,0 0-1,-1-1 0,0 0 0,0 0 0,-1 0 0,0-1 0,0 0 0,-1 0 0,-1 0 0,7-16 0,-6 12 29,-1 0-1,-1 0 1,0 0 0,-1 0-1,0 0 1,-1-1 0,0 1-1,-2-23 1,-1 28 20,1 0-1,-1 0 1,0 0-1,-1 0 1,1 0 0,-2 1-1,1-1 1,-1 1-1,0 0 1,0 0-1,-1 0 1,0 1-1,-1-1 1,1 1 0,-12-9-1,7 8 23,0-1 0,0 2 0,-1-1 0,0 1 0,-1 1-1,1 0 1,-1 1 0,0 0 0,-22-4 0,-20 0-693,53 8 557,0-1-1,1 1 1,-1 0 0,1 0-1,-1 0 1,0 0-1,1-1 1,-1 1-1,1 0 1,-1-1-1,0 1 1,1 0-1,-1-1 1,1 1 0,0-1-1,-1 1 1,1-1-1,-1 1 1,0-1-1,1 0 2,0 1-1,0 0 1,0-1 0,0 1-1,0-1 1,0 1-1,0 0 1,0-1 0,1 1-1,-1 0 1,0-1 0,0 1-1,0 0 1,0-1-1,0 1 1,1 0 0,-1-1-1,0 1 1,0 0-1,1-1 1,-1 1 0,0 0-1,1-1 1,1-1-366,1 0-1,0 1 1,-1-1 0,1 0 0,5-1 0,28-9-2579,6-2 1161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0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 18884,'4'12'2160,"-3"-3"1177,2-4-1064,-1-5-1377,3-5-528,1-6-616,4-3-392,4-6-1041,2-4-1239,3 5 1592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1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249 1 18076,'-11'0'1046,"0"0"1,0 0-1,0 1 1,0 1-1,-20 5 1,18-3-312,-1 1 1,1 1-1,-25 13 1,28-13-599,-1 0 1,1 1 0,0 0 0,1 0 0,0 1 0,-10 11 0,18-18-137,1-1 0,-1 1 0,1 0 0,-1-1-1,1 1 1,-1 0 0,1 0 0,-1-1 0,1 1 0,0 0 0,-1 0 0,1 0-1,0 0 1,0-1 0,-1 1 0,1 0 0,0 0 0,0 0 0,0 0 0,0 0-1,0 0 1,1 0 0,-1-1 0,0 1 0,0 0 0,1 1 0,0-1-5,0 0 0,0 0-1,0 0 1,0 0 0,0 0 0,0-1 0,1 1 0,-1 0 0,0-1-1,0 1 1,0-1 0,1 1 0,-1-1 0,0 0 0,3 1 0,3 0-36,0-1 0,0 1 1,0-2-1,0 1 1,9-2-1,-6 0-35,0-1 1,12-5-1,-15 4 61,1 2 1,-1-1-1,1 1 1,13-2-1,-19 4 43,0 0 0,-1 0-1,1 0 1,-1 0 0,1 1 0,0-1 0,-1 1 0,1-1-1,-1 1 1,1 0 0,-1-1 0,0 1 0,1 0 0,-1 0 0,0 0-1,1 0 1,-1 0 0,0 0 0,0 0 0,0 1 0,0-1-1,0 0 1,0 1 0,0-1 0,-1 0 0,1 1 0,0 1-1,3 6 281,-1 0 0,0 0 0,2 14-1,-3-17-142,11 54 1056,29 115 328,-34-151-1547,0-1-1,2 0 1,0 0 0,1-1-1,17 23 1,-25-41-106,0 0 0,0 0 0,1 0-1,-1-1 1,6 4 0,-8-6 17,0 0 0,1 0 0,-1 0 0,1 0-1,0 0 1,-1 0 0,1-1 0,0 1-1,-1-1 1,1 1 0,0-1 0,-1 0 0,1 1-1,0-1 1,3 0 0,-2-1-8,0 0 1,0 0-1,0 0 1,0-1-1,-1 1 1,1-1-1,-1 1 1,5-4-1,-7 4 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2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69 12179,'-1'-2'502,"0"0"0,0 0 0,1 1 0,-1-1 0,0 0 0,0 0 0,1 0 0,0 0 0,-1 0 0,1 0 0,0-1 0,0 1 0,0 0 0,0 0 0,0 0 0,0 0 0,1 0 0,-1 0 0,1 0 0,1-3 0,-1 3-256,-1 1-1,1-1 0,1 0 0,-1 1 1,0 0-1,0-1 0,1 1 0,-1 0 1,0-1-1,1 1 0,-1 0 0,1 0 1,0 0-1,-1 1 0,1-1 0,0 0 1,-1 0-1,1 1 0,0-1 0,0 1 1,0 0-1,-1-1 0,4 1 0,24 1 231,1 0-1,0 2 1,42 11-1,-25-6-371,-10-1-99,-8-1-591,39 2 0,-66-8 318,-1 0 0,1 0 0,0 0-1,-1 0 1,1 0 0,-1 0 0,1 0-1,0-1 1,-1 1 0,1-1 0,-1 1 0,1-1-1,-1 0 1,1 1 0,-1-1 0,0 0-1,1 0 1,-1 0 0,0 0 0,0 0-1,0 0 1,2-2 0,5-9-1324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2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16748,'-6'15'1608,"1"4"1345,5 7-337,5 7-687,1 2-209,7 7-672,2 1-240,1 4-432,0-1-168,1-1-136,-2-4-128,1-5-640,3-8-424,2-15-1192,3-8-945,6-23 1849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7:59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297 813 11763,'-36'4'1563,"18"-3"-206,1 1-1,0 1 0,0 0 1,-28 10-1,44-13-1254,0 1 0,0-1-1,0 1 1,-1-1 0,1 1 0,0-1-1,0 1 1,0 0 0,1 0-1,-1-1 1,0 1 0,0 0 0,0 0-1,0 0 1,0 2 0,1-3-44,-1 1 0,1-1 0,0 1 0,0 0 0,0-1 0,0 1 0,0 0 0,0-1 1,0 1-1,0 0 0,0-1 0,0 1 0,0-1 0,1 1 0,-1 0 0,0-1 0,0 1 0,1-1 0,-1 1 1,0-1-1,1 2 0,1 0 51,0 0 0,1 0 0,-1 1 0,0-2 0,1 1 0,0 0 0,-1 0 0,1-1 0,0 1 0,0-1 0,3 1 1,28 7 590,69 10 1,-40-8-273,-10-1-194,165 24 836,-189-32-905,0-1 0,0-1 0,0-2 0,1-1 0,43-10 0,-49 7-138,-1-1-1,0-1 1,0-1-1,-1-1 1,0-1 0,-1 0-1,0-2 1,-1-1-1,0 0 1,-1-2-1,-1 0 1,32-37-1,-25 23-19,-2-1 0,-1-2 0,-1 0 0,21-47 0,-32 56-9,0-1-1,-1-1 1,-2 0-1,0 0 1,-2-1-1,-1 1 1,0-30-1,-3 32 4,-1 1 1,-1-1-1,-1 0 0,-10-41 0,10 57 0,0 0-1,-1 0 0,0 0 1,-1 1-1,1-1 1,-2 1-1,1 0 0,-1 0 1,0 0-1,0 1 1,-1-1-1,1 1 0,-2 1 1,1-1-1,-1 1 1,1 0-1,-10-4 0,0 1-6,0 2-1,0 0 0,-1 1 0,1 1 0,-1 0 0,-1 1 1,1 1-1,-19 0 0,-19 2-16,-66 8 1,50-1 12,0 4 1,1 2-1,-136 46 0,173-47 12,0 2 0,1 2 0,1 0-1,0 3 1,1 0 0,1 2-1,1 1 1,1 1 0,-46 51-1,55-53 20,1 1 0,1 1 0,1 1 0,1 0 0,1 1 0,-11 30 0,20-43 3,1-1 0,0 1-1,1 0 1,0 0-1,1 0 1,0 1 0,1 11-1,1-14 5,0-1 0,1 0 0,0 1-1,0-1 1,1 0 0,1 0 0,-1-1 0,1 1-1,1-1 1,5 9 0,3 1 62,1-1 0,1 0 1,1-1-1,0-1 0,1 0 0,0-2 1,1 0-1,1 0 0,0-2 0,37 16 0,-17-11 32,0-2-1,1-1 0,1-2 1,76 9-1,-77-16-341,0-1-1,41-3 1,-59-2 0,0 0 0,0-1 0,-1-1-1,0-2 1,30-10 0,11-13-332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28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 11090,'8'-5'712,"14"-10"1678,-21 15-2071,0-1 0,1 0 0,-1 1 0,0-1-1,1 1 1,-1-1 0,1 1 0,-1-1 0,1 1 0,-1 0-1,0 0 1,1 0 0,1 0 0,-3 0-215,1 0 0,-1 1 1,0-1-1,1 0 0,-1 1 0,0-1 0,1 1 1,-1-1-1,0 0 0,1 1 0,-1-1 0,0 1 1,0-1-1,0 1 0,0-1 0,1 0 1,-1 1-1,0-1 0,0 1 0,0-1 0,0 1 1,0 0-1,1 14 685,-2-14-620,1 12 255,0 6 76,1 1 0,5 36 1,-4-42-731,0 1-1,-1 24 1,-1-38 120,0-1 1,0 0-1,0 1 0,0-1 0,0 1 1,0-1-1,0 1 0,0-1 0,0 0 1,0 1-1,0-1 0,0 1 0,0-1 1,1 0-1,-1 1 0,0-1 1,0 0-1,0 1 0,1-1 0,-1 1 1,11-2-2604,5-4 1289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3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163 113 16540,'-27'-1'3177,"21"0"-2211,0 0-1,0 1 1,-1 0-1,1 0 1,0 1 0,-13 2-1,18-2-791,0 0 0,0 0 0,0 0 0,0 1-1,0-1 1,0 0 0,0 1 0,-1 2 0,-4 7 458,3-9-522,1 1 0,0 0 0,-1-1 0,1 1 0,1 0 0,-1 0 0,-2 4 0,26-19-129,-16 7 18,0 0-1,-1-1 0,0 0 1,0 0-1,0 0 1,5-10-1,1-9-2390,-11 24 2040,0 1-1,0-1 1,7-3-4937,11-1 1617,-16 5 2965,0-1 617,1 1 0,-1-1 0,0 0 0,0 0 0,0 0 0,0 0 0,1 0 0,-1-1-1,-1 1 1,5-4 0,-4 3 698,0 0 0,0 0 0,0-1 0,-1 1 0,1-1 0,0 0 0,-1 1 0,0-1 0,0 0 0,1 0 0,-2 0 0,1 1 0,1-7-1,-2 9-484,0 0 0,0-1 0,0 1-1,0-1 1,-1 1 0,1-1 0,0 1-1,0 0 1,0-1 0,0 1 0,0-1-1,-1 1 1,1 0 0,0-1-1,0 1 1,-1 0 0,1-1 0,0 1-1,-1 0 1,1-1 0,0 1 0,-1 0-1,1 0 1,0-1 0,-1 1 0,1 0-1,-1 0 1,1 0 0,0 0-1,-1-1 1,1 1 0,-1 0 0,1 0-1,0 0 1,-1 0 0,1 0 0,-1 0-1,1 0 1,-1 0 0,1 0 0,0 0-1,-1 0 1,1 1 0,-1-1 0,1 0-1,-1 0 1,1 1 0,-26 7 1108,25-8-1072,-10 4-9,0 1-1,1 0 1,-1 1-1,1 0 1,1 1-1,-18 14 1,22-16-104,-1 2 1,0-1-1,1 1 1,0 0-1,1 0 1,0 0 0,0 1-1,0-1 1,1 1-1,-4 12 1,4-6-47,0 0 0,1 1 0,1 0 0,0-1 0,0 1 0,2 0 0,0-1 0,0 1 0,2 0 0,0-1 0,7 21 0,-7-24 0,1 0 0,1-1 0,0 0 0,0 1 0,1-2 0,0 1 0,0-1 0,1 0 0,1 0 0,0-1 0,0 0 0,0-1 0,1 1 0,0-1 0,14 7 0,-20-12 0,1 0 0,0 0 0,-1-1 0,1 1 0,0-1 0,0 0 0,0 0 0,0 0 0,0-1 0,0 1 0,0-1 0,0 0 0,0-1 0,0 1 0,0 0 0,0-1 0,0 0 0,0 0 0,0 0 0,0-1 0,-1 1 0,1-1 0,0 0 0,-1 0 0,0 0 0,1 0 0,-1-1 0,0 1 0,0-1 0,4-5 0,-2 3 0,-2 0 0,1 0 0,-1-1 0,1 1 0,-1-1 0,-1 0 0,1 0 0,-1 0 0,0 0 0,1-10 0,-1 6 0,-1 0 0,-1-1 0,0 1 0,0 0 0,-1 0 0,-2-12 0,0 5 0,-2 1 0,0 0 0,0 0 0,-2 1 0,0-1 0,0 2 0,-19-27 0,17 30 0,0 0 0,-1 1-1,0 0 1,-1 0 0,0 2 0,0-1 0,-1 1-1,0 1 1,0 0 0,-1 1 0,0 0 0,-20-6-1,118 28-8094,-48-5 6175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3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2 118 19748,'-1'20'11883,"7"-24"-11099,2-5-432,2-1-352,-1-3 0,3-1-288,-1-4-480,6-2-1401,6-3-927,12-4 1527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4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323 117 18420,'-1'-6'481,"-1"0"-1,0-1 1,0 1 0,-1 0 0,0 0-1,0 1 1,0-1 0,-1 1-1,0-1 1,0 1 0,0 0 0,-1 1-1,1-1 1,-1 1 0,0 0-1,-1 0 1,1 0 0,-1 1-1,1-1 1,-1 1 0,0 1 0,0-1-1,-10-2 1,9 4-373,-1 0 0,1 1 0,0-1 0,0 1-1,0 1 1,0-1 0,-1 1 0,1 1 0,0-1 0,0 1 0,1 0-1,-1 1 1,0 0 0,1 0 0,-8 5 0,6-4-84,1 1-1,-1 0 1,1 0 0,1 1 0,-1 0 0,1 0-1,0 0 1,1 1 0,-1 0 0,1 0 0,0 0-1,-4 11 1,7-14-20,1 0 0,-1 0-1,1 0 1,0 0 0,0 0 0,1 0-1,-1 0 1,1 1 0,0-1 0,0 0-1,0 1 1,2 4 0,-2-6-6,1 0 1,0-1-1,0 1 1,1 0-1,-1 0 1,0 0-1,1-1 1,0 1-1,0-1 1,0 1-1,0-1 1,0 0-1,0 0 1,0 0-1,1 0 1,-1 0-1,6 3 1,-2-2-6,1-1 1,-1 1-1,1-1 1,0 0-1,-1 0 1,1-1 0,0 0-1,0 0 1,0 0-1,0-1 1,12-1 0,5-2-7,0-2 0,24-7 0,-25 7 32,-22 4-3,0 1-1,0 0 0,0-1 0,0 1 0,0 0 0,0 0 0,0 0 0,0 0 0,0 0 1,0 0-1,0 0 0,0 0 0,0 0 0,-1 0 0,1 0 0,0 1 0,0-1 0,0 0 0,0 1 1,0-1-1,0 1 0,0-1 0,-1 1 0,1-1 0,0 1 0,0 0 0,-1-1 0,1 1 1,0 0-1,-1 0 0,1-1 0,0 2 0,0 2 30,1 0 1,-1 0-1,0 0 1,-1 0-1,1 0 1,0 6-1,0 3-45,50 272-279,-48-276-195,-1 0-1,1 0 1,1 0 0,0-1-1,0 0 1,0 1 0,1-1-1,10 12 1,21 16-1354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4.5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4 157 15571,'-3'-6'1889,"14"4"2000,11 2-1041,35 2-327,16-2-177,39-3-671,21-8-377,26-12-800,13-4-256,3-3-240,-9 1 0,-23 11 0,-28 9 0,-29 13 0,-14 6 0,-25 11-920,-10 0-1001,-23 12 1081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5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19 8770,'-8'-1'1560,"0"-2"4834,13-2-4290,11 0 104,8 2-127,2 1-281,4 9-423,1 2-377,4 7-688,0 0-112,5-1-544,-2-1-520,4-6-1649,4-3-616,1-23 1465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6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37 15683,'-1'-2'230,"1"0"-1,-1 0 1,0 0-1,1 0 1,-1 0-1,0 0 0,0 0 1,0 0-1,-1 0 1,1 0-1,0 1 1,-1-1-1,1 0 1,-1 1-1,1 0 1,-3-2-1,3 2-56,-1 0 1,0 1-1,0-1 1,1 1-1,-1-1 1,0 1 0,0 0-1,0 0 1,0-1-1,1 1 1,-1 1-1,0-1 1,0 0-1,0 0 1,0 1-1,1-1 1,-1 1-1,0-1 1,0 1-1,-2 1 1,-5 3 215,1 0 0,-1 1 0,1 0 0,0 0 0,1 1 0,0 0 0,-10 11 0,0 4 182,-23 36 0,28-38-459,1 1 0,1 0 0,1 1 0,-10 33 1,16-40-89,-1-1 1,2 1 0,0 0 0,0-1 0,2 1 0,0 0-1,0 0 1,4 18 0,-3-28-6,0 0 0,0 0 0,1 0-1,-1-1 1,1 1 0,0-1 0,1 1 0,-1-1 0,1 0-1,-1 0 1,1 0 0,1 0 0,-1 0 0,0-1 0,1 0 0,0 1-1,0-1 1,0-1 0,0 1 0,0 0 0,1-1 0,7 3-1,-5-3 7,1 0 0,0-1 0,-1 1 0,1-2 0,0 1 0,0-1 0,0 0 0,0-1 0,-1 0-1,1 0 1,0-1 0,-1 1 0,1-2 0,-1 1 0,1-1 0,-1 0 0,0-1 0,0 0 0,-1 0-1,1 0 1,-1-1 0,0 0 0,8-8 0,-6 5 52,0 0 0,-1-1 0,0 0 0,-1 0 0,0 0 0,0-1 0,-1 0 0,0 0 0,-1-1 0,0 1 0,-1-1 0,0 0 0,0 0 0,-2 0 0,2-22 0,-3 25-34,0 0 1,-1 0-1,0 0 0,0 0 1,-1 0-1,0 1 0,-1-1 0,1 0 1,-2 1-1,1 0 0,-1 0 1,0 0-1,0 0 0,-1 0 0,-10-11 1,9 12-51,-1 0 0,0 1 0,0-1 0,-1 1 0,0 1 0,1-1 1,-1 1-1,-1 1 0,1 0 0,0 0 0,-1 0 0,0 1 0,0 0 1,-9 0-1,14 1-55,-25 0-277,28 0 254,-1 1 0,1 0-1,0 0 1,0 0-1,0 1 1,-1-1-1,1 0 1,0 0 0,0 1-1,0-1 1,0 0-1,-1 1 1,1-1 0,0 1-1,0 0 1,0-1-1,0 1 1,-1 1 0,2-2 32,0 0 0,0 0 0,0 1 0,0-1 0,0 0 1,0 0-1,0 0 0,0 1 0,0-1 0,0 0 1,0 0-1,0 1 0,0-1 0,0 0 0,0 0 0,0 1 1,0-1-1,0 0 0,0 0 0,0 0 0,0 1 1,0-1-1,0 0 0,0 0 0,1 0 0,-1 1 0,0-1 1,0 0-1,0 0 0,0 0 0,0 0 0,1 1 0,-1-1 1,0 0-1,0 0 0,12 6-2566,18 3-2346,10 2 1879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6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1 197 21773,'6'8'1968,"4"-3"1249,3-5-1017,4-7-1296,-1-2-391,7-10-545,-2-2-329,3-11-1111,0-2-664,9-9-5250,2-2 4521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2:47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22213,'9'32'1960,"3"8"1433,2 10-705,-1 11-1343,1 3-385,-1 8-768,-2 2-176,-4-4-16,-1-4 0,-1-18 0,0-10 0,0-16-464,3-7-1256,-7-17 1079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3:09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920 1627 13043,'-3'52'4065,"1"-40"-3938,1 0-1,1 0 1,0 0-1,0 0 1,1 0-1,1 0 0,4 18 1,-5-28-125,0 1 0,0-1 1,0 1-1,0-1 0,0 1 0,1-1 0,-1 0 1,1 0-1,0 0 0,0 0 0,0 0 0,0 0 1,0 0-1,3 2 0,-1-2-3,-1-1 1,1 1-1,0-1 0,-1 0 1,1 0-1,0 0 0,0 0 0,0-1 1,0 0-1,5 0 0,23-2 5,-1-1 0,52-13 0,-45 8-1,121-24 34,192-13 1,-175 36-25,104-7 15,-193 7-20,106-26 0,-92 10-30,179-71 1,-219 69 17,-2-2 1,0-3-1,-3-2 0,56-44 1,-78 50 10,-1-1 0,55-63 0,-70 69-2,-1 0 1,-1-1-1,0 0 0,-2-1 1,15-38-1,-25 51-2,0 0 0,0 0 0,-1 0 0,-1 0-1,0-1 1,0-15 0,-2 20 4,-1-1 1,1 1-1,-2 0 0,1 0 0,-1 0 0,0 0 0,-1 0 0,0 0 0,0 0 0,-6-9 1,1 3 70,-2 1 0,0 0 0,0 0 1,-17-15-1,-54-42 602,68 59-574,-298-217 1421,239 183-1506,-2 4 0,-123-50 0,27 28-271,-351-80 0,433 127 254,-1 5 0,-1 3 0,1 4 0,-1 4-1,-121 16 1,130-4 123,0 3 0,1 4 0,1 4-1,1 2 1,2 4 0,-77 41 0,102-42 98,2 1 1,1 3 0,1 2-1,2 1 1,1 3 0,2 2-1,-59 71 1,76-77-25,0 1 1,3 1-1,1 1 1,-25 58 0,34-62-95,1 0 1,1 1-1,2 0 1,2 0-1,-5 69 1,11-71-87,1-1 0,1 0 0,2 1 0,1-1 0,16 52 0,-8-45-27,1-1 0,2-1-1,2 0 1,26 40-1,-12-30-144,2-1 0,2-2-1,51 49 1,-15-26-790,85 59 0,18-2-48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4:29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13899,'2'1'346,"-1"-1"0,1 1-1,0 0 1,-1 0 0,1 0 0,-1 0-1,1 1 1,-1-1 0,0 0 0,1 1 0,-1-1-1,2 3 1,11 23 1320,-12-23-1342,9 22 447,-1 0-1,-1 1 0,-1 1 0,-2-1 1,4 31-1,-5-9-221,-2 0 0,-4 53-1,-4-43-346,-14 61 0,-3 36-326,22-152 36,-1-1 0,1 1-1,0-1 1,0 0 0,1 1-1,-1-1 1,1 1 0,0-1-1,0 0 1,2 5 0,-3-8 37,0 1 0,0-1 0,1 0 0,-1 1 0,0-1 0,1 0-1,-1 1 1,0-1 0,1 0 0,-1 1 0,0-1 0,1 0 0,-1 0 0,1 1 0,-1-1 0,0 0 0,1 0 0,-1 0 0,1 0 0,-1 0 0,1 1 0,-1-1 0,1 0 0,-1 0 0,0 0 0,1 0 0,-1 0 0,1-1-1,1 1-117,0-1-1,-1 0 0,1 0 0,-1 1 1,1-1-1,-1-1 0,1 1 0,-1 0 1,0 0-1,1 0 0,1-3 0,18-26-2195,2-7 739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29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11338,'9'-2'1081,"4"2"975,0 0-192,0 5-263,0 3-169,-4 1-488,1 3-199,-5 2-313,-1 0-128,0 1-144,-3-1-24,2 1-72,-1-3-16,-2 3-200,3-1-232,-3-3-785,0-1-439,16-7 784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4:30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84 173 15219,'-6'5'383,"0"-1"0,0 1 0,1 0 0,0 0 0,0 0 0,0 1 0,0 0 0,1 0 1,0 0-1,0 0 0,1 1 0,-1 0 0,1-1 0,-3 15 0,2-8-276,1 1 1,1 0-1,0-1 1,1 1-1,0 0 1,1 0-1,2 16 1,0-22-67,-1 0 1,1 1-1,0-2 1,1 1-1,0 0 1,0 0 0,1-1-1,0 0 1,0 0-1,1 0 1,0 0-1,0 0 1,0-1 0,1 0-1,0 0 1,0-1-1,1 0 1,11 8-1,-10-8 29,0-1-1,1 0 0,-1 0 1,1-1-1,-1 0 0,1-1 1,0 1-1,0-2 0,0 1 1,1-1-1,-1-1 0,0 0 1,0 0-1,0-1 0,1 0 1,15-4-1,-16 3 69,0-1 0,0 0 1,0-1-1,0 0 0,-1 0 0,1-1 0,7-5 1,-13 8-98,0-1 0,-1 0 0,1 1 1,0-1-1,-1 0 0,0 0 1,0 0-1,0 0 0,0-1 0,0 1 1,-1-1-1,1 1 0,-1-1 1,0 1-1,0-1 0,0 0 0,-1 0 1,1 1-1,-1-1 0,0-5 1,-1-2 2,0-1 1,-1 1-1,0-1 1,-1 1-1,-5-14 1,-27-55 18,21 50-47,-21-51-28,-20-43-571,51 117 271,0-1 0,-9-12-1,11 18-94,0 0 0,1 0 0,-1 0-1,0 0 1,0 0 0,-1 0 0,1 1-1,0-1 1,0 1 0,-1 0 0,-3-2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4:30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19244,'3'6'1056,"2"1"433,5 1-833,-6-2-392,0 2-184,0 2-808,-4-2-873,12-2 857</inkml:trace>
  <inkml:trace contextRef="#ctx0" brushRef="#br0" timeOffset="1">179 18 8410,'8'-17'88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4:31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14571,'0'0'100,"0"0"-1,0-1 1,1 1-1,-1 0 1,0 0 0,0 0-1,1 0 1,-1 0-1,0 0 1,0 0-1,1 0 1,-1 0 0,0 0-1,0 0 1,1 0-1,-1 0 1,0 0-1,0 0 1,1 0 0,-1 0-1,0 0 1,0 0-1,1 0 1,-1 0-1,0 0 1,0 0 0,0 0-1,1 1 1,-1-1-1,0 0 1,0 0-1,0 0 1,1 0 0,-1 1-1,0-1 1,0 0-1,0 0 1,0 0-1,1 1 1,-1-1 0,0 0-1,0 0 1,0 1-1,0-1 1,7 15 938,-5-11-534,15 33 1139,-6-13-861,13 37 0,-22-53-835,0 0-1,0 1 1,0-1-1,-1 1 1,-1-1-1,0 1 1,0-1-1,-2 16 1,-2 2-3607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4:31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 15811,'-13'-6'7922,"14"6"-6802,4 1-728,-2 1-168,5 3-168,2-1-64,1 3-664,4 1-400,4-2-1424,0 5 1263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4:31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18 12723,'0'-2'517,"0"1"1,-1-1-1,1 1 0,-1-1 1,1 1-1,-1 0 1,1-1-1,-1 1 0,0 0 1,-2-2-1,-2 2 2721,-3 10-1933,-7 15-401,1 1-1,1 0 1,2 1 0,0 1-1,-9 36 1,17-50-824,1 0 0,0 0 0,0 0 0,2 0 0,-1 1 0,2-1 0,0 0 0,0 1 0,1-1 0,1 0-1,0 0 1,1 0 0,8 18 0,-11-31-80,23 47 116,-22-43-108,1 0 0,0 1-1,0-2 1,0 1 0,1 0-1,-1 0 1,1-1 0,5 4 0,-8-7-42,-1 1-1,1-1 1,0 0 0,-1 1 0,1-1 0,-1 0 0,1 0 0,0 0 0,-1 0 0,1 1 0,0-1-1,-1 0 1,1 0 0,0 0 0,-1 0 0,1-1 0,0 1 0,-1 0 0,1 0 0,0 0 0,-1 0-1,1-1 1,0 1 0,0-1 0,1 0-191,-1 0 0,1-1-1,-1 1 1,1 0 0,-1-1 0,0 1 0,1-1-1,0-3 1,3-4-1241,0 0 0,4-16 0,-8 21 1109,11-33-1536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4:32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0 17740,'-10'11'594,"2"1"0,0 0 0,0 0 0,1 0-1,1 1 1,0 0 0,0 1 0,2-1 0,0 1 0,0 0 0,-3 26 0,6-29-525,0 1 0,1-1-1,0 0 1,1 0 0,0 0 0,0 0-1,1 0 1,1 0 0,0 0-1,0-1 1,1 1 0,1-1 0,0 0-1,0 0 1,11 15 0,-9-17-55,0-1 0,1 0 1,0 0-1,0 0 0,0-1 1,1 0-1,-1-1 0,1 0 1,1 0-1,-1-1 0,1-1 1,0 1-1,-1-1 0,1-1 0,1 0 1,-1 0-1,0-1 0,0 0 1,11-1-1,-10-1 42,0 1 0,0-1 0,0-1 0,0 0 0,0-1 0,-1 0 0,1 0 0,-1-1 0,0-1 0,0 0 0,-1 0 0,1 0 0,-1-2 0,0 1 0,-1-1 0,1 0 0,13-16-1,-20 20 3,1-1 0,0 1-1,-1-1 1,0 0 0,0 0-1,0 0 1,0-1-1,-1 1 1,0 0 0,1-1-1,-2 1 1,1 0-1,0-1 1,-1 1 0,0-1-1,0-7 1,-1 6-20,-1 0 0,1 0 1,-1 0-1,0 0 0,0 1 1,-1-1-1,0 1 0,0-1 1,0 1-1,-1 0 0,-6-8 0,-2 0 15,-1 1 0,0 0 0,-1 1 0,0 1-1,-1 0 1,-19-10 0,0 3 230,-67-23-1,38 23-329,26 13-4016,53 4 2488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09:28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1 845 11891,'0'-1'196,"0"-1"0,0 1 0,0 0 0,0 0 1,0 0-1,0-1 0,0 1 0,0 0 0,1 0 1,-1 0-1,1-1 0,-1 1 0,1 0 0,-1 0 1,1 0-1,-1 0 0,1 0 0,0 0 0,0 0 1,-1 0-1,1 0 0,0 0 0,0 1 0,2-3 1,3-1 299,0 0 1,1 0 0,6-3 0,-10 6-361,188-81 2924,11 12-1736,-35 12-371,52-24 23,464-154 1094,-26 63-771,-588 156-1175,-22 5-34,5 0 139,80-31-1,-115 35-135,-13 5-16,-11 4-41,-7 3-913,1 1 0,0 0 0,-15 10-1,23-13 550,-39 22-1220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03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76 27918,'0'8'-2249,"-2"-4"185,-1-7-464,-3-8-233,-4-16 360,1-20 1289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03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1 382 12067,'7'-8'1822,"0"0"1,11-8-1,37-26 1597,-25 20-2174,43-30 124,45-35-606,-104 74-1553,0 1-1,-1-2 1,0 0 0,-1-1-1,16-25 1,-18 19-1744,-10 20 2389,0 1 1,1-1-1,-1 0 1,0 1 0,1-1-1,-1 0 1,0 0-1,0 1 1,0-1-1,0 0 1,0 1-1,1-1 1,-1 0-1,-1 0 1,1 1 0,0-1-1,0 0 1,0 0-1,0 1 1,0-1-1,-1 0 1,1 1-1,-1-2 1,-8 3-616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04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96 11634,'-7'-9'1254,"0"0"-1,1-1 0,0 0 0,0-1 1,1 1-1,-7-21 0,12 26 1388,5 7-1174,4 9 38,-4 1-814,1 1-1,-2-1 0,0 1 1,-1-1-1,3 16 0,4 68 838,-6-45-1018,77 439 57,-76-468-783,1-1-1,1 0 1,11 24-1,-18-58-4430,-11-45-1222,7 16 4008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29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8738,'5'2'1568,"1"2"2801,4 3-2576,3 2-105,-1 4-56,1 2-496,0 2-191,-5 2-369,-3-1-136,-2 3-232,-3-2-88,-6 0-80,-4 1-56,-1-4-368,3-2-248,5-8-1121,7-4-383,8-13 1096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04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1 469 11666,'2'1'532,"0"-1"-1,1 1 0,-1 0 0,0 0 0,0 0 0,1 0 0,-1 0 0,0 0 0,0 0 1,0 1-1,0-1 0,-1 1 0,1 0 0,0-1 0,1 4 0,17 11 1267,-17-14-1669,0-1 0,-1 0 0,1 0 0,0-1 0,0 1 0,0 0 0,0-1 0,-1 0 0,1 0 0,0 0 0,0 0 0,5-1 0,-2 0 16,0 0 0,0-1 0,0 0 1,0 0-1,8-5 0,2-3 151,1 0 0,24-22-1,-6 2 18,-1-1-1,53-65 1,-23 5-1797,-48 64-898,18-44 0,-30 61 1169,0 0 0,-1-1 1,0 0-1,1-15 0,0-6-951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04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30 10522,'-3'-3'694,"-1"-1"0,1 0 0,-1 1 0,0 0-1,0 0 1,-8-5 0,12 8-481,-1-1 0,0 1 0,0 0 0,0 0 0,0-1 0,1 1 0,-1 0 0,0 0 0,0 0 0,0 0 0,0 0 1,0 0-1,1 0 0,-1 0 0,0 0 0,0 1 0,0-1 0,-1 1 0,1 0-18,0 0-1,-1-1 1,1 1 0,0 0 0,0 0 0,0 1-1,1-1 1,-1 0 0,0 0 0,0 0 0,0 1-1,1-1 1,-1 0 0,1 1 0,-1 1-1,-3 10 564,1 0-1,0 0 0,1 0 0,1 1 0,0-1 0,1 1 1,1 17-1,4 10 334,10 44 1,-4-38-518,20 56-1,-24-84-631,1 1 0,1-1-1,1-1 1,1 0 0,17 24-1,-25-39-159,0 1 1,0-1-1,0 0 0,1 1 0,0-1 0,-1-1 0,1 1 0,0-1 0,0 1 0,7 2 0,-8-4-89,-1-1 0,1 1 0,0 0 0,0-1 0,0 0 0,0 1 0,0-1 0,0-1 0,0 1 0,0 0 0,0-1-1,0 1 1,0-1 0,-1 0 0,1 0 0,0 0 0,3-2 0,24-15-677,3-9 244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05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1 336 13755,'16'141'9098,"8"53"-2109,-23-184-6761,2 24 300,2-1 0,2 0 1,10 33-1,-12-57-468,0-12-35,1-14-30,-5 16 4,7-33-73,6-60 0,-5-37-303,-9 126 359,4-94-351,7-101-377,-6 161 654,0 1 1,3 0 0,12-38-1,-3 32 114,-15 40-9,0 1 0,0-1 0,0 0 0,1 1 0,-1 0 0,1-1 0,4-3 0,-7 6-6,1 1 1,-1-1-1,1 1 1,0 0-1,-1-1 1,1 1-1,0 0 1,-1-1-1,1 1 0,0 0 1,-1 0-1,1 0 1,0 0-1,-1-1 1,1 1-1,0 0 1,-1 0-1,1 0 1,0 1-1,-1-1 0,1 0 1,0 0-1,0 0 1,-1 0-1,1 1 1,0-1-1,-1 0 1,2 1-1,-1 0 17,1 0 0,-1 1 0,1-1 0,-1 0 0,1 1 0,-1-1 0,0 1 0,0-1 0,2 4 0,7 18 311,0 0-1,9 36 1,-8-24-51,56 148 372,-56-156-659,2-1-1,1-1 1,1 0-1,29 38 1,-40-58-78,21 22 30,-23-26-90,0 1 1,0-1-1,-1 1 1,1-1-1,0 0 1,0 0-1,1 0 1,-1 0-1,0 0 1,0 0-1,0 0 0,4 0 1,-6-1 80,0 0 0,0 0 1,0 0-1,1 0 0,-1 0 0,0 0 1,0 0-1,0 0 0,0 0 0,0 0 1,1 0-1,-1 0 0,0 0 0,0 0 1,0 0-1,0 0 0,0 0 0,0 0 1,1 0-1,-1 0 0,0 0 0,0 0 1,0-1-1,0 1 0,0 0 0,0 0 0,0 0 1,0 0-1,1 0 0,-1 0 0,0 0 1,0 0-1,0-1 0,0 1 0,0 0 1,0 0-1,0 0 0,0 0 0,0 0 1,0 0-1,0-1 0,0 1 0,0 0 1,0 0-1,0 0 0,0 0 0,0 0 1,0-1-1,0 1 0,0 0 0,0 0 1,-6-11-2130,-10-10-956,-47-48-3026,50 58 5565,1-1-1,-2 1 1,-20-13 0,32 22 773,-1 1 1,0-1-1,0 1 1,0 0-1,0 0 0,0 0 1,0 0-1,-1 0 1,1 1-1,0-1 0,0 1 1,0 0-1,-1 0 1,1 0-1,-6 2 1,6-2 162,1 1-1,-1 0 1,1 0 0,-1 0 0,1 1 0,0-1 0,0 0 0,0 1 0,0 0 0,0-1 0,0 1 0,0 0 0,0 0 0,0 0 0,1 0 0,-1 0 0,1 0 0,0 1 0,-1 1 0,1-3-180,0 0 1,1 0-1,-1 0 1,1 0-1,-1 0 1,1 0-1,-1 1 1,1-1-1,0 0 1,0 0-1,-1 0 1,1 0-1,0 0 1,0 0-1,0 1 1,0-1-1,0 0 1,1 0-1,-1 0 1,0 0-1,0 0 1,1 0-1,-1 0 1,1 0-1,-1 0 1,1 0-1,-1 0 1,1 0-1,0 0 1,-1 0-1,1 0 1,2 1-1,-1 0-7,1-1-1,-1 0 0,1 0 1,-1 0-1,1-1 1,0 1-1,-1 0 0,1-1 1,0 0-1,0 0 1,-1 0-1,6 0 0,8-2 13,0 0-1,0-1 0,0-1 1,24-8-1,58-32-1087,-67 29 618,76-36-313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06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1500 14611,'374'89'5034,"8"-32"-2258,-215-47-1506,0-7 1,320-38-1,-306 7-344,-2-8-1,263-89 1,-133 12-111,-12-26-91,-291 136-711,99-59 227,-94 55-221,-1-1-1,1 0 1,-2-1 0,1 0-1,-1-1 1,-1 0 0,9-12 0,-15 18-19,0 1 0,0-1 0,-1 0 0,1 0 0,-1 0 1,1 0-1,-1 0 0,-1 0 0,1 0 0,0 0 0,-1 0 1,0 0-1,0 0 0,0-1 0,-1 1 0,1 0 0,-1 0 1,0 0-1,0 0 0,0 0 0,-1 0 0,-2-5 0,-4-6-15,-1 1-1,-1 0 0,0 0 0,-17-16 0,12 13-7,-90-98-455,-4 5 1,-232-178 0,275 240 335,-2 3 1,-1 2 0,-149-64-1,176 90 108,0 3-1,-1 2 1,0 1 0,-1 2-1,0 2 1,-1 2 0,1 2-1,-89 6 1,76 5-5,0 2 0,1 2 0,-93 34 1,50-6-1,-104 56-1,123-51 49,1 3-1,-87 70 1,107-70 90,2 3 0,3 2 1,-50 63-1,71-73 54,1 2 0,-30 60 0,42-67 16,1 1 0,-26 77 0,39-91-103,1-1 1,1 1-1,1 0 1,1 0-1,1 26 0,1-34-36,1-1-1,1 1 0,0-1 0,1 0 0,1 1 1,0-1-1,1-1 0,1 1 0,1-1 0,0 0 0,0 0 1,2-1-1,0 0 0,0-1 0,2 0 0,18 19 1,-12-16-8,0-1 1,2 0 0,-1-2-1,2 0 1,0-2 0,0 0 0,1-1-1,1-1 1,32 10 0,-6-7 3,1-2 0,0-1 0,74 1 1,-27-8-3,1-4 1,-1-4-1,0-5 1,106-25-1,-75 5-1102,-2-6-1,184-80 1,-116 25-258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42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5 6833,'-8'-3'1116,"8"3"-916,0 0 0,-1 0 0,1-1 0,-1 1 0,1 0 0,-1 0 0,1 0 0,0 0 0,-1 0 0,1 0 0,-1 0 0,1 0 0,-1 0 0,1 0 0,-1 0 0,1 0-1,0 0 1,-1 0 0,1 0 0,-1 0 0,1 0 0,-1 1 0,1-1 0,0 0 0,-1 0 0,1 1 0,0-1 0,-1 0 0,1 0 0,0 1 0,-1-1 0,1 0 0,0 1 0,-1-1 0,1 0 0,0 1 0,0-1 0,-1 1-1,1 0 1,-3 3 30,0 0 0,0 1-1,0-1 1,0 1-1,1-1 1,0 1-1,0 0 1,0 0-1,0 0 1,1 0 0,0 0-1,0 0 1,1 1-1,-1-1 1,1 0-1,0 0 1,0 1 0,1-1-1,0 0 1,0 0-1,2 6 1,8 34 219,-2 0 1,6 85 0,-10 93 714,-5-190-1042,-3 107 220,7 157-129,5-215-185,6 101 47,-25 248 538,9-386-625,-1 14 4,-8 131 55,-8 29-34,-5 35 99,5 27 190,9-103-144,-27 158 481,10-59-245,20 3-315,1-20-63,1-176-5,-11 206-14,0 20 26,10-160-15,-12 18-28,5-63 25,11-96-4,-7 78-6,4 159 0,6-162-22,-10 108 0,-1-23 43,8-124-5,11 77 1,-9-112-19,7 42-17,0 73-1,-16 34-7,0 1 394,8-147 144,1 0 1,-1 0-1,2 0 0,0-1 1,0 1-1,7 18 1,-8-29-408,-1-1 0,1 1 0,-1 0 0,0 0 1,0 0-1,0 0 0,0 0 0,0 3 1,-4 1 16,3-6-126,1 0 0,0 0-1,-1 0 1,1 0 0,-1 0 0,1-1 0,-1 1 0,1 0 0,0 0 0,-1 0 0,1 0 0,-1-1 0,1 1 0,0 0 0,-1 0 0,1-1 0,0 1 0,-1 0 0,1 0 0,0-1 0,-1 0 0,0 0-332,0-1 0,0 1 0,0-1 1,0 1-1,0-1 0,0 0 0,1 1 0,-1-1 1,1 0-1,-1 0 0,1 0 0,0 1 1,-1-1-1,1 0 0,0 0 0,0 0 0,1-3 1,0-14-1849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49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11 11674,'-2'-1'643,"0"-1"0,1 1 0,-1 0 0,0 0 0,0 0 0,0 0 0,0 1 0,0-1 0,0 0 0,-4 0-1,5 1-407,-1 0 0,1 0 0,0 1 0,0-1 0,0 0 0,0 0 0,0 1 0,0-1 0,0 1-1,0-1 1,0 1 0,0-1 0,0 1 0,0 0 0,0-1 0,1 1 0,-1 0 0,0 0 0,0-1-1,1 1 1,-1 0 0,-1 2 0,-1 2 55,1 1-1,-1-1 1,1 1 0,0-1-1,0 1 1,1 0-1,0 0 1,0 0-1,0 0 1,1-1 0,0 11-1,1 4 14,1 0 0,5 21 0,-1-12-150,2 0 0,1-1 0,1 0 0,1 0 0,2-1 0,0-1 0,2 0 0,31 41 0,-1-12-120,-26-34-175,-2 0 0,-1 1 0,-1 1 0,20 37 0,-33-55-127,-1 0 0,1 0 0,-1-1 0,0 1 1,0 0-1,0 9 0,0-13 118,-1 0 0,0 1 1,0-1-1,0 0 0,0 0 0,-1 1 0,1-1 1,0 0-1,0 0 0,-1 1 0,1-1 1,-1 0-1,1 0 0,-1 0 0,0 0 0,1 0 1,-1 0-1,0 0 0,0 0 0,1 0 1,-1 0-1,0 0 0,0 0 0,0-1 0,0 1 1,0 0-1,0-1 0,0 1 0,-1 0 1,-1 0-1,-20 0-2295,-5-5 843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49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0 379 10922,'0'-5'2241,"8"-7"2928,6-5-2296,15-15-513,2-5-232,6-9-671,6 1-393,-2 5-696,1 3-200,-7 7-480,-6 4-608,-10 5-1921,0 0-439,-7 12 1439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49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1 147 15899,'23'32'6998,"3"-3"-4130,-14-17-2408,-1 1 1,11 16-1,1 11-231,6 8-3035,-29-48 2718,0 0 0,0 0 0,0 0-1,0-1 1,0 1 0,0 0 0,0 0 0,0 0-1,0 0 1,0 0 0,1 0 0,3-9-6005,-4-1 5108,-2 0 0,1 0 0,-1 0 0,-1 1 0,-7-19 0,5 19 6513,6 10-5153,0-1-1,0 1 1,0-1-1,0 1 1,1-1-1,-1 0 0,0 1 1,0-1-1,1 0 1,1 0-1,-1 0-104,0-1 0,1 1 0,-1-1 0,1 1 0,-1-1 0,0 0 1,1 0-1,-1 0 0,0 0 0,3-3 0,23-17 931,-18 12-764,-4 5-329,4-4 22,0 1 1,-1-1 0,14-17 0,-21 23-238,0-1 0,0 0 0,0 0 1,-1 0-1,1 0 0,-1 0 0,1 0 1,-1-1-1,0 1 0,-1 0 0,1-1 1,0 1-1,-1-1 0,0 1 1,0 0-1,0-1 0,0 1 0,-1-5 1,-2-4-739,0 0 0,0 1 1,-1-1-1,-1 1 1,0 0-1,-7-11 1,12 21 848,0 1 0,0-1 1,-1 1-1,1 0 1,0-1-1,0 1 1,0-1-1,-1 1 1,1 0-1,0-1 1,-1 1-1,1 0 0,0-1 1,-1 1-1,1 0 1,0-1-1,-1 1 1,1 0-1,-1 0 1,1-1-1,-1 1 0,1 0 1,0 0-1,-1 0 1,1 0-1,-1 0 1,1 0-1,-1 0 1,1-1-1,-1 1 0,1 1 1,-1-1-1,1 0 1,-1 0-1,1 0 1,-1 0-1,1 0 1,0 0-1,-1 0 0,1 1 1,-1-1-1,1 0 1,-1 0-1,1 1 1,0-1-1,-1 0 1,1 1-1,0-1 0,-1 0 1,1 1-1,0-1 1,-1 0-1,1 1 1,0-1-1,0 1 1,0-1-1,-1 1 0,0 1 259,-1 1-1,1 0 0,0-1 0,0 1 1,0 0-1,1 0 0,-1 0 0,0 3 0,2 0 39,-1 0 0,1-1-1,0 1 1,0 0-1,1 0 1,-1 0-1,1-1 1,1 1-1,-1-1 1,1 0-1,0 1 1,5 5-1,-4-4-248,1-1 0,0 0 0,0-1 0,1 1 0,0-1 0,0 0 0,0 0 0,1 0 0,6 3 0,-11-7-235,0 0 0,0-1-1,-1 1 1,1 0 0,0-1 0,0 0 0,0 1 0,0-1 0,0 0-1,0 0 1,0 0 0,0 0 0,-1 0 0,1 0 0,0 0 0,0-1 0,0 1-1,0-1 1,0 0 0,0 1 0,-1-1 0,1 0 0,0 0 0,2-2-1,13-8-1444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0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0 184 14939,'6'5'997,"0"1"0,-1 0 1,0 0-1,0 0 0,-1 1 0,1 0 0,-1 0 0,6 14 0,6 10 659,12 11-116,8 13-462,-32-48-1058,-1 0-1,1 0 1,-2 0-1,1 0 1,-1 1-1,2 9 0,-2-21-1186,-1-9 539,-7-50-1326,-2 1 0,-18-67-1,0 6 1493,26 119 529,-1 1 0,1-1 1,-1 0-1,1 1 0,0-1 0,1 0 0,-1 1 0,1-5 1,-1 8-27,0-1 0,1 0 0,-1 1 0,0-1 0,1 1 0,-1-1 0,0 0 0,1 1 0,-1-1 0,1 1 1,-1-1-1,1 1 0,-1-1 0,1 1 0,-1 0 0,1-1 0,-1 1 0,2-1 0,-1 1 32,0-1-1,0 1 1,0 0-1,0 0 1,0 0-1,1 0 1,-1 0-1,0 0 1,0 0-1,0 0 1,0 1-1,0-1 1,0 0-1,2 1 1,3 2 135,0 0 1,-1 0 0,0 1-1,1-1 1,-1 1 0,-1 0-1,1 1 1,0-1 0,-1 1-1,0 0 1,0 0 0,4 8-1,5 9 621,17 39-1,-30-61-827,18 42 620,-7-14-416,2 0 0,1 0 0,1-1 0,22 29-1,-36-53-346,1 0-1,0-1 1,0 0-1,1 1 0,-1-1 1,1 0-1,-1 0 1,1 0-1,-1 0 1,1-1-1,0 1 0,5 2 1,-7-4 64,-1-1 1,0 1-1,0 0 1,0 0-1,0 0 1,1 0-1,-1 0 1,0 0-1,0 0 1,0 0-1,0-1 1,0 1-1,1 0 1,-1 0-1,0 0 1,0 0-1,0-1 1,0 1-1,0 0 1,0 0-1,0 0 1,0 0-1,0-1 1,0 1-1,0 0 1,0 0-1,0 0 1,0-1-1,0 1 1,0 0-1,0 0 1,0 0 0,0-1-1,0 1 1,0 0-1,0 0 1,0 0-1,0 0 1,0-1-1,0 1 1,0 0-1,0 0 1,0 0-1,-1 0 1,1-1-1,0 1 1,0 0-1,0 0 1,0 0-1,-7-13-608,6 10 719,-6-12-602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0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5 719 14443,'-4'7'5153,"8"-11"-2696,19-13-1049,2-7-400,4-11-512,8-2-224,-13-5-1024,-2-1-424,6 1 528</inkml:trace>
  <inkml:trace contextRef="#ctx0" brushRef="#br0" timeOffset="1">205 84 16780,'13'-5'976,"5"-8"232,-4 2-376,2-3-368,-1-1-400,-3 4-1312,6-3 920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30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 15499,'12'17'1217,"0"4"695,-6 0-256,2 1-471,-3 1-321,1-1-456,2 1-168,-6-3-208,1 3 0,-1-7-176,-1-3-192,6-10-504,-1-3-465,4-10-751,6-7 1232,8-15 128</inkml:trace>
  <inkml:trace contextRef="#ctx0" brushRef="#br0" timeOffset="1">353 0 18140,'32'27'1888,"-3"0"1001,-2 2-1297,-5 2-424,-3 1-695,-3 1-681,-16-2-5234,-9-10 3914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0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0 132 17420,'3'11'1992,"2"-3"1409,3-8-1641,3-5-303,5-11-825,0-5-320,7-9-1088,-2-2-489,3-15 593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1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32 12923,'-1'-3'847,"0"-1"-1,-1 1 1,1 0 0,-1-1 0,-3-3 0,5 6-694,0 1 0,-1-1 1,1 1-1,-1-1 0,1 1 1,-1-1-1,1 1 0,-1-1 0,1 1 1,-1 0-1,1-1 0,-1 1 1,0 0-1,1-1 0,-1 1 1,1 0-1,-1 0 0,0 0 0,1 0 1,-1-1-1,0 1 0,1 0 1,-1 0-1,0 0 0,1 0 1,-1 1-1,0-1 0,1 0 0,-1 0 1,0 0-1,1 0 0,-1 1 1,0-1-1,1 0 0,-1 0 1,1 1-1,-1-1 0,0 1 0,-3 3 126,0-1-1,1 1 0,0 0 0,0 0 0,0 0 0,0 0 1,0 0-1,1 1 0,0-1 0,0 1 0,0-1 0,1 1 1,-1 0-1,0 7 0,-1 6 50,1 1 0,0 29 1,3-17-94,1 0 0,2 0 0,1-1 0,9 31 0,1-12-23,35 78 1,5-28-124,-41-76-90,0 0 1,-2 1-1,-1 0 1,13 38 0,-22-55-58,0 1 1,-1 0-1,0-1 1,0 12-1,-1-17-68,0 1 0,0-1 0,-1 0 0,1 1-1,0-1 1,-1 0 0,1 1 0,-1-1 0,0 0 0,0 0-1,0 0 1,0 0 0,0 0 0,-1 0 0,1 0 0,0 0-1,-1 0 1,-2 2 0,4-4 2,-1 1 1,1-1-1,-1 1 0,0-1 1,1 0-1,-1 1 0,1-1 1,-1 0-1,0 0 0,0 0 1,1 1-1,-1-1 0,0 0 1,1 0-1,-1 0 0,0 0 1,1 0-1,-1 0 0,0 0 1,0-1-1,1 1 0,-1 0 1,0 0-1,1 0 0,-1-1 0,0 1 1,1 0-1,-1-1 0,0 0 1,-1 0-318,0-1 1,0 0-1,0 0 0,0 0 1,1 0-1,-1 0 1,-2-4-1,-10-20-1278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1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10 202 17220,'-6'13'1976,"3"-5"1433,4-3-713,12-8-1015,5-7-441,7-9-640,1-4-144,-1-1-256,1-1-208,0 1-640,-4 0-480,-1 1-1785,3-1-463,3-5 1687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2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 15675,'16'37'5341,"26"44"1,7-7-2372,-47-71-2913,0-1-25,0 1 0,0 0 0,0 0-1,0 0 1,-1 0 0,1 0 0,-1 0 0,1 4 0,-2-7-33,0 0 1,0 0-1,0 0 1,0 0 0,0 0-1,0 0 1,0 0 0,0 0-1,0 0 1,0 0-1,0 0 1,0 1 0,0-1-1,0 0 1,0 0-1,0 0 1,0 0 0,0 0-1,0 0 1,0 0-1,0 0 1,0 0 0,0 0-1,0 0 1,0 0-1,0 0 1,0 0 0,0 0-1,0 0 1,-1 0-1,1 1 1,0-1 0,0 0-1,0 0 1,0 0-1,0 0 1,0 0 0,0 0-1,0 0 1,0 0 0,0 0-1,0 0 1,0 0-1,0 0 1,0 0 0,-1 0-1,1 0 1,0 0-1,0 0 1,0 0 0,0 0-1,0 0 1,0 0-1,0-1 1,0 1 0,0 0-1,0 0 1,0 0-1,0 0 1,0 0 0,0 0-1,0 0 1,-1 0-1,1 0 1,-5-4-84,0-4-104,-1 0 0,1-1 0,1 0 0,0 0 0,0 0 0,1 0 0,-4-15 0,3 10-33,-17-64-675,18 66 828,1 0-1,0-1 1,2 1-1,-1-19 1,1 30 84,0 0 1,0-1-1,1 1 1,-1 0-1,0-1 0,0 1 1,0 0-1,1-1 0,-1 1 1,1 0-1,-1 0 1,1 0-1,0-1 0,-1 1 1,1 0-1,0 0 1,0 0-1,0 0 0,0 0 1,-1 0-1,2 0 0,-1 0 1,0 1-1,0-1 1,0 0-1,0 1 0,0-1 1,1 0-1,-1 1 1,0 0-1,0-1 0,1 1 1,-1 0-1,0-1 0,1 1 1,-1 0-1,0 0 1,1 0-1,-1 0 0,0 0 1,3 1-1,1 0 76,1 1-1,0-1 1,-1 1-1,1 0 1,-1 0-1,0 1 1,1 0-1,-1 0 1,-1 0-1,1 0 1,0 1-1,-1 0 1,1 0-1,4 6 1,4 6 165,0 2 1,16 29-1,-1-3 5,-21-34-432,0-1-1,0 0 0,2 0 1,-1-1-1,1 0 0,0-1 0,0 0 1,1 0-1,10 5 0,-24-19-5165,-6-4 2361,-7 1 967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2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1 260 15115,'6'3'1841,"5"-1"1743,7-9-1807,6-4-361,3-8-528,2 0-320,0-2-400,-2-3-488,-8-2-1272,0-3-809,1-3 1057</inkml:trace>
  <inkml:trace contextRef="#ctx0" brushRef="#br0" timeOffset="1">303 1 15251,'0'32'2849,"0"0"1712,-1-4-1489,1-2-823,0-16-1505,1-4-880,19-11-3513,-4-16 2521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47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94 8122,'0'-8'2618,"0"6"-2309,0 0 0,-1 0-1,1 0 1,0 0 0,0 0-1,1 0 1,-1 0 0,0 1 0,1-1-1,-1 0 1,1 0 0,-1 0-1,1 1 1,0-1 0,0 0 0,0 1-1,0-1 1,0 0 0,0 1-1,0-1 1,0 1 0,1 0-1,1-2 1,1-2 2959,-8 4-1310,-9 7 22,8-2-1686,1 0 1,0 1-1,-1 0 1,1-1-1,1 1 0,-1 0 1,-2 6-1,4-8-235,1 0-1,-1-1 1,1 1-1,0 0 1,0 0-1,0-1 1,1 1-1,-1 0 1,1 0-1,-1 0 1,1 0-1,0 0 1,0 0-1,0 0 1,1 0-1,0 5 1,0-7-42,-1 1 0,1-1 0,0 0 0,-1 0 0,1 0 0,0 0 0,0 0 0,0 0 0,0 0 0,0 0 0,0 0 0,0 0-1,0 0 1,0 0 0,0-1 0,0 1 0,1-1 0,-1 1 0,0-1 0,1 1 0,-1-1 0,0 1 0,1-1 0,-1 0 0,0 0 0,1 0 0,-1 0 0,0 0 0,1 0 0,-1 0 0,0 0 0,1-1 0,1 0 0,4-1 5,-1 0 0,0 0 0,0 0 0,0-1 0,9-5 0,-11 5-15,1 0-1,-1 0 1,-1 0-1,1 0 1,0-1 0,-1 1-1,1-1 1,-1 0-1,0 0 1,0 0-1,-1 0 1,3-6-1,-4 8-4,0-1 0,-1 1 0,1-1 0,-1 1 0,1 0 0,-1-1 0,0 1 0,0-1 0,0 1 0,0-1 0,-1 1 0,1-1 0,0 1 0,-1-1-1,0 1 1,0 0 0,0-1 0,0 1 0,0 0 0,0 0 0,0 0 0,-1 0 0,1 0 0,-1 0 0,1 0 0,-4-2 0,3 1 10,0 1 0,0 0 0,0 1 0,-1-1 0,1 0 0,-1 1 0,1-1 1,-1 1-1,1 0 0,-1 0 0,0 0 0,0 0 0,1 0 0,-1 0 0,0 1 1,0-1-1,0 1 0,0 0 0,0 0 0,0 0 0,1 1 0,-1-1 0,-5 1 0,4 1 34,-1 0 0,0 0 0,0 1 0,1-1 0,0 1 0,-1 0 0,1 0 0,0 0 0,0 1 0,1 0 0,-1-1 0,-4 8 0,-3 3 146,1 0 0,1 1 0,-9 20 0,16-32-163,0 1 0,0 1 0,0-1-1,1 0 1,0 0 0,0 0 0,0 1-1,0-1 1,1 0 0,0 1 0,0-1-1,0 1 1,0-1 0,1 0 0,0 1 0,-1-1-1,2 0 1,1 7 0,-2-10-23,0 0 0,-1 1 0,1-1 0,0 0 1,0 0-1,0 0 0,0 0 0,0 0 0,0 0 0,0 0 0,1 0 1,-1 0-1,0 0 0,0-1 0,1 1 0,-1 0 0,0-1 0,4 1 1,-3 0-1,1-1 0,-1 0 0,1 0 0,-1 0 0,1 0 0,0 0 0,-1-1 0,1 1 0,-1-1 0,3-1 0,4-1 2,-1-1 1,1 0-1,-1-1 1,14-10-1,-7 4 27,-1 0-1,0-1 0,0 0 1,19-26-1,-31 36-25,-1 0 0,1 0-1,-1-1 1,0 1 0,0 0 0,0-1-1,0 1 1,0-1 0,-1 1 0,1-1 0,-1 1-1,1-1 1,-1-3 0,0 4-6,-1 1 1,1-1-1,0 1 1,-1 0-1,1-1 0,-1 1 1,1 0-1,-1 0 1,1 0-1,-1-1 1,0 1-1,0 0 0,0 0 1,0 0-1,1 0 1,-1 0-1,-1 0 1,1 0-1,0 1 0,0-1 1,0 0-1,0 0 1,-1 1-1,1-1 1,0 1-1,0-1 0,-3 1 1,-2-2 2,-1 1 1,0 0-1,0 0 1,1 1 0,-1 0-1,0 0 1,0 1-1,0-1 1,1 2-1,-1-1 1,0 1-1,1 0 1,-1 0-1,-6 4 1,8-4 7,0 1 0,0-1 0,1 1 0,0 0-1,-1 0 1,1 0 0,0 1 0,0-1 0,1 1 0,-1 0 0,1 0 0,0 1 0,0-1 0,0 1 0,0-1 0,1 1 0,0 0 0,-3 10 0,4-12-14,1 0 1,0 0 0,-1 0 0,1 0 0,0 0-1,1 0 1,-1 0 0,0 0 0,1 0 0,0 0-1,0 0 1,0 0 0,0-1 0,0 1-1,0 0 1,1 0 0,-1-1 0,1 1 0,0-1-1,0 1 1,0-1 0,0 0 0,0 0 0,0 0-1,1 0 1,-1 0 0,1 0 0,-1-1 0,6 3-1,-2-1 1,0-1 0,-1 0-1,1 0 1,0 0 0,0 0-1,0-1 1,1 0 0,-1-1 0,0 1-1,0-1 1,1 0 0,-1-1-1,10-1 1,-12 1-1,0 0 0,0 0 0,-1-1 0,1 1 0,-1-1 0,1 0 0,-1 0 0,0 0 0,0 0 0,1-1 0,3-4 0,-5 5 0,-1 1 0,0-1 0,0 1 0,0-1 0,0 0 0,0 0 0,-1 1 0,1-1 0,0 0 0,-1 0 0,1 0 0,-1 0 0,0 0 0,0 1 0,0-1 0,0 0 0,0 0 0,0 0 0,0 0 0,0 0 0,-1 0 0,1 0 0,-1 0 0,0 1 0,-1-4 0,0 1 0,0 0 0,-1 0 0,1 1 0,-1-1 0,0 1 0,0-1 0,0 1 0,-1 0 0,1 0 0,-1 1 0,0-1 0,1 1 0,-1 0 0,0-1 0,-1 2 0,1-1 0,0 0 0,-6 0 0,7 1 0,1 0 0,-1 1 0,1 0 0,-1-1 0,1 1 0,-1 0 0,0 0 0,1 1 0,-1-1 0,1 0 0,-1 1 0,1 0 0,-1-1 0,1 1 0,0 0 0,-1 0 0,1 1 0,0-1 0,0 0 0,0 1 0,0-1 0,0 1 0,0 0 0,0-1 0,0 1 0,0 0 0,1 0 0,-1 0 0,1 1 0,0-1 0,0 0 0,0 0 0,-2 4 0,2-1 0,-1 0 0,1 0 0,0 0 0,1 0 0,-1 0 0,1 0 0,0 0 0,0 0 0,1 0 0,-1 0 0,1 0 0,0 0 0,0 0 0,1 0 0,0-1 0,2 7 0,-2-8 0,0 1 0,-1-1 0,1 0 0,1 0 0,-1 0 0,0 0 0,1-1 0,-1 1 0,1-1 0,0 1 0,0-1 0,0 0 0,0 0 0,0 0 0,1 0 0,-1-1 0,1 0 0,-1 1 0,1-1 0,-1 0 0,1-1 0,5 2 0,-2-2 0,0 0 0,1-1 0,-1 0 0,0 0 0,0-1 0,0 1 0,13-6 0,-15 5 0,-1 0 0,0 0 0,1 0 0,-1-1 0,0 1 0,0-1 0,0 0 0,-1-1 0,1 1 0,-1 0 0,0-1 0,4-5 0,-5 7 0,-1 0 0,0 0 0,0 0 0,-1 0 0,1 0 0,0 0 0,-1-1 0,1 1 0,-1 0 0,0 0 0,0 0 0,0-1 0,0 1 0,0 0 0,0 0 0,0 0 0,-1 0 0,1-1 0,-1 1 0,0 0 0,1 0 0,-1 0 0,0 0 0,0 0 0,-1 0 0,1 0 0,0 1 0,0-1 0,-1 0 0,1 1 0,-1-1 0,0 1 0,1-1 0,-4-1 0,-2-2 0,-1 0 0,0 0 0,0 1 0,0 0 0,-1 0 0,-16-4 0,18 6 0,0 1 0,-1-1 0,1 1 0,-1 0 0,1 1 0,-1 0 0,-15 2 0,19-1 0,-1 0 0,0 0 0,1 1 0,-1-1 0,1 1 0,0 0 0,-1 0 0,1 1 0,0 0 0,0-1 0,1 1 0,-1 0 0,-5 6 0,9-8-13,-1 0 0,0 0 0,0 0 0,1 1 1,-1-1-1,0 0 0,1 0 0,0 0 0,-1 1 0,1-1 0,-1 0 0,1 0 0,0 1 0,0-1 1,0 0-1,0 1 0,0-1 0,0 2 0,0-3-34,1 1-1,-1 0 1,0 0 0,0-1-1,1 1 1,-1 0 0,0-1 0,1 1-1,-1-1 1,0 1 0,1 0-1,-1-1 1,1 1 0,-1-1 0,1 1-1,-1-1 1,1 1 0,0-1-1,-1 0 1,1 1 0,0-1-1,-1 0 1,1 1 0,0-1 0,-1 0-1,1 0 1,0 1 0,-1-1-1,1 0 1,0 0 0,0 0-1,-1 0 1,1 0 0,1 0 0,16-3-3271,5-5 1230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48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2 650 12683,'-1'10'1672,"1"-7"809,1 0-1,4-1 97,5-7-337,4-6-183,15-18-257,8-10-216,17-20-431,6-8-217,5-8-472,-4 1-168,-5 10-208,-6 5-176,-15 9-544,-8 7-496,2-2-1385,-2-3 1361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4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3441 39 9586,'-7'5'781,"6"-4"-434,0 0 1,-1 0-1,1 0 0,-1 0 0,1 0 0,-1 0 0,0-1 1,1 1-1,-4 0 0,5-2-93,0-1 1,-1 0-1,1 1 1,0-1-1,0 1 1,0-1-1,1 1 1,-1-1-1,0 0 1,1 1-1,0-3 0,0 0 192,-1 3-316,0 0-1,1 1 1,-1-1-1,0 0 1,0 0 0,0 0-1,0 0 1,0 0-1,0 0 1,0 0-1,0 0 1,-1 0-1,1 0 1,0 0-1,0 0 1,-1 0-1,1 0 1,-1 1-1,1-1 1,-1 0-1,1 0 1,-1 0-1,1 1 1,-1-1 0,-1-1-1,1 2 67,-1-1 0,1 1 0,-1-1 0,0 1 1,1-1-1,-1 1 0,0 0 0,1 0 0,-1 0 0,0 0 0,1 0 0,-1 0 0,0 1 1,-2 0-1,-52 12 1743,38-7-1757,0-2 1,0 0 0,-1-1 0,-22 0-1,16-3-132,-16 0 26,-78 9 0,-16 16-11,-150 19-29,204-42-36,-122-14 0,-11 0 3,40 19-4,0 0-2,143-7 4,-338 9 22,319-3-16,1 2 0,-54 16 0,62-12 162,-1-3 1,1-1-1,-74 3 1,8-15 352,49 1-371,-61 5 1,109-1-162,-13 1 148,-35-1 0,50-1-47,0-1-1,1-1 1,-1 1-1,0-1 1,1 0 0,-1-1-1,1 0 1,-10-4 0,11 3-77,0 1 0,-1 0 0,0 0 0,1 1 0,-1 0 0,0 0 0,0 1 0,-1-1 0,1 2 0,0-1 0,0 1 0,0 0 0,-1 1 0,1-1 0,0 1 0,-11 4 0,10-3 18,-1 0-1,1-1 0,0 0 0,-1 0 0,1-1 1,-1 0-1,0 0 0,1-1 0,-1 0 0,1-1 1,0 0-1,-1 0 0,1 0 0,-15-8 0,13 5 109,0 0-1,0 1 1,-12-3 0,17 6-59,0 0 1,0 0-1,0 1 1,0-1-1,0 1 1,0 1-1,0-1 1,0 1 0,-6 1-1,-27 1 55,32-3-137,1 0-1,-1 1 1,1-1-1,-1 1 1,1 0-1,-1 0 1,-8 4-1,15-7-1780,4-3 926,12-2-160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5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13747,'7'0'3905,"15"3"-1920,0 1 1,32 10 0,-12-3-1027,263 68 2021,56 14-2273,-343-89-741,74 15 124,-81-17-206,0-1-1,0-1 1,1 0 0,-1 0-1,0-1 1,13-2 0,-22 2-17,0 1 1,-1 0-1,1-1 1,0 0-1,-1 1 1,1-1-1,0 0 1,-1 0-1,1 1 1,-1-1-1,1-1 1,-1 1-1,0 0 1,0 0-1,1 0 1,-1-1 0,0 1-1,0 0 1,0-1-1,0 1 1,0-1-1,-1 0 1,1 1-1,0-1 1,-1 0-1,1 1 1,-1-1-1,1 0 1,-1 1-1,0-1 1,0 0-1,0 0 1,0 1-1,0-1 1,0 0 0,-1 0-1,1 1 1,-1-4-1,-2-2-442,0 0-1,0 0 1,0 1-1,-1 0 1,0-1-1,0 2 1,0-1-1,-10-9 1,0 1-392,0 1 1,-18-12-1,24 18 1153,-2 1 1,1 0-1,-1 1 1,0 0-1,0 0 1,0 1-1,-1 1 0,-19-5 1,22 7 2672,24 1-309,75-12 1226,-37 5-2128,64-2 1,-111 9-1553,1 0-1,0 1 0,0-1 0,0 2 0,-1-1 0,1 1 0,-1 1 0,9 3 0,-12-5-72,-1 1-1,0 0 1,-1 0 0,1 0-1,0 0 1,0 0-1,-1 0 1,1 1-1,-1 0 1,0-1-1,0 1 1,0 0 0,0 0-1,0 0 1,-1 0-1,1 0 1,-1 0-1,0 1 1,0-1-1,1 5 1,-1 1 0,0-1 1,-1 1-1,0 0 0,0-1 0,-1 1 1,0-1-1,-2 9 0,-20 60 67,21-73-89,-39 100 7,36-92-277,-2 0 0,0-1 0,0 1 0,-1-1 0,0-1 0,-13 13 0,18-20-28,-13 11-688,15-14 937,0 1 0,1-1 1,-1 0-1,0 1 0,0-1 0,1 0 0,-1 0 0,0 1 0,0-1 0,1 0 1,-1 0-1,0 0 0,0 0 0,0 0 0,1 0 0,-1 0 0,0 0 0,0 0 1,1 0-1,-1-1 0,0 1 0,0 0 0,-1-1 0,-13-14-827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6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 16804,'-22'16'2232,"2"5"1265,14 7-1057,4 4-215,12 10-825,3-4-288,4 1-408,4-4-199,2-3-353,1-3-64,-3-2 0,-5-1-120,-7-4-560,-4-1-329,-5-10-1279,-3-6-337,-10-11-1023,5-7 1703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48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13939,'1'-25'2450,"-1"24"-2405,0 1 0,0 0 0,0 0 0,0 0 0,0 0 0,0 0 0,0 0 0,0 0 0,0 0 0,0-1 0,0 1 0,0 0 0,0 0 0,0 0 0,0 0 0,0 0 0,0 0 0,0 0 0,0 0 0,0-1 0,0 1 0,0 0 0,0 0 0,0 0 0,0 0 0,0 0 0,0 0 0,0 0 0,0 0 0,1 0 0,-1 0 0,0 0 0,0 0 0,0 0 0,0 0 0,0-1 0,0 1 0,0 0 0,0 0 0,1 0 0,-1 0 0,0 0 0,0 0 0,0 0 0,0 0 0,0 0 0,0 0 0,6 5 1203,4 11 144,-1 6-378,0 0 0,-1 1 0,9 42 0,5 77 306,-16-101-1286,-5-30-140,8 63-186,-6-25-3093,-9-69-2512,3 9 4788,-6-18-346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6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0 309 13083,'3'-10'806,"1"0"0,0 1 0,0-1-1,1 1 1,0 0 0,1 0 0,9-12 0,5-2 1162,30-25-1,44-32 1266,-78 67-2784,1 2 0,0 1 0,1 0 0,20-8 1,-35 16-392,0 1 0,1 0 1,-1 0-1,1 0 1,0 0-1,-1 0 1,1 1-1,0-1 1,-1 1-1,1 0 1,0 0-1,-1 1 1,6 0-1,-7 0-38,0 0 1,0 0-1,0 0 0,0 0 0,-1 1 1,1-1-1,0 0 0,-1 1 1,1-1-1,-1 1 0,0 0 0,1-1 1,-1 1-1,0 0 0,0 0 1,0 0-1,0 0 0,0 0 0,-1 0 1,1 0-1,-1 0 0,1 0 1,-1 0-1,1 4 0,0 9 25,0 1-1,-1 0 1,-1 0 0,0 0-1,-1 0 1,-1-1-1,-5 17 1,-3 7 25,-27 60 1,33-88-73,1 1-2,-1-1 1,0 0 0,-1-1-1,0 1 1,-1-1 0,-13 16-1,19-26-20,1 1 1,0-1-1,0 0 0,-1 1 0,1-1 1,0 0-1,0 0 0,-1 1 0,1-1 0,0 0 1,-1 0-1,1 0 0,0 1 0,-1-1 1,1 0-1,0 0 0,-1 0 0,1 0 1,0 0-1,-1 0 0,1 0 0,-1 0 0,1 0 1,0 0-1,-1 0 0,1 0 0,-1 0 1,1 0-1,-3-9-904,6-17-754,3 2-82,19-45 0,-19 54 1452,25-64-997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6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17124,'3'4'1904,"3"6"1601,10 8-745,0 9-623,0 0-521,5 10-704,0 1-255,0 2-321,3 5-120,-5-2-136,2 2-32,-4-5-144,1-6-232,-2-13-889,-2-12-719,-6-22-1505,-1-9-352,-6-12 1953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7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0 17036,'8'37'4154,"3"40"1,-8-47-2404,-4 53 1,-1-59-1543,-1 0 0,-1 0 1,-2 0-1,0 0 0,-1-1 0,-2 0 0,-13 28 0,-2-13 3,18-29-148,0 0-1,0 1 1,-4 10 0,10-20-63,0 0 1,0 0-1,0 0 0,0 1 1,0-1-1,0 0 1,0 0-1,0 0 0,0 0 1,0 0-1,0 0 0,0 0 1,0 0-1,0 0 0,0 0 1,0 0-1,0 0 1,0 0-1,0 0 0,0 0 1,0 0-1,0 1 0,0-1 1,0 0-1,0 0 0,0 0 1,0 0-1,0 0 1,0 0-1,0 0 0,0 0 1,0 0-1,0 0 0,0 0 1,0 0-1,0 0 0,0 0 1,0 0-1,1 0 1,-1 0-1,0 0 0,0 0 1,0 0-1,0 0 0,0 1 1,0-1-1,0 0 0,0 0 1,0 0-1,0 0 1,0 0-1,0 0 0,0 0 1,0 0-1,0 0 0,0 0 1,1 0-1,-1 0 1,0 0-1,0 0 0,0 0 1,0-1-1,0 1 0,0 0 1,0 0-1,0 0 0,6-2 46,-5 1-29,65-28 260,122-38 0,-187 66-276,25-6-697,35-15 0,-53 18-358,1 0-1,-1-1 0,1 0 1,-2 0-1,1-1 1,0 0-1,9-12 0,2-2-1073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2:57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81 14931,'2'-7'781,"-1"4"-148,0 1 1,0 0-1,0-1 1,0 1-1,0-1 0,-1 1 1,0-1-1,1 1 1,-1-1-1,0 1 1,0-1-1,-1-4 0,1 7-528,0 0 1,0 0-1,-1 0 0,1 0 0,0-1 0,0 1 0,-1 0 0,1 0 0,0 0 0,-1 0 0,1 0 0,0 0 0,-1 0 0,1 0 0,0 0 0,0 0 0,-1 0 0,1 0 0,0 0 0,-1 0 0,1 0 0,0 0 0,0 0 0,-1 1 0,1-1 0,0 0 0,0 0 0,-1 0 0,1 0 0,0 1 0,-1-1 0,-9 8 1226,1 1-1081,1 1 0,-1 0-1,2 0 1,-1 1 0,1 0 0,1 1-1,0-1 1,1 1 0,0 0 0,1 1-1,0-1 1,1 1 0,0 0 0,-1 21-1,4-30-237,0 0 1,0 0-1,1 0 0,-1-1 0,1 1 0,0 0 0,0 0 0,0 0 1,1-1-1,-1 1 0,1-1 0,0 1 0,0-1 0,0 0 0,3 4 0,-4-5-9,0-1-1,0 0 0,1 0 1,-1 0-1,0-1 0,0 1 0,1 0 1,-1 0-1,1-1 0,-1 1 0,0 0 1,1-1-1,-1 0 0,1 1 1,-1-1-1,3 0 0,-2 0-2,0 0 1,0 0-1,0-1 0,0 1 0,0-1 1,0 0-1,0 1 0,0-1 1,-1 0-1,1 0 0,0 0 0,0 0 1,-1-1-1,1 1 0,2-3 1,1-2-4,0 0 1,0 0 0,0-1-1,-1 0 1,0 0 0,0 0-1,-1 0 1,0-1-1,2-7 1,-1 3-27,-1 0 0,0 0 0,-1-1-1,1-23 1,-2 29-5,4 10 20,9 20 18,-3-5-5,-8-14 2,1-1 1,-1 0-1,1 0 1,-1 0-1,1-1 0,0 1 1,0-1-1,0 0 1,0 0-1,0 0 0,8 2 1,-9-4-1,0 1-1,0 0 1,1-1 0,-1 0-1,0 0 1,0 0 0,0 0 0,1 0-1,-1-1 1,0 1 0,0-1 0,0 0-1,0 0 1,0 0 0,0 0-1,0 0 1,0-1 0,3-1 0,4-6-339,-1 0-1,1-1 1,-1 1 0,-1-2 0,0 1 0,0-1 0,-1 0 0,-1-1 0,1 0 0,-2 0 0,6-17 0,2-22-277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29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15515,'0'0'98,"0"0"0,0 0-1,0 0 1,0 0 0,0 1-1,0-1 1,0 0-1,0 0 1,0 0 0,0 0-1,0 0 1,0 1 0,-1-1-1,1 0 1,0 0 0,0 0-1,0 0 1,0 0 0,0 0-1,0 0 1,-1 0-1,1 0 1,0 0 0,0 0-1,0 1 1,0-1 0,0 0-1,-1 0 1,1 0 0,0 0-1,0 0 1,0 0-1,0 0 1,-1 0 0,1 0-1,0 0 1,0 0 0,0-1-1,0 1 1,0 0 0,-1 0-1,1 0 1,0 0 0,0 0-1,0 0 1,0 0-1,0 0 1,-1 0 0,1 0-1,0-1 1,0 1 0,0 0-1,0 0 1,-1 17 1667,5 36 301,16 70 0,-5-37-1362,-3-3-329,19 141-806,-30-189-1722,-7-51-3776,5-6 4626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0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14659,'-8'5'2654,"8"-5"-2585,0 0 1,0 1-1,0-1 1,0 0-1,0 0 1,0 1-1,0-1 1,0 0 0,0 1-1,1-1 1,-1 0-1,0 0 1,0 1-1,0-1 1,0 0-1,0 0 1,0 1-1,0-1 1,1 0 0,-1 0-1,0 0 1,0 1-1,0-1 1,1 0-1,-1 0 1,0 0-1,0 0 1,0 1-1,1-1 1,-1 0 0,0 0-1,0 0 1,1 0-1,-1 0 1,0 0-1,0 0 1,1 0-1,-1 0 1,0 0 0,1 0-1,-1 0 1,14 4 658,0-2 0,0 0 0,0 0 0,0-1 0,20-2 0,-9 1-182,14 0 168,6 0 31,-1 1 0,88 15 0,-126-14-720,1-1 1,-1 1 0,1 1 0,-1-1 0,0 1 0,0 0-1,9 6 1,-13-8-22,-1 0 1,0 0-1,1 1 0,-1-1 0,0 0 1,0 1-1,0-1 0,0 0 0,0 1 1,0-1-1,0 1 0,0 0 0,-1-1 1,1 1-1,0 0 0,-1-1 0,0 1 1,1 0-1,-1 0 0,0-1 0,0 1 0,0 0 1,0 0-1,0-1 0,0 1 0,-1 0 1,1 0-1,-1-1 0,1 1 0,-1 0 1,1-1-1,-1 1 0,-1 1 0,-2 5 25,-1 0 0,0-1-1,0 0 1,0 0-1,-12 10 1,-35 27 115,29-26-88,-3 4-84,0-2 0,-2-1-1,-47 24 1,69-40-95,0-1-1,0 1 1,-1-1-1,-9 2 1,14-4 35,1 1 1,0-1-1,0 0 1,-1 0-1,1 0 0,0 0 1,-1 0-1,1 0 1,0 0-1,0 0 0,-1 0 1,1-1-1,0 1 0,0 0 1,-1-1-1,1 1 1,0-1-1,0 0 0,0 1 1,0-1-1,0 0 1,0 0-1,0 1 0,0-1 1,0 0-1,0 0 0,0 0 1,0 0-1,1 0 1,-1 0-1,-1-3 0,2 0-256,-1 0 0,1 1 0,0-1-1,0 0 1,0 0 0,0 0 0,1 0-1,0 0 1,-1 0 0,2 1 0,-1-1 0,0 0-1,1 0 1,-1 1 0,5-7 0,26-35-1446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0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17948,'0'5'624,"1"0"0,0 0-1,0-1 1,0 1 0,1 0 0,0-1 0,0 1 0,0-1 0,3 5-1,-2-3-294,24 42 1868,-14-26-1743,-1 0 1,-1 0-1,-1 1 1,-1 1-1,8 32 0,-14-35-431,0 0-1,-1 1 0,-1-1 0,-2 0 1,-2 23-1,1-26-553,-1-1 0,-1 0 0,0 0 0,-1 0 0,-1 0 0,-12 23 0,18-39 357,-1 0 0,1 0 0,-1 0 1,1 0-1,-1 0 0,0 0 0,1 0 0,-1 0 1,0 0-1,0-1 0,0 1 0,1 0 0,-1 0 1,0-1-1,0 1 0,0 0 0,-2 0 0,2-1 149,0-1 0,0 1 0,0 0 0,0-1 0,0 1 0,1 0 0,-1-1 0,0 1 0,0-1 1,0 1-1,0-1 0,0 0 0,1 1 0,-1-1 0,0 0 0,1 0 0,-1 1 0,0-1 0,1 0 0,-1 0 0,0-1 0,-18-24 269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0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1 386 13251,'77'-5'5518,"55"-4"-506,-1-6-3721,-122 13-1366,1 0-1,-1 0 0,17-6 1,-23 6-78,0 1 0,0-1 0,0 0 0,0 1 0,0-1 0,-1-1-1,1 1 1,-1 0 0,1 0 0,-1-1 0,0 0 0,0 1 0,0-1 0,-1 0 0,3-3 0,0-6-465,1 0 1,-1-1 0,-1 1-1,0-1 1,1-18 0,0-65-1002,-4 75 1433,1 4 545,-2 1 1,-3-30-1,-1 33 806,5 13-1129,0 0-1,0 0 1,0-1-1,-1 1 1,1 0-1,0 0 0,0 0 1,0 0-1,0 0 1,0 0-1,0 0 1,0 0-1,-1 0 1,1 0-1,0 0 1,0 0-1,0 0 1,0 0-1,0 0 1,0 0-1,-1 0 1,1 0-1,0 0 0,0 0 1,0 0-1,0 0 1,0 0-1,0 0 1,0 0-1,-1 0 1,1 1-1,0-1 1,0 0-1,0 0 1,0 0-1,0 0 1,0 0-1,0 0 1,0 0-1,0 0 0,0 0 1,-1 1-1,1-1 1,0 0-1,0 0 1,0 0-1,0 0 1,-8 28 2695,-6 52 1020,-4 130 0,17-186-3582,1-1-1,1 1 1,1-1 0,1 0 0,8 29 0,-9-42-365,2 1 0,0-1 0,0-1 0,1 1 0,0 0 0,0-1 0,1 0 0,1-1 0,-1 1 0,1-1 0,1 0 0,-1-1 0,14 11 0,-17-15-153,1 0-1,-1 0 1,1-1 0,-1 1 0,1-1 0,0 0 0,9 3 0,-8-5 82,0 1 0,0-1 0,0 0 0,0 0-1,0-1 1,7-1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1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53 17676,'2'7'1376,"12"-3"1049,9-4-561,17-4-568,3-3-256,5-2-575,0-1-337,3 2-1081,-8-5-631,-1 7-1385,-5-1 1401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1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31 20172,'-9'20'1841,"12"-4"1023,18-8-887,22-8-1169,11-4-408,25-10-1272,6-4-697,20-2-5072,15 2 4000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48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1 341 12899,'20'-8'1336,"11"-1"1033,10 1-305,6-3-424,1 1-407,-5 3-649,-9-1-248,-7 0-496,-6 2-448,-8-4-1129,-4 2-487,-1-6 1024</inkml:trace>
  <inkml:trace contextRef="#ctx0" brushRef="#br0" timeOffset="1">346 8 12651,'2'-8'1720,"3"10"1289,4 9-297,1 16-511,1 5-393,0 5-440,1 5-255,0-2-497,0 1-216,0-1-296,0-3-8,2-1-472,2-4-464,3-12-1001,4-8-1039,4-17 1575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1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0 20260,'13'41'4262,"30"69"-1,-29-80-3936,-2 1 0,0 0 1,13 66-1,-20-63-261,-1 55-1,-4-70-67,-1 1 0,-1-1-1,-1 1 1,-6 22-1,7-38-44,1 1 0,-1 0 0,0 0 1,-1-1-1,1 0 0,-1 1 0,-3 4 0,5-9-5,0 1 0,1 0 1,-1 0-1,1-1 0,-1 1 0,0 0 1,0-1-1,1 1 0,-1 0 0,0-1 0,0 1 1,0-1-1,0 1 0,0-1 0,0 0 1,0 1-1,0-1 0,0 0 0,0 0 1,0 0-1,0 0 0,0 0 0,0 0 0,0 0 1,0 0-1,0 0 0,0 0 0,0 0 1,1-1-1,-1 1 0,0 0 0,0-1 1,0 1-1,0-1 0,0 1 0,0-1 0,0 1 1,1-1-1,-1 1 0,0-1 0,0 0 1,0-1-1,-4-3-304,1-1 0,0 0 1,0 1-1,1-1 0,-1-1 1,1 1-1,-2-8 0,-14-51-1719,14 46 1536,-61-308-5135,65 319 5642,-1 2 112,1 0-1,0 0 1,0 0 0,1-1-1,0 1 1,0 0 0,0 0-1,1 0 1,-1 0 0,4-11-1,-3 15 27,0 0-1,0 0 0,0 1 0,0-1 0,1 1 0,-1-1 1,0 1-1,1-1 0,-1 1 0,1 0 0,-1 0 1,1 0-1,0 0 0,-1 0 0,1 0 0,0 0 1,0 0-1,0 1 0,0-1 0,0 1 0,-1-1 1,1 1-1,3 0 0,4-1 422,1 1 1,0 0-1,14 2 1,-22-2-413,23 4 699,-1 0 1,0 1-1,-1 1 0,0 2 1,0 0-1,0 1 0,38 23 1,-55-28-618,0 0 1,0 0-1,0 1 1,-1 0-1,1 0 0,-1 0 1,-1 1-1,6 6 1,-8-9-145,-1 0 0,1 0 0,-1 0 0,1 1 0,-1-1 0,0 0 0,0 0 1,0 1-1,-1-1 0,1 1 0,-1-1 0,0 1 0,0-1 0,0 1 0,-1-1 0,1 0 0,-1 1 1,-1 5-1,-1-2-26,0 0 0,-1-1 0,1 1 0,-2-1 0,1 0 0,0 0 0,-1 0 0,0-1 0,-1 0 0,1 0 0,-1 0 0,0-1 0,0 1 0,0-1 0,-9 3 0,8-3-128,0 0 0,-1-1 0,1 0 0,-1-1-1,0 0 1,0 0 0,0 0 0,0-1 0,0 0 0,0-1 0,0 0 0,0 0 0,-13-2 0,17 0-136,0 1 1,0 0 0,0-1-1,0 0 1,1 0-1,-1 0 1,1 0 0,-1-1-1,1 1 1,0-1-1,0 0 1,0 0-1,0 0 1,1 0 0,-1-1-1,-1-3 1,1 1-47,1 1 0,0 0 0,0-1-1,-1-9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2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22461,'3'22'1816,"0"9"753,2 21-753,-3 8-144,1 10-727,5-1-313,-2-5-296,1-3-112,-6-10-152,-1-5-24,-3-7-136,3-7-160,0-11-656,3-10-417,9-13-1199,0-9-753,9-11-288,5-6 1505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2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1 17988,'15'-1'2922,"-12"3"179,-17 7 1612,-3 1-4440,-35 27 257,2 2-1,2 2 1,-46 49 0,89-84-527,-10 9 29,-18 24-1,30-35-21,0 1 1,0-1-1,1 1 0,-1-1 0,1 1 1,0 0-1,0 0 0,1 0 1,-1 0-1,1 0 0,0 6 0,1-9-5,0 0 0,0 0 0,0 0-1,1 0 1,-1 0 0,0 0-1,1 0 1,0 0 0,0 0 0,-1 0-1,1 0 1,0-1 0,0 1 0,1 0-1,-1-1 1,0 1 0,0-1 0,1 1-1,-1-1 1,1 0 0,0 1-1,-1-1 1,1 0 0,0 0 0,-1 0-1,1 0 1,0-1 0,0 1 0,0 0-1,3 0 1,5 1 3,1 0 1,0 0-1,0-1 0,14 0 0,100-6-953,-40-4-3247,-43 5 1138,-3 6 1133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3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213 434 17668,'0'-1'358,"0"0"0,0-1 0,0 1-1,0 0 1,-1 0 0,1 0 0,0 0 0,-1 0 0,1 0 0,0 0 0,-1 0 0,1 0 0,-1 0 0,0 0 0,1 0 0,-1 0 0,0 0-1,1 0 1,-1 0 0,0 1 0,0-1 0,-1-1 0,0 1-111,0 0-1,0 1 1,0-1 0,0 0 0,0 1-1,0-1 1,0 1 0,0-1-1,0 1 1,-5 0 0,0 0-113,-1 1 0,0 0-1,1 1 1,0 0 0,-12 3 0,6 1 37,0-1 0,1 2 0,-12 7 0,18-11-126,1 1 0,0 0 0,1 0 0,-1 0 0,1 1 0,0-1 0,0 1 0,0 0 0,-3 6 0,6-9-36,0 0 1,0 0-1,0-1 1,0 1-1,1 0 1,-1 0-1,1 0 1,-1 0-1,1 0 1,0 0-1,-1 0 1,1 0-1,0 0 1,0 0-1,1 0 1,-1 0-1,0 0 1,1 0-1,1 4 1,-1-4-4,0 0 0,1 0 1,-1 1-1,1-1 0,0 0 0,0-1 1,0 1-1,0 0 0,0 0 0,0-1 0,0 1 1,0-1-1,4 2 0,1 0 1,1 0 0,-1-1 0,1 0 0,0 0 0,-1 0 0,1-1 0,0 0-1,0-1 1,10 0 0,-11-1-2,0 1 0,0-1 0,0-1 0,0 1 0,-1-1 0,1 0-1,0-1 1,-1 1 0,0-1 0,1-1 0,-1 1 0,0-1 0,-1 0 0,1 0 0,-1-1 0,0 0-1,7-7 1,-12 12-4,0 0-1,0-1 1,0 1-1,0 0 1,0-1-1,1 1 1,-1 0 0,0 0-1,0 0 1,0-1-1,0 1 1,1 0-1,-1 0 1,0 0-1,0-1 1,0 1-1,1 0 1,-1 0-1,0 0 1,0 0-1,1 0 1,-1-1-1,0 1 1,1 0-1,-1 0 1,0 0 0,0 0-1,1 0 1,-1 0-1,0 0 1,1 0-1,-1 2-13,4 15-250,-4-16 112,0 0 0,1 0 0,-1 0-1,0 0 1,0 1 0,1-1-1,-1 0 1,0 0 0,1 0 0,-1 0-1,1 0 1,1 2 0,-1-2-60,1-1 0,-1 1 1,0 0-1,1 0 1,-1 0-1,1-1 0,0 1 1,-1-1-1,1 1 0,-1-1 1,1 0-1,0 0 0,2 1 1,30 1-1084</inkml:trace>
  <inkml:trace contextRef="#ctx0" brushRef="#br0" timeOffset="1">824 99 16540,'8'-3'2440,"5"0"3009,17-2-2928,6-1-553,7-2-480,5-2-407,0 4-737,-3 1-144,-9 0-176,-7 4-128,-14-3-704,-11 0-513,-7-6-2031,-5-3-665,2-3 2080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3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 19332,'-14'46'1897,"-1"4"1343,9 3-583,6-2-1033,5 2-512,6-5-696,0-2-336,7-4-880,6-7-840,11 0 848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33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31 773 11554,'-18'16'2569,"5"0"3368,13 2-2848,15-7-809,14-3-343,22-6-705,6-2-312,15-5-568,2-3-432,3-7-1168,-2-5-728,0-9-1633,5-5 1769</inkml:trace>
  <inkml:trace contextRef="#ctx0" brushRef="#br0" timeOffset="1">1196 0 22517,'-3'34'1632,"1"12"1017,2 10-609,3 18-624,1 4-391,0 4-633,0-2-136,0-2-160,1 2-40,-2 0-600,-1 4-921,-16-9 857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3:56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100 157 8554,'0'-1'138,"0"1"-1,1-1 1,-1 0 0,0 1-1,0-1 1,1 0 0,-1 0-1,0 1 1,0-1 0,0 0-1,0 1 1,0-1 0,0 0-1,0 0 1,0 1 0,0-1-1,0 0 1,-1 0 0,1 1 0,0-1-1,0 0 1,-1 1 0,1-1-1,-1 0 1,1 1 0,-1-1-1,0 0 8,0 0 0,0 0 0,-1 0-1,1 1 1,0-1 0,0 0-1,-1 1 1,1-1 0,-1 1 0,1 0-1,0-1 1,-3 1 0,-4-1 414,0 1 0,-1 0 1,-12 3-1,14-2-402,-16 2 2653,20-2-1233,16 0-698,81 2 442,-49-1-1233,-1-1 0,60-8 0,10-10-18,135-16 304,-207 29-326,347-40 545,-281 27-431,1 5 1,153 3 0,-27 10-160,94 5 22,-15-4-10,-149-6-8,33 5 18,207-2 1129,-281-1-1095,178 19 0,-43-2-42,0-21-19,-93 0 5,641 25 293,-595-6 122,14 1 55,-2 16-295,-203-25-302,1-2-136,-1 2 0,1 0 1,-2 1-1,31 14 0,-56-21-2293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6:17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356 1218 11274,'0'1'133,"0"-1"-1,0 1 0,0-1 1,0 0-1,1 1 0,-1-1 1,0 1-1,0-1 0,1 0 1,-1 1-1,0-1 0,1 0 1,-1 1-1,0-1 0,1 0 1,-1 1-1,0-1 0,1 0 1,-1 0-1,1 1 0,-1-1 0,0 0 1,1 0-1,-1 0 0,1 0 1,-1 0-1,1 0 0,-1 0 1,1 0-1,-1 0 0,1 0 1,0 0-1,19-1 1901,4-5-1275,0-2 0,0 0-1,41-22 1,-4 2 0,-35 16-460,141-64 1715,-143 63-1674,0-2 0,-1 0 0,-1-1-1,34-33 1,-42 35-270,-1 0 0,0-1 0,-1-1 0,-1 0-1,-1 0 1,0-1 0,-1-1 0,0 1 0,-2-2 0,0 1 0,-1-1 0,-1 1-1,3-25 1,-4 13-51,-2 0-1,-1-1 0,-1 1 0,-1-1 1,-2 1-1,-1 0 0,-2 0 0,-12-40 1,10 44 95,-2 1 0,-1 0 0,-1 0 0,-1 2 0,-1-1 1,-1 2-1,-1 0 0,-1 1 0,-32-32 0,35 41-82,0 1 1,-1 0-1,0 0 0,-1 2 0,0 0 1,0 1-1,-1 1 0,0 0 0,-26-6 0,29 9-29,-1 1-1,0 1 0,0 0 0,0 1 0,0 1 1,0 0-1,0 1 0,0 0 0,0 1 1,0 1-1,-28 9 0,21-2 2,2 0-1,-1 1 1,1 1-1,-30 23 1,-65 69 32,88-76 70,0 1-1,2 1 1,1 2-1,2 0 1,-24 47 0,36-57 14,0 0 0,1 1 0,1 0 0,1 0 0,1 1 0,2-1 0,0 2 0,1-1 0,1 42 0,3-52-65,0-1 0,1 1 0,1-1 0,0 1 0,0-1 0,1 0 1,1 0-1,1 0 0,11 21 0,-10-24-39,0 0 1,1 0-1,0-1 0,1 0 1,0 0-1,0-1 0,1 0 1,0 0-1,0-1 0,1-1 1,12 6-1,6 0-27,-1-1-1,2-1 1,-1-2 0,1-1-1,0-2 1,55 3 0,189-10-1929,-147-6 1909,-2-3-292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6:18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376 669 11867,'-27'-2'2361,"-9"1"2506,36 1-4818,0 0 0,0 0 0,0 0 0,0 0 0,-1 0 0,1 0 0,0 0 0,0 0 0,0 0 0,0 0 0,0 0 1,-1 0-1,1 0 0,0 0 0,0 0 0,0 0 0,0 0 0,0 0 0,0 0 0,-1 0 0,1 0 0,0 1 0,0-1 0,0 0 0,0 0 0,0 0 1,0 0-1,0 0 0,0 0 0,-1 0 0,1 0 0,0 1 0,0-1 0,0 0 0,0 0 0,0 0 0,0 0 0,0 0 0,0 1 0,0-1 0,0 0 1,0 0-1,0 0 0,0 0 0,0 0 0,0 1 0,0-1 0,0 0 0,0 0 0,0 0 0,0 0 0,0 0 0,0 1 0,0-1 0,1 0 0,-1 0 1,0 0-1,0 0 0,0 0 0,0 0 0,0 0 0,0 1 0,0-1 0,1 0 0,6 6 941,-1-3-753,0-1-1,0 1 1,0-1 0,0-1-1,1 1 1,-1-1-1,1 0 1,-1-1-1,10 0 1,-7 1-67,17-1-17,1 0 0,0-1 0,0-2 1,-1-1-1,1-1 0,-1-1 1,0-1-1,42-19 0,-50 18-127,0-1 1,-1-1-1,0 0 0,0-1 0,-1-1 0,-1-1 1,0 0-1,-1-1 0,0 0 0,-1-1 0,-1-1 1,16-25-1,-24 33-19,0 1 0,0-1 0,-1 0 0,0 0-1,0 0 1,-1 0 0,0 0 0,0-1 0,-1 1 0,0-1 0,-1 1 0,0-1 0,0 1 0,-1-1 0,0 1-1,0-1 1,-1 1 0,0 0 0,-1-1 0,0 1 0,-6-13 0,-4 0-13,0 1 0,-1 0-1,-1 1 1,-1 0 0,-1 2 0,0 0 0,-2 0 0,1 2 0,-2 0-1,0 1 1,-1 2 0,-24-13 0,31 19 0,-1 1 0,1 0 1,-1 1-1,0 1 0,0 0 0,0 1 1,0 1-1,0 0 0,-21 2 0,17 1 20,-1 1 1,1 0-1,0 2 0,0 0 0,0 1 1,-29 15-1,22-8 137,2 2 0,0 0 0,0 2 0,1 0 0,2 2 1,0 0-1,0 1 0,2 1 0,1 1 0,-18 28 0,27-36-15,1 0 0,0 1 0,1 1 0,1-1 0,0 1 0,1 0 0,-5 30 0,8-35-96,1 1-1,0 0 0,1-1 1,1 1-1,0-1 0,0 1 1,1 0-1,0-1 0,1 0 0,1 0 1,-1 0-1,7 12 0,-4-11-36,1-1 0,0 0-1,1-1 1,0 0 0,0 0 0,1 0-1,0-1 1,11 8 0,-4-6-229,0 0 1,1 0 0,0-2-1,31 13 1,-2-6-1071,1-3 1,0-1 0,70 8-1,38-2-856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6:19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101 565 15931,'-1'0'76,"1"1"-1,0-1 0,0 0 1,-1 0-1,1 0 1,0 1-1,0-1 0,-1 0 1,1 0-1,0 1 0,0-1 1,0 0-1,0 0 0,-1 1 1,1-1-1,0 0 0,0 1 1,0-1-1,0 0 0,0 1 1,0-1-1,0 0 0,0 1 1,0-1-1,0 0 0,0 1 1,0-1-1,0 0 1,0 0-1,0 1 0,0-1 1,0 0-1,0 1 0,0-1 1,1 0-1,-1 1 0,0-1 1,1 1 72,0 0 0,0-1 0,1 1 0,-1-1 0,0 1 0,0-1 1,0 1-1,0-1 0,1 0 0,-1 0 0,0 1 0,2-1 0,18 1 496,0 0 0,0-2 0,-1 0 0,38-8 0,84-28 639,-87 20-990,-1-3 0,-2-2 0,0-2 0,-1-3-1,76-52 1,-117 71-277,0 0 0,0 0 0,0-1 0,-1 0 0,-1-1 0,0 0 0,0 0 0,10-18 0,-16 24-12,0 1-1,-1-1 0,0 1 0,0-1 0,0 1 0,0-1 0,0 0 0,-1 0 0,0 1 0,1-1 0,-1 0 0,-1 0 0,1 0 0,-1 1 1,1-1-1,-2-4 0,0 3-2,0 1 1,-1-1 0,1 0 0,-1 1-1,0-1 1,0 1 0,0 0 0,-1 0-1,1 1 1,-6-6 0,-8-3-1,0 1 0,0 0 0,-1 1-1,-31-12 1,48 22-1,-27-12 9,-1 1-1,-1 1 0,1 2 0,-2 1 0,-47-5 0,59 11 36,0 0-1,0 1 1,0 1-1,0 1 1,0 1-1,0 1 1,0 0-1,1 1 0,0 1 1,-21 10-1,20-6 111,1 0-1,0 2 0,0 0 0,2 2 1,-1 0-1,1 0 0,1 1 0,1 1 1,0 1-1,1 0 0,-10 19 0,11-17-27,2 0-1,0 1 0,1 1 0,2-1 1,0 1-1,1 1 0,1-1 0,0 1 0,2 0 1,-1 32-1,4-46-95,1 1 0,-1 0 1,1 0-1,1-1 0,0 1 0,0 0 1,1-1-1,0 0 0,4 10 0,-4-13-15,1 1 0,-1-1 0,1 1 0,0-1 0,1-1 0,-1 1 0,1 0 0,0-1 0,0 0 0,1 0 0,-1-1 0,10 5 0,-1-1 6,0-2 1,1 0-1,-1 0 0,1-2 0,0 0 0,0 0 0,16 0 0,15-2 29,48-4 1,-42-1-294,0-2 0,0-2 0,-1-3 0,89-30 0,-124 35-130,-1-1 1,0 0-1,-1-1 0,17-12 1,-16 8-39,0-1-1,20-25 1,-31 34 346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49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19892,'37'97'6106,"18"38"-3214,-24-78-2440,-16-32-272,20 47 0,-32-64-175,0 1 0,-1-1-1,0 1 1,0-1-1,-1 1 1,0-1 0,-1 1-1,1 0 1,-2 0-1,-1 10 1,1-12-48,0-8-95,1-12-164,2 1 61,0 0 0,1 1 0,1-1 0,0 1 0,0 0 0,1 0-1,1 0 1,0 1 0,11-16 0,-13 21 231,0 1-1,0 0 0,0 0 1,0 0-1,0 0 1,1 1-1,0 0 1,-1 0-1,1 0 1,1 0-1,-1 1 0,0 0 1,0 0-1,1 0 1,-1 1-1,1 0 1,0 0-1,-1 0 1,1 0-1,0 1 0,-1 0 1,9 1-1,-7 0 138,-1 1 0,1-1 0,0 1-1,0 0 1,-1 1 0,0-1 0,1 1 0,-1 0-1,0 1 1,0 0 0,-1 0 0,11 9-1,-13-10-50,0 1-1,0 0 0,0 0 0,0 0 0,0 0 0,-1 0 0,0 0 0,0 1 0,0-1 0,0 1 0,-1-1 0,0 1 0,0 0 0,0 0 0,-1-1 0,1 1 0,-1 0 0,0 0 0,-1 7 0,-1-2-6,-1 1 0,0-1 0,0 1 0,-1-1 0,0-1 0,-1 1 0,0 0 0,-1-1 0,-9 12 0,6-9-48,0-1-1,-1 0 1,-1-1 0,0 0-1,0 0 1,-17 9 0,25-16-118,-1-1-1,0 0 1,-1 0 0,1-1-1,0 1 1,0-1 0,-1 0 0,1 0-1,-1-1 1,1 1 0,-1-1 0,1 0-1,-1 0 1,-4-1 0,6 1-75,1-1 1,0 1 0,0-1 0,0 0-1,0 1 1,0-1 0,0 0 0,0 0-1,0 0 1,0-1 0,1 1-1,-1 0 1,0-1 0,1 1 0,-1-1-1,1 1 1,-1-1 0,1 0-1,0 0 1,0 0 0,0 1 0,0-1-1,0 0 1,0 0 0,0-1 0,1 1-1,-1 0 1,1 0 0,-1-4-1,1 3 181,0 1-1,0-1 1,0 0-1,0 1 1,0-1-1,1 0 1,-1 1-1,1-1 1,0 0-1,1-2 1,2-3-63,1 0 0,9-12 0,-14 20 53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43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466 716 9010,'2'-2'352,"0"1"1,-1 0-1,1 0 1,0-1-1,0 1 0,0 0 1,0 0-1,0 1 1,0-1-1,0 0 0,1 1 1,-1-1-1,0 1 1,3 0-1,34 1 629,-20 1-177,167 9 3976,57 2-3370,35-2 50,234-4 652,-425-13-1833,128-4 101,-168 13-324,1 1 0,79 19 0,-46-7 93,-68-13-116,171 26 254,-129-22-129,77-3-1,355-55 1002,-466 47-1156,1 0-1,-1-2 1,0 0 0,-1-2 0,1 0 0,24-15 0,8-7 27,79-60 0,-116 78-30,-1-1 1,17-18-1,-28 28 2,-1-1-1,0 1 1,0-1-1,-1 0 1,1 0 0,-1 0-1,0 0 1,0 0-1,0-1 1,0 1 0,-1-1-1,0 1 1,0-1-1,0 1 1,0-8-1,-1 8 3,-1 0 0,0 0 0,0 0-1,0 0 1,-1 0 0,1 0 0,-1 1-1,0-1 1,0 1 0,0-1 0,-1 1-1,1 0 1,-4-4 0,-7-6 1,-24-20 0,16 15 2,3 4-13,0 1-1,-1 1 1,0 1 0,-29-13-1,-28-17 31,37 18-20,-1 3 0,-1 1 0,0 2 0,-1 2 0,-58-14 0,-223-27-3,302 53 0,-261-22-14,132 14-14,-1 2 1,-296 20 0,-118 60-132,483-56 110,1 5-1,-126 46 1,-150 84 33,282-117 17,49-21 1,-125 59 13,124-57-16,1 2 0,0 1 0,-31 27 0,52-40-5,0 1 1,1 0-1,-1 0 0,1 0 1,0 0-1,1 0 1,-1 1-1,1 0 0,0 0 1,0 0-1,-2 9 0,4-11 8,0 0 1,0 1-1,1 0 0,0-1 0,0 1 0,0-1 1,0 1-1,0-1 0,1 1 0,0-1 0,0 1 0,1-1 1,-1 1-1,1-1 0,0 0 0,0 0 0,4 6 0,0 0 23,1-1 0,0 0 0,1 0 0,0-1 0,1 0 0,16 12-1,-9-9 42,0-1 0,2-1 0,24 11 0,9-2 235,98 21-1,-147-39-294,119 26 366,1-6-1,228 8 1,-324-28-418,25 1-541,54-7 1,-91 6-747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25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524 779 13035,'71'-3'5655,"-43"1"-4652,-1 2-1,1 0 0,41 6 1,0 7 31,120 6 1,114-18 16,-262-3-665,-1-1-1,65-15 0,-78 11-179,0-1 1,-1-1-1,0-1 0,42-23 0,38-33 136,-93 57-263,-1-1-1,0-1 0,0 0 1,-1 0-1,16-22 0,-23 27-34,0-1-1,0 1 0,-1-1 0,0 0 0,-1 0 0,0 0 1,0-1-1,2-12 0,-2-5 253,0-32 0,-2 55-279,-1-9 31,1 0 0,-2-1 1,1 1-1,-1 0 0,-1 0 0,0 0 0,-1 0 0,0 1 0,0-1 1,-1 1-1,-1 0 0,0 1 0,0-1 0,-1 1 0,0 0 1,0 1-1,-16-15 0,6 8-36,0 0 0,-1 1 0,-1 1 0,0 1 0,-1 0 1,0 2-1,-1 0 0,0 1 0,-1 1 0,1 1 0,-30-5 0,-258-30-73,291 39 37,-217-28-173,205 29 188,1 3 1,0 0-1,0 2 1,-1 1 0,-50 14-1,-136 57 5,174-58 11,1 1-1,-51 33 1,71-38-3,1 2 0,0 0-1,2 1 1,-1 1 0,-29 36 0,7 1 19,3 1 1,2 2 0,-35 75-1,66-122 26,0 1 0,-5 23-1,9-30-23,0 0 0,1 0 0,-1 0 0,1 0 0,0 0 0,0 0-1,0 0 1,1 0 0,-1 0 0,1 0 0,0-1 0,2 7 0,0-5 14,0-1 1,0 1-1,0 0 1,0-1-1,1 0 1,0 0-1,0 0 1,0 0 0,0 0-1,5 2 1,5 4 84,0-2 0,17 8-1,-4-5-27,0 0 0,1-2 0,0-2 0,1 0 0,43 4 0,146-1-89,12-18-2962,-156 3 1868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26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0 881 8978,'112'9'9277,"53"-2"-5629,-43 0-2467,-48-2 165,145-9-1,-150-4-579,0-4-1,84-26 1,-105 23-581,-1-2 1,-1-3-1,83-47 0,-114 57-183,0 0 0,-1-1 0,0-1 0,-1 0-1,0 0 1,11-16 0,-16 18 51,0-1-1,-1-1 1,0 1 0,-1-1-1,0-1 1,-1 1-1,-1-1 1,6-21 0,-7 11 14,0 1 1,-2-1 0,0-1 0,-2 1 0,0 0 0,-2 0-1,0 1 1,-2-1 0,0 0 0,-1 1 0,-2 0 0,0 1-1,-1 0 1,-16-27 0,18 38-64,0 0 0,0 0 0,-1 0 0,0 1 0,-1 0-1,0 1 1,0 0 0,-1 0 0,0 1 0,0 0 0,-12-5 0,8 6-1,0 0 0,0 1 0,0 1 0,-1 0 0,0 1 0,0 0 1,0 2-1,-25-1 0,-36 6 78,1 2 0,-134 31 0,154-24-11,1 2 1,-100 42 0,120-41 53,0 2 0,2 1 0,0 2 1,1 1-1,-37 34 0,58-47-94,0 1 1,1 1-1,0-1 0,0 2 1,1-1-1,-11 22 0,17-29-29,-1 1 0,1 0-1,1 0 1,-1 0 0,1 0-1,0 0 1,0 1 0,0-1-1,1 0 1,0 0 0,0 1 0,0-1-1,1 0 1,-1 0 0,1 1-1,1-1 1,-1 0 0,1 0-1,0 0 1,4 8 0,-2-6-86,1-1 1,0 1 0,0-1 0,1 1-1,0-1 1,0-1 0,0 1-1,1-1 1,0-1 0,0 1 0,0-1-1,1 0 1,-1-1 0,1 1-1,0-2 1,0 1 0,0-1-1,0 0 1,13 1 0,-5-1-531,0-2 1,0 1-1,0-2 0,0 0 1,0-1-1,0-1 0,0 0 1,0-1-1,18-8 0,59-33-1670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0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23 100 8962,'1'-19'1172,"-1"12"-478,1 0 0,-1-1 0,-1 1-1,1-1 1,-1 1 0,0 0 0,-1-1-1,-3-9 1,5 17-632,0 0 0,0-1-1,0 1 1,0 0 0,0 0 0,0 0-1,-1-1 1,1 1 0,0 0-1,0 0 1,0 0 0,0-1 0,0 1-1,0 0 1,-1 0 0,1 0 0,0 0-1,0 0 1,0-1 0,0 1 0,-1 0-1,1 0 1,0 0 0,0 0-1,0 0 1,-1 0 0,1 0 0,0 0-1,0 0 1,-1 0 0,1-1 0,0 1-1,0 0 1,0 0 0,-1 0-1,1 1 1,0-1 0,0 0 0,-1 0-1,1 0 1,0 0 0,0 0 0,0 0-1,-1 0 1,1 0 0,0 0-1,-5 11 1913,4-1-1329,1 1 1,0-1 0,0 1 0,2-1 0,2 15 0,2 16 192,-2-4-635,24 225 1143,-13-109-2478,-16-138-1185,-2-22-44,-3-25-713,-2-11 1615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0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1 405 10954,'18'0'1681,"-1"-3"1127,12-7-815,6-1-193,0-2-816,2 0-312,-8 2-415,-3 0-297,-2-3-825,-4 1-527,-5-5 640</inkml:trace>
  <inkml:trace contextRef="#ctx0" brushRef="#br0" timeOffset="1">319 0 14091,'0'24'1952,"-1"6"825,4 14-224,0-1-345,5 2-912,3-4-351,5-1-545,-1-1-200,2-2-216,-4-5-208,-3-5-969,1-6-687,0-15-2961,7-8 2688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1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0 321 19884,'8'24'1297,"-1"1"0,-1-1-1,-2 1 1,3 33 0,-2-18-1049,2-5-172,-7-35-77,0 0 0,0 0 0,0 0-1,0 0 1,0 0 0,0 0-1,0 0 1,0 0 0,0 0-1,1 0 1,-1 0 0,0 0 0,0 0-1,0 0 1,0 0 0,0-1-1,0 1 1,0 0 0,0 0 0,0 0-1,0 0 1,0 0 0,0 0-1,0 0 1,0 0 0,0 0 0,0 0-1,1 0 1,-1 0 0,0 0-1,0 0 1,0 0 0,0 0 0,0 0-1,0 0 1,0 0 0,0 0-1,0 0 1,0 0 0,0 0 0,0 0-1,0 0 1,1 0 0,-1 0-1,0 0 1,0 0 0,0 0-1,0 0 1,0 0 0,0 0 0,0 1-1,0-1 1,0 0 0,0 0-1,0 0 1,0 0 0,0 0 0,0 0-1,0 0 1,0 0 0,0 0-1,0 0 1,0 0 0,0 0 0,0 0-1,0 1 1,3-8-95,0-21-456,-1 1-1,-1-40 1,-1 24-5,0 10 163,5-105-818,-3 115 1087,1 0 0,2 0 0,13-42 0,-16 58 125,1 1 1,0-1-1,0 0 0,1 1 1,0 0-1,0 0 0,0 0 1,7-6-1,-10 11 20,1-1 1,-1 1-1,1 0 0,-1 0 0,1 0 1,-1 0-1,1 0 0,0 1 0,0-1 1,-1 0-1,1 1 0,0-1 0,0 1 1,0 0-1,2-1 0,-2 1 28,0 1 0,0-1 0,0 1-1,1-1 1,-1 1 0,0 0 0,-1 0 0,1 0 0,0 0-1,0 0 1,0 0 0,0 0 0,-1 0 0,1 1 0,-1-1 0,3 4-1,4 4 297,-1 0-1,-1 0 0,0 1 0,10 20 0,15 47 1155,-28-69-1350,13 37 481,-4-9-277,2 0 1,22 39-1,-21-47-466,17 28 400,-28-51-844,0 1 0,0-1-1,0 0 1,1 0 0,0 0 0,10 7 0,-15-12 473,0 0 0,0 0 0,0 0 0,0 0 1,0 0-1,1 0 0,-1 0 0,0 0 1,0 0-1,0 0 0,0 0 0,0 0 0,1 0 1,-1 0-1,0 0 0,0 0 0,0 0 0,0 0 1,0 0-1,0 0 0,1 0 0,-1 0 1,0 0-1,0 0 0,0 0 0,0 0 0,0 0 1,0 0-1,1-1-170,-1 1 171,0 0-1,0 0 0,0 0 0,0 0 1,0 0-1,0-1 0,0 1 0,0 0 0,0 0 1,0 0-1,0 0 0,0 0 0,0 0 0,0-1 1,0 1-1,0 0 0,0 0 0,0 0 0,0 0 1,0 0-1,0 0 0,0-1 0,0 1 1,0 0-1,0 0 0,0 0 0,0 0 0,0 0 1,0 0-1,0-1 0,0 1 0,-1 0 0,1 0 1,-9-11-1895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1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5 138 17492,'-5'4'4489,"21"-11"-2441,23-4-832,7-7-479,8-3-561,1 1-432,-1-4-1441,2 1-999,2 6 1327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1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5 350 13987,'-1'0'143,"1"0"1,0 0-1,0 0 0,-1 0 0,1 0 1,0 0-1,0-1 0,0 1 0,-1 0 1,1 0-1,0-1 430,-1 1-430,1 0 0,0 0 1,0 0-1,0 0 0,0-1 0,0 1 1,0 0-1,0 0 0,0 0 1,-1-1-1,1 1 0,0 0 0,0 0 1,0-1-1,0 1 0,0 0 0,0 0 1,0 0-1,0-1 0,0 1 0,0 0 1,1-1-1,6-5 2200,16-4-657,61-12-249,149-18 1,-202 35-1379,-13 3-715,1-2 1,-1 0 0,0-1 0,0 0 0,-1-2 0,19-9-1,-33 14 227,0 0-1,0 0 0,0-1 1,0 1-1,0 0 0,-1-1 1,1 0-1,-1 1 1,0-1-1,0 0 0,3-6 1,8-12-1372</inkml:trace>
  <inkml:trace contextRef="#ctx0" brushRef="#br0" timeOffset="1">518 1 10746,'-6'0'6605,"17"4"-3019,32 9-1052,-29-9-1473,1 0-556,-1 1-1,0 0 1,-1 1-1,1 1 1,14 9 0,-24-14-465,-1 1 0,1 0 0,-1-1 0,0 1 0,0 1 0,0-1 0,0 0 0,0 1 1,-1 0-1,0-1 0,1 1 0,-1 0 0,-1 0 0,1 0 0,0 0 0,-1 1 1,0-1-1,0 0 0,0 0 0,-1 1 0,1 6 0,-2 0-23,-1-1 1,0 1-1,0-1 1,-1 0-1,0 0 0,-1 0 1,0 0-1,0-1 1,-1 1-1,-1-1 1,-7 10-1,-1 0-26,-1 0 0,-1-1-1,-34 29 1,49-46-13,-23 16-206,23-16 101,0 0-1,-1 0 0,1-1 1,0 1-1,-1-1 1,1 1-1,0-1 0,-1 1 1,1-1-1,-1 0 1,1 0-1,0 1 0,-1-1 1,1 0-1,-1 0 1,-2-1-1,4 1 69,-1 0 0,1 0 0,0 0 0,0 0-1,0 0 1,0-1 0,-1 1 0,1 0 0,0 0 0,0 0 0,0 0 0,0 0 0,0 0 0,-1-1-1,1 1 1,0 0 0,0 0 0,0 0 0,0 0 0,0 0 0,0-1 0,0 1 0,0 0 0,0 0-1,0 0 1,-1-1 0,1 1 0,0 0 0,0 0 0,0 0 0,0 0 0,0-1 0,0 1 0,0 0 0,1 0-1,-1 0 1,0-1 0,0 1 0,0 0 0,0 0 0,0 0 0,0 0 0,0-1 0,8-9-1083,16-12 30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2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25 191 16331,'0'0'133,"0"0"-1,0-1 0,0 1 1,0 0-1,-1 0 0,1-1 0,0 1 1,0 0-1,0 0 0,-1 0 1,1-1-1,0 1 0,0 0 0,0 0 1,-1 0-1,1 0 0,0-1 1,-1 1-1,1 0 0,0 0 0,0 0 1,-1 0-1,1 0 0,0 0 0,-1 0 1,1 0-1,0 0 0,-1 0 1,1 0-1,0 0 0,0 0 0,-1 0 1,1 0-1,0 0 0,-1 0 1,1 0-1,0 1 0,0-1 0,-1 0 1,1 0-1,0 0 0,0 0 0,-1 1 1,1-1-1,0 0 0,0 0 1,-1 0-1,1 1 0,0-1 0,0 0 1,0 0-1,-1 1 0,1 0-17,0 0 0,0 0 1,-1 0-1,1 0 0,0 0 0,0 0 0,0 0 0,0 0 0,0 0 0,0 1 0,1-1 1,-1 0-1,0 0 0,0 0 0,2 1 0,2 8 75,1 0 0,-1 0 0,-1 0 1,0 0-1,0 0 0,-1 1 0,-1 0 0,1 17 0,-2 20 293,-8 58 0,1-29-50,8-24-113,1-19 19,-3-46-88,-1 0 0,-4-18 1,-3-18-230,2-22-182,4 0-1,5-77 1,0 121-21,1-1 0,7-32 0,-8 50 153,1 1 0,0-1-1,0 1 1,0 0-1,1 0 1,0 0-1,1 1 1,-1-1 0,2 1-1,9-11 1,-10 14 86,0 0 1,1 0-1,0 0 0,-1 1 1,1 0-1,0 0 1,1 1-1,-1-1 1,0 1-1,1 1 1,-1-1-1,1 1 0,0 0 1,-1 1-1,1 0 1,11 0-1,-10 1 74,0 0 0,0 0 0,0 0 0,-1 1-1,1 0 1,0 1 0,-1 0 0,1 0 0,-1 1 0,0-1-1,0 2 1,-1-1 0,10 8 0,-2 3-43,0 1 0,-2 0 0,1 0-1,-2 1 1,0 1 0,-2 0 0,0 0 0,0 1 0,7 28 0,-3-1 126,-2 1 1,10 89-1,-20-128-216,1 15-156,0 1-1,-2 42 1,-3-59-867,-1-9-537,-2-10-1080,-3-11-601,-6-11 1237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3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14 101 18044,'-13'18'1856,"13"-7"1305,14-5-801,26-11-887,7-6-521,13-8-560,6-3-480,0-1-1336,1-2-1329,-13-6 1401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49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0 18756,'-18'13'2830,"7"-6"-1439,1 1 0,-16 15 0,24-20-1289,-1 1 0,0-1 0,1 0 0,0 1 0,0-1 0,0 1 0,0 0 0,0-1 1,1 1-1,-1 0 0,1 0 0,-1 7 0,2-3-37,0 0-1,0 0 1,0 0 0,1 0 0,1 0 0,-1 0-1,1 0 1,0 0 0,1 0 0,0-1-1,4 8 1,-5-10-46,1 0-1,0-1 0,0 1 0,1-1 1,-1 0-1,1 1 0,7 5 1,-8-8-17,-1 0 1,1-1 0,0 1 0,0 0 0,0-1 0,0 0 0,0 1 0,0-1 0,1-1-1,-1 1 1,0 0 0,1-1 0,4 1 0,-7-1-1,0 0-1,0 0 1,0-1-1,0 1 1,0 0-1,0 0 1,0 0-1,0-1 1,0 1-1,0-1 1,0 1-1,0-1 1,0 1-1,0-1 1,0 1-1,0-1 1,0 0-1,0 0 1,-1 1-1,1-1 1,0 0-1,-1 0 1,1 0-1,0 0 1,-1 0-1,1 0 1,-1 0-1,0 0 1,1 0-1,-1 0 1,0 0-1,1 0 1,-1 0-1,0 0 1,0-1-1,0-1-16,0 1 0,0-1 0,0 0 0,0 1-1,-1-1 1,1 1 0,-1-1 0,1 1 0,-1-1 0,0 1-1,0 0 1,0-1 0,-1 1 0,-1-3 0,-3-2-566,0 1 1,-12-10 0,13 12 70,0 0 0,0 0 0,1 0 1,0-1-1,-1 1 0,-5-11 0,5 7 860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3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1 230 22061,'27'6'1400,"3"-6"568,6 0-247,-3-5-433,4-4-400,-2-3-536,0 1-152,-1-2-168,-2 2-280,-8-3-672,-3 1-648,-5-5-1065,-7-1-599,3 0 1711</inkml:trace>
  <inkml:trace contextRef="#ctx0" brushRef="#br0" timeOffset="1">255 1 15947,'-24'25'2113,"5"2"1832,3 2-873,14 0-839,6 3-569,10 0-816,5 2-256,8 3-399,1-1-73,5-2-617,1-4-455,6-10-1384,-2-8-1185,14-24 1921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3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20932,'-2'23'1689,"0"1"991,2 4-399,4 1-785,4 0-480,6 3-639,2 0-185,2 3-160,-1 1-136,-6-3-625,-1-1-447,-5-13-1368,-2-4-897,-3-25-3465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4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0 522 15059,'8'-4'2438,"0"0"1,16-5-1,41-9 2286,-23 9-3199,-26 4-1334,1-1 0,0 0-1,26-14 1,-38 17-580,-1 1 0,0-1 0,1 0 0,-1 0 0,-1 0 1,1 0-1,0-1 0,-1 1 0,0-1 0,0 0 0,0 0 0,0-1 0,-1 1 1,1 0-1,-1-1 0,0 0 0,2-7 0,-3 4-505,1 0 0,-1 0 0,0 0 0,-1 0 0,0 0 0,-2-11-1,2 18 941,0 1 0,0 0 0,0 0 0,0 0 0,0 0 0,0 0 0,0 0-1,0-1 1,0 1 0,0 0 0,-1 0 0,1 0 0,0 0 0,0 0 0,0 0-1,0 0 1,0 0 0,-1 0 0,1 0 0,0 0 0,0 0 0,0 0 0,0-1 0,0 1-1,-1 0 1,1 0 0,0 0 0,0 0 0,0 0 0,0 0 0,0 1 0,-1-1-1,1 0 1,0 0 0,0 0 0,0 0 0,0 0 0,0 0 0,-1 0 0,1 0-1,0 0 1,0 0 0,0 0 0,0 0 0,0 1 158,-1 2 387,0 1-1,0 0 1,0 0 0,1-1-1,0 1 1,0 0 0,0 0-1,0 0 1,2 6 0,-2-6-186,6 40 1852,14 47 0,-5-25-2054,-12-51-280,-2-7-244,0 0 1,1 0-1,0 0 0,0 0 0,1-1 0,0 1 1,6 10-1,-9-18 189,1 1 1,-1-1 0,1 1-1,-1-1 1,1 1-1,-1-1 1,1 1 0,-1-1-1,1 0 1,-1 1 0,1-1-1,-1 0 1,1 0-1,0 1 1,-1-1 0,1 0-1,-1 0 1,1 0 0,0 0-1,-1 0 1,1 0-1,0 0 1,-1 0 0,1 0-1,-1 0 1,2 0 0,15-9-2821,9-15 609</inkml:trace>
  <inkml:trace contextRef="#ctx0" brushRef="#br0" timeOffset="1">495 101 21525,'25'0'1936,"7"-3"785,13-8-753,0-3-352,-3 4-871,-1 2-345,-9 3-288,2 4-48,-10-1-344,-7 0-457,-7-1-1343,-7-2-681,-1-9-3168,-5-8 3313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4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15467,'4'24'2281,"2"6"2640,8 7-1881,1 11-823,-1 5-577,2 5-920,-3-2-375,-3-2-1570,-10 1-1359,-15-4 1407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7:15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13035,'5'1'992,"-4"4"800,3 2 97,10 2 167,7 1-23,19-1-113,11 1-104,20-8-223,5-2-241,8-7-504,0-2-336,-12-1-1520,-11 4-6145,-25-2 4640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21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2766 6593,'-3'0'787,"0"-1"0,1 1 0,-1-1 0,0 1 0,0-1-1,1 0 1,-1 0 0,1 0 0,-1-1 0,-3-2 0,6 3-731,0 0 0,1 0 0,-1-1-1,1 1 1,0 0 0,-1 0 0,1 0 0,0 0 0,0 0 0,0 0 0,0 0 0,-1 0 0,1 1 0,0-1 0,1 0 0,0 0 0,12-14 364,59-141 888,-51 112-662,48-71 0,-49 83-307,0 1 331,47-51 0,34-21-267,-54 55-415,104-120 36,-15 17-15,-103 116-5,1 3-1,2 1 1,1 1-1,78-44 1,70-33 21,-135 74 79,72-59 0,13-18 168,-83 69-184,-29 23-71,2 1 1,32-17-1,59-22 12,-78 39-15,173-69 25,-51 23-24,140-48 141,209-87 685,-456 176-768,65-18-1,60-6 83,-54 14 271,44-9 351,180-20-1,-163 25 153,14-1-29,-76 29-727,-77 6-98,92-14 0,15-14 17,83-20 74,-45 5-77,-180 42-322,1 0 0,-1-1 0,0 0 0,22-11 0,-29 12-236,-1 1 0,0-1 1,0 0-1,0 0 0,0 0 1,-1-1-1,1 1 0,-1-1 0,0 0 1,0 0-1,0 0 0,-1 0 1,1-1-1,-1 1 0,3-8 0,-5 10-4,1 0-1,-1-1 0,1 1 0,-1 0 0,0 0 0,0 0 0,0-1 0,0 1 1,0 0-1,0 0 0,-1-4 0,-7-11-1359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21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13299,'24'19'1408,"5"5"1185,0 5 63,-4 8-343,-2 4-361,-15 6-688,-5-1-263,-10-1-329,-5-5-80,-12-5-200,0-1-176,-7-10-1200,4-8-905,-2-2 1017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28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29 6721,'2'-5'567,"5"-11"4995,-8 15-5469,1 1-1,0 0 1,0-1 0,0 1-1,0 0 1,0-1 0,0 1 0,-1 0-1,1-1 1,0 1 0,0 0-1,0 0 1,-1-1 0,1 1 0,0 0-1,-1 0 1,1-1 0,0 1-1,0 0 1,-1 0 0,1 0-1,0-1 1,-1 1 0,1 0 0,0 0-1,-1 0 1,1 0 0,0 0-1,-1 0 1,1 0 0,-1 0-1,1 0 1,0 0 0,-1 0 0,1 0-1,0 0 1,-1 0 0,1 0-1,0 0 1,-1 0 0,1 1 0,0-1-1,-1 0 1,-4 1 201,1 0 0,-1 0 0,1 1 0,-1-1 0,1 1 0,0 0 0,0 0 1,-1 1-1,2-1 0,-1 1 0,-6 5 0,9-6-199,-1-1 1,0 1 0,0 0-1,1 0 1,-1 0 0,1 0-1,-1 0 1,1 0 0,0 0-1,0 0 1,0 1 0,0-1-1,1 0 1,-1 1-1,0-1 1,1 0 0,0 1-1,-1-1 1,1 1 0,0-1-1,0 1 1,1-1 0,-1 1-1,1 2 1,0-3-73,0 0-1,1 0 1,-1 0-1,0 0 1,1 0 0,-1-1-1,1 1 1,0 0 0,-1-1-1,1 1 1,0-1 0,0 0-1,0 0 1,0 0 0,0 0-1,0 0 1,0 0 0,1 0-1,-1-1 1,0 1 0,0-1-1,1 0 1,-1 1-1,3-1 1,-2 0-21,0 0 0,0 1 0,0-1-1,1 0 1,-1-1 0,0 1 0,0-1 0,0 1-1,0-1 1,0 0 0,0 0 0,0 0 0,0-1-1,0 1 1,-1-1 0,1 1 0,3-4 0,-5 5-1,-1-1 0,1 0 1,0 1-1,-1-1 1,1 0-1,-1 0 0,0 1 1,1-1-1,-1 0 1,0 0-1,1 0 0,-1 0 1,0 1-1,0-1 1,0 0-1,0 0 0,0 0 1,0 0-1,0 0 1,0 1-1,0-1 0,0 0 1,-1-1-1,0 0 1,1 0-1,-1 0 1,-1 0-1,1 0 1,0 0 0,0 1-1,-1-1 1,1 0-1,-3-1 1,-4-4 21,0 1 0,0 1 0,-11-6 0,17 10-15,-5-3 130,0 0 1,-1 1-1,0-1 0,-10-1 1,16 4-82,0 1 1,0-1-1,0 1 1,0 0 0,0 0-1,0-1 1,0 2-1,0-1 1,0 0 0,-1 0-1,1 1 1,0-1-1,0 1 1,0 0 0,0-1-1,0 1 1,1 0-1,-1 0 1,0 0 0,0 1-1,0-1 1,-1 2-1,-1 2 28,0-1-1,1 1 1,0 0-1,0 0 0,0 0 1,1 0-1,-1 1 1,1-1-1,1 1 1,-1-1-1,-1 9 0,2-7-35,0 0 0,1 0 0,-1-1-1,1 1 1,1 0 0,-1 0 0,1 0-1,0 0 1,3 8 0,-3-12-29,1 0 1,-1-1 0,1 1-1,-1 0 1,1-1 0,0 0-1,0 1 1,0-1 0,0 0-1,0 0 1,0 0 0,1 0-1,-1-1 1,1 1 0,-1-1-1,1 1 1,0-1 0,-1 0-1,1 0 1,0 0 0,0 0-1,0-1 1,0 1 0,0-1-1,0 0 1,-1 1 0,1-1-1,5-1 1,-2 1 71,0-1 0,0 0-1,0 0 1,-1-1 0,1 1 0,0-1 0,-1 0-1,1-1 1,-1 1 0,0-1 0,0 0 0,0 0-1,6-6 1,-8 7-25,-1 0 0,0 0 0,-1 0 0,1 0 0,0 0 0,0-1 0,-1 1-1,0 0 1,1-1 0,-1 0 0,0 1 0,0-1 0,0 0 0,-1 1 0,1-1 0,-1 0 0,1 0-1,-1 1 1,0-1 0,0 0 0,0 0 0,0 0 0,-1-2 0,-1 0 5,1 1-1,-1 0 1,0 0 0,0 0 0,-1 0-1,1 0 1,-1 0 0,0 1-1,0-1 1,0 1 0,0 0 0,0-1-1,-5-2 1,0 0-21,1 1 0,-1 0 0,0 1 0,-1 0 0,1 0 0,-10-3 0,15 6-78,0 0 0,0 0 0,0 0 0,0 1 1,0-1-1,0 1 0,0 0 0,0 0 0,0 0 1,0 0-1,0 1 0,-1-1 0,2 1 0,-1 0 0,0 0 1,0 0-1,0 0 0,0 0 0,0 1 0,1-1 1,-6 4-1,7-4-73,0 0-1,1-1 1,-1 1 0,0 0 0,0 0 0,1 0-1,-1 0 1,0 0 0,1 0 0,-1 0 0,1 0-1,-1 0 1,1 0 0,-1 0 0,1 0 0,0 0 0,0 0-1,-1 0 1,1 0 0,0 0 0,0 1 0,0-1-1,0 0 1,0 0 0,0 0 0,1 0 0,-1 0 0,0 0-1,1 1 1,-1-1 0,1 0 0,-1 0 0,1 0-1,-1 0 1,1 0 0,-1 0 0,1-1 0,1 2-1,2 2-497,-1 0-1,1-1 1,1 1-1,-1-1 1,0 0-1,1 0 1,6 2 0,37 15-1454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29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4 10338,'0'0'88,"0"0"-1,-1-1 0,1 1 1,0 0-1,-1 0 1,1-1-1,0 1 1,-1 0-1,1 0 0,0-1 1,-1 1-1,1 0 1,0 0-1,-1 0 1,1 0-1,0-1 0,-1 1 1,1 0-1,-1 0 1,1 0-1,0 0 1,-1 0-1,1 0 0,-1 0 1,1 0-1,0 0 1,-1 0-1,1 0 1,-1 0-1,1 1 0,0-1 1,-2 0-1,2 1 102,-1 0 0,0 0 1,0 0-1,1-1 0,-1 1 0,0 0 0,1 0 0,-1 0 0,1 0 0,0 0 1,-1 3-1,-1 1 418,1 1 1,0 0-1,-1 10 1,8 123 2459,0-38-2054,2 182 334,3-111-1024,-4-83 100,-4 95 1,-23 18 394,0 15-328,13 100-104,1-12-230,-18-2 36,14-204 55,3 145 0,25 100 868,-13-196-428,-17 149-1,11-279-574,-9 100 889,-2 62 870,12-181-2062,0 1 0,0-1 0,0 1-1,0-1 1,1 1 0,-1-1 0,0 1 0,0-1-1,1 1 1,-1-1 0,0 1 0,1 0 0,-1-1-1,1 1 1,-1-1 0,0 1 0,1 0-1,-1-1 1,1 1 0,0 0 0,16-12-1148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31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7009,'0'1'389,"1"0"-1,0-1 0,0 1 0,0-1 0,0 1 0,0 0 0,0-1 0,0 0 0,0 1 0,0-1 0,0 0 0,0 1 0,0-1 0,0 0 1,0 0-1,0 0 0,0 0 0,0 0 0,0 0 0,0 0 0,0 0 0,0 0 0,2-1 0,2-1 588,0 0 0,0 0 1,8-6-1,9-3 835,-12 8-1391,0 1 0,1 0-1,-1 1 1,0 0-1,13 0 1,53 7 613,-14-1-645,129-9 351,-1 0-249,114 29-48,-4 0 146,-236-23-550,173 12-23,-71-1-22,124 17 1041,-254-23-836,4 0 120,52 3 1,-80-10-300,-1-1 0,1 0 0,0-1-1,16-5 1,-16 4-5,0 0 0,0 1 0,19-1 0,-31 3-15,0 0-1,0 0 1,1 0-1,-1 0 1,0 0-1,0 0 1,0 0-1,0 0 1,0 0-1,0 0 1,0 0-1,0 0 1,0 0 0,1 0-1,-1 0 1,0 0-1,0 0 1,0 0-1,0 0 1,0 0-1,0 0 1,0 0-1,0 0 1,0 0-1,0 0 1,0 1-1,0-1 1,1 0-1,-1 0 1,0 0-1,0 0 1,0 0-1,0 0 1,0 0-1,0 0 1,0 0-1,0 0 1,0 0-1,0 1 1,0-1-1,0 0 1,0 0-1,0 0 1,0 0-1,0 0 1,0 0-1,0 0 1,0 0-1,0 0 1,-4 6-190,-6 3-1051,10-9 1025,-1 1-1,1-1 0,-1 0 0,1 0 0,-1 1 1,1-1-1,-1 0 0,1 0 0,-1 0 0,1 0 0,-1 0 1,0 0-1,1 0 0,-1 0 0,1 0 0,-1 0 0,1 0 1,-1 0-1,1 0 0,-1 0 0,1 0 0,-1-1 1,0 1-1,1 0 0,-1 0 0,1-1 0,0 1 0,-1 0 1,1-1-1,-1 1 0,1 0 0,-1-1 0,1 1 0,0-1 1,-1 1-1,1-1 0,0 1 0,0-1 0,-1 1 0,1-1 1,0 0-1,-1-12-1497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50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29 16924,'20'64'7873,"-18"-53"-7245,1 1-1,-1 0 1,0 19-1,-2-29-632,0 0 0,-1 0 0,1 0 0,-1 0-1,1 1 1,-1-1 0,0 0 0,1 0 0,-1 0 0,0 0 0,0-1-1,-1 1 1,1 0 0,0 0 0,-1-1 0,1 1 0,-1 0 0,1-1-1,-1 0 1,0 1 0,-2 1 0,3-3-78,-1 1 1,1 0-1,0-1 0,-1 1 0,1 0 1,-1-1-1,1 0 0,-1 1 0,0-1 1,1 0-1,-1 0 0,1 0 0,-1 0 1,0 0-1,1 0 0,-1 0 1,1-1-1,-1 1 0,1 0 0,-1-1 1,1 0-1,-1 1 0,1-1 0,-1 0 1,1 1-1,0-1 0,-1 0 0,1 0 1,-2-2-1,1 1-58,1 1-1,0-1 1,-1 1 0,1-1 0,0 0 0,0 0-1,0 1 1,0-1 0,0 0 0,0 0-1,0-2 1,1 2 73,-1 1 1,1 0-1,0 0 0,0 0 1,0 0-1,0 0 0,1 0 0,-1 0 1,0-1-1,0 1 0,1 0 1,-1 0-1,0 0 0,1 0 1,-1 0-1,2-1 0,-1 0 29,1 0 0,0 0 0,0 0 0,1 0 0,-1 0 0,0 1 0,1-1 0,-1 1 0,0 0 0,1-1 0,0 1 0,-1 0 0,1 1 0,0-1 0,4-1 0,10 0 150,-1 1 0,0 0 0,30 2 0,50 11 941,-77-10-805,-8 0-106,19 2 411,39 11 1,-67-15-551,0 1 1,-1-1 0,1 1 0,-1-1 0,1 1 0,-1 0 0,1-1-1,-1 1 1,1 0 0,-1 0 0,1 0 0,1 3 0,-5-8-1000,0 1 1,1-1 0,-1 0-1,1 0 1,-1 0 0,1 0-1,0 0 1,0-7-1,-3-40-2040,3 32 1960,5-41 10885,-4 60-9690,10 9 1330,-8-6-710,55 42 2725,-9-6-3618,-44-36-243,-1 0 0,1-1 0,0 1 1,0-1-1,0 1 0,4 0 0,-5-2-268,0 0 0,0 0 0,0-1-1,0 1 1,0-1 0,0 0 0,0 0 0,0 0-1,0 0 1,4-1 0,17-3-2056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31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 13027,'5'1'439,"1"-1"1,-1 1-1,0 1 1,1-1-1,-1 1 1,0 0-1,0 0 0,0 0 1,0 1-1,0 0 1,-1 0-1,1 0 1,-1 0-1,0 1 1,0 0-1,0 0 0,-1 0 1,1 0-1,-1 1 1,0-1-1,0 1 1,0 0-1,-1-1 1,3 8-1,-1 2-51,0 0 0,-1 1-1,-1-1 1,0 1 0,-1 0-1,-1-1 1,0 1 0,-1 0 0,0 0-1,-5 17 1,4-23-201,-1-1 0,0 1 1,0-1-1,-1 1 0,0-1 0,0 0 0,-1-1 0,0 1 1,-1-1-1,1 0 0,-2 0 0,-9 9 0,7-8-79,-1-1-1,1 0 0,-1-1 0,-1 0 1,1 0-1,-1-1 0,0 0 1,0-1-1,-13 3 0,20-6-135,-9 0-727,13-1 677,-1 0-1,1 0 0,0 0 0,-1 0 1,1-1-1,0 1 0,0 0 1,-1 0-1,1-1 0,0 1 1,0 0-1,-1-1 0,1 1 1,0 0-1,0 0 0,0-1 1,0 1-1,0 0 0,-1-1 1,1 1-1,0-1 0,0 1 1,0 0-1,0-1 0,0 1 1,0 0-1,0-1 0,0 1 0,0 0 1,0-1-1,0 1 0,1-1 1,-1-17-1217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34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90 13459,'1'-1'51,"26"-35"2578,-25 34-2281,-1 0-1,0-1 1,1 0 0,-1 1-1,0-1 1,0 0 0,0 0-1,-1 1 1,1-1-1,-1 0 1,0 0 0,1 0-1,-1-3 1,0 6-262,-1-1 0,1 0 0,0 1 1,0-1-1,0 1 0,0-1 0,0 1 0,-1-1 1,1 1-1,0 0 0,0-1 0,-1 1 0,1-1 0,0 1 1,-1-1-1,1 1 0,0 0 0,-1-1 0,1 1 1,-1 0-1,1-1 0,0 1 0,-1 0 0,1 0 0,-1 0 1,1-1-1,-1 1 0,1 0 0,-2 0 0,0 0 80,0-1-1,0 1 0,0 1 1,0-1-1,0 0 0,0 0 0,0 1 1,-2 0-1,-6 2 319,1 1 1,-12 7-1,6-3-127,1 1 0,0 1 0,1 0 0,0 1 0,-21 24 0,25-25-234,0 1 0,1 1 0,0-1 0,1 1 0,0 1 0,1-1 0,-8 21 0,12-25-87,1 0-1,-1 1 0,1-1 0,1 0 0,-1 1 0,2-1 1,-1 1-1,1-1 0,0 0 0,1 0 0,0 1 1,0-1-1,4 8 0,5 11 28,2 0 0,21 34 0,-15-30-41,71 121 17,-88-150-44,0 1-1,-1 0 1,1 0-1,-1-1 1,0 1-1,0 0 1,0 0-1,0 0 1,0 0-1,-1 1 1,0-1-1,1 0 1,-1 5-1,-1-6-62,1-1-1,-1 1 0,1-1 1,-1 0-1,0 1 0,0-1 1,1 0-1,-1 1 0,0-1 0,0 0 1,0 0-1,-1 0 0,1 0 1,0 0-1,0 0 0,0 0 1,-1 0-1,1 0 0,0-1 0,-1 1 1,1 0-1,-1-1 0,1 1 1,-1-1-1,1 0 0,-1 1 0,1-1 1,-1 0-1,-1 0 0,-4 0-737,0 0-1,0 0 0,0-1 0,0 0 1,0 0-1,0-1 0,1 0 1,-1 0-1,0-1 0,1 1 0,-12-8 1,-19-13-1990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35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1 176 17156,'12'-8'1672,"11"-6"1313,2-2-665,19-2-663,-4-1-473,1 5-728,2-2-176,-9 1-496,3 1-440,-5-1-1153,0 1-1023,-10 1 1447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8:35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13 206 16836,'14'28'1998,"-1"0"0,-2 1 0,-1 0 1,11 50-1,-20-77-1855,-1 1-30,1-1 1,-1 1-1,1 0 0,-1-1 1,0 1-1,0-1 0,0 1 1,-1 0-1,0 4 0,1-7-110,0 0-1,0 0 0,0 0 1,0 0-1,0 0 0,0 0 1,0 0-1,0 0 1,-1 0-1,1 0 0,0 1 1,0-1-1,0 0 0,0 0 1,0 0-1,0 0 0,0 0 1,0 0-1,0 0 0,0 0 1,0 0-1,0 0 1,0 0-1,0 0 0,0 0 1,0 0-1,-1 0 0,1 0 1,0 0-1,0 0 0,0 0 1,0 0-1,0 0 0,0 0 1,0 0-1,0-1 0,0 1 1,0 0-1,0 0 1,0 0-1,0 0 0,0 0 1,0 0-1,0 0 0,0 0 1,0 0-1,-1 0 0,1 0 1,0 0-1,0 0 0,0 0 1,0 0-1,0 0 1,0 0-1,0 0 0,0-1 1,0 1-1,0 0 0,0 0 1,0 0-1,0 0 0,-2-8 40,-1-12-31,2 0-2,-2-31-26,4-80 0,1 115 1,0 0 1,1 0 0,0 0 0,2 0 0,0 0-1,0 1 1,2 0 0,0 0 0,10-16 0,-16 29 19,2-2-1,-1 0-1,0 1 0,1 0 0,5-6 1,-7 8 3,-1 1 0,0 0 0,1-1 0,-1 1 1,1 0-1,-1 0 0,0-1 0,1 1 0,-1 0 0,1 0 0,-1 0 1,1 0-1,-1-1 0,1 1 0,-1 0 0,1 0 0,-1 0 0,1 0 1,-1 0-1,1 0 0,-1 0 0,1 0 0,-1 1 0,1-1 1,-1 0-1,1 0 0,-1 0 0,1 0 0,-1 1 0,1-1 0,-1 0 1,0 0-1,1 1 0,-1-1 0,0 0 0,1 1 0,-1-1 0,1 0 1,-1 1-1,0-1 0,0 1 0,1-1 0,-1 1 0,0-1 1,0 0-1,0 1 0,1-1 0,-1 2 0,7 15 526,10 34-1,-1-3 162,33 64 361,10 29-741,-58-139-339,0 1-1,-1-1 0,1 1 0,0-1 0,-1 1 0,0-1 1,1 1-1,-1 0 0,0-1 0,0 1 0,-1 3 0,0-5-71,1 0 0,-1 1 0,1-1 0,-1 0-1,0 0 1,0 0 0,1 0 0,-1 0 0,0 0 0,0 0-1,0 0 1,0-1 0,0 1 0,0 0 0,0-1-1,0 1 1,-1 0 0,1-1 0,0 1 0,0-1 0,0 0-1,-1 1 1,1-1 0,-3 0 0,1 1-282,-1-1 0,0 0 0,0 0 0,0 0 0,0 0 0,1-1 0,-1 1 0,0-1 0,0 0 0,1 0 0,-1 0 0,0-1 0,-5-2 0,-9-9-420</inkml:trace>
  <inkml:trace contextRef="#ctx0" brushRef="#br0" timeOffset="1">0 305 20020,'2'2'2025,"11"0"1239,9-2-623,15-7-1177,4 1-520,-5-4-879,-6 4-1010,-9-10 569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25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 10458,'-21'-1'2583,"1"0"3656,36 0-2306,186 4 269,101 10-2325,-302-13-1875,78 4-433,91 16 1,-165-19 289,0 0-277,1-1 0,-1 2-1,0-1 1,0 0 0,0 1 0,0 0-1,0 0 1,7 5 0,-11-6 274,0 0 1,0 0-1,0 0 1,0 0-1,-1 1 1,1-1-1,0 0 1,-1 1-1,2 2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26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39 17836,'2'0'54,"2"0"530,0 1-1,1-1 1,-1 1-1,0 0 1,8 2-1,-12-2-434,1-1 1,0 1-1,0-1 1,0 1-1,0-1 1,0 1-1,0 0 1,-1-1-1,1 1 1,0 0-1,0 0 1,-1 0-1,1-1 0,-1 1 1,1 0-1,-1 0 1,1 0-1,-1 0 1,1 0-1,-1 0 1,0 0-1,0 0 1,0 0-1,1 0 1,-1 0-1,0 0 0,0 0 1,0 1-1,-1 0 1,1 2 79,-1 0 0,0 0 0,0 0 1,0 0-1,-1 0 0,1 0 0,-1-1 0,-4 7 0,-22 28 760,22-32-881,0 1 0,1-1 1,0 2-1,1-1 1,-1 0-1,1 1 1,-3 8-1,6-13-71,1 0-1,-1 0 1,0-1-1,1 1 1,0 0-1,0 0 1,0 0-1,0 4 1,0-6-21,1 0 0,-1 0 0,0 0 1,1 0-1,-1 0 0,1 0 0,-1 0 0,1 0 0,-1 0 1,1 0-1,0 0 0,0-1 0,-1 1 0,1 0 0,0 0 1,0-1-1,0 1 0,0 0 0,-1-1 0,1 1 1,0-1-1,0 1 0,0-1 0,0 0 0,0 1 0,2-1 1,3 1 42,-1 0 0,1-1 0,0 1 0,0-1 0,-1 0 0,1-1 0,9-1 1,42-14 182,-49 14-223,402-159-1243,-406 159 1173,67-34-778,-51 22 408,23-20 1,-43 34 414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27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1 255 14411,'12'-7'1264,"9"1"1001,3 1-113,23-1-103,13-1-225,37-9-296,21-5-127,26-4-297,5-3-120,-18 4-424,-9 0-176,-26 4-400,-15-1-272,-13 5-864,-9-2-728,-21 7-1633,-15 11 1801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27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15923,'5'-9'1281,"-3"7"-654,-1-1-1,0 1 0,0 0 0,1 0 1,-1 0-1,1 0 0,0 0 1,3-3-1,-5 5-518,1 0 0,-1 0 0,0 0 0,1 0-1,-1 0 1,1 0 0,-1 0 0,0 0 0,1 0 0,-1 0 0,0 0 0,1 1 0,-1-1 0,0 0 0,1 0 0,-1 0 0,0 0-1,0 1 1,1-1 0,-1 0 0,0 0 0,0 1 0,1-1 0,-1 0 0,0 0 0,0 1 0,1-1 0,-1 0 0,0 1-1,0-1 1,0 0 0,0 1 0,0-1 0,0 1 0,7 15 361,-6-14-169,5 17 180,6 28-1,-1-7-247,-10-37-191,-1-1 1,2 1-1,-1-1 0,0 1 0,0-1 1,1 0-1,-1 0 0,1 1 0,0-1 0,0 0 1,0-1-1,0 1 0,0 0 0,0 0 1,0-1-1,0 1 0,1-1 0,-1 0 1,1 0-1,-1 0 0,1 0 0,-1 0 1,1 0-1,0-1 0,-1 1 0,1-1 0,5 0 1,5 0 68,1 0 0,-1-1 1,1-1-1,16-4 0,-24 5-102,58-15-327,69-27 1,-15 3-5920,-33 15 3201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0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733 0 8114,'-60'40'3054,"-91"78"0,118-88-2425,2 1 1,1 2-1,-50 73 1,-75 148 1815,98-157-1662,-15 33 97,61-106-719,1 1 0,1 1 0,-9 37 1,12-32-59,2-1 0,1 1 0,1 0 0,1 0 0,5 41 0,-1-49-38,1 0-1,1 0 0,1 0 0,1 0 0,1-1 0,1 0 1,19 33-1,-3-15 84,58 68 1,40 27 143,-80-92-135,2-1-1,56 40 0,-66-58 12,0-1 0,1-2 0,2-1 0,40 14 0,-14-11 182,0-3 0,1-2 1,1-4-1,1-2 1,-1-3-1,2-4 1,-1-2-1,75-6 1,-78-2-198,-1-3 0,84-20 0,-123 21-125,-1 0 1,0-2 0,-1 0-1,0-1 1,0-2 0,-1 0-1,-1-1 1,0-1-1,25-23 1,-20 11 1,-1-1 0,-1-1-1,19-30 1,52-98 91,-68 110-110,-3-2 0,-2 0 0,-1-2 0,-3 0 0,17-89 0,-28 106-6,-2 0 0,-1 0 0,-2-1 0,-1 1 0,-1 0-1,-3-1 1,0 1 0,-2 0 0,-1 1 0,-14-38 0,-4 13 60,-2 1 0,-43-67 0,35 68 51,-1 1 0,-3 1 1,-3 3-1,-54-53 0,64 74-40,0 1 0,-2 2 0,-1 1 0,-1 2 0,-1 1 0,-1 2 0,-56-21 0,56 27-200,-2 3 0,1 1 0,-1 2 0,-72-6-1,72 13-937,0 1 0,-67 9 0,5 8-220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1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55 11642,'16'-25'1801,"5"2"1568,3 17-857,-4 6-55,-4 21-505,-9 14-312,-15 23-503,-10 9-177,-12 8-296,-4 0-128,4-6-304,6-2-104,22-3-288,10-1-304,27-1-968,12-6-489,20 0 953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50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53 13795,'3'0'606,"-1"0"0,1 1 0,0-1 0,-1 1 1,1 0-1,-1 0 0,1 0 0,-1 0 0,1 0 0,-1 0 0,0 0 0,1 1 1,-1-1-1,2 3 0,4 4 681,0-1-1,8 13 1,1-1 77,25 22 261,-29-30-1442,-1 0-1,0 1 0,-1 1 1,-1 0-1,17 25 1,-27-37-213,1 1 1,0-1 0,0 1 0,-1-1 0,1 1 0,-1 0 0,1-1 0,-1 1-1,0 0 1,1 1 0,-1-2-25,-1-1 0,1 0 0,0 1 0,0-1 1,0 0-1,0 1 0,0-1 0,0 0 0,0 1 0,-1-1 0,1 0 0,0 1 0,0-1 0,0 0 0,-1 0 0,1 1 1,0-1-1,0 0 0,-1 0 0,1 1 0,0-1 0,0 0 0,-1 0 0,1 0 0,0 0 0,-1 1 0,1-1 0,0 0 0,-1 0 1,-2 0-252,0 0 1,1 0 0,-1-1 0,1 1 0,-1 0 0,0-1 0,1 0 0,-1 0 0,1 0 0,-5-2 0,-16-9-1625,0 0 0,-40-31 0,39 24 1539,1-2 1,1 0-1,0-1 0,-23-33 0,40 49 616,1 0 1,0-1-1,0 1 1,0-1-1,-3-11 1,6 17-159,1 1 1,0-1-1,0 0 1,0 0 0,-1 1-1,1-1 1,0 0-1,0 1 1,0-1-1,0 0 1,1 1 0,-1-1-1,0 0 1,0 0-1,0 1 1,0-1-1,1 0 1,-1 1 0,0-1-1,1 1 1,-1-1-1,0 0 1,1 1-1,-1-1 1,1 1 0,-1-1-1,1 1 1,-1-1-1,1 1 1,-1-1 0,1 1-1,0 0 1,-1-1-1,1 1 1,-1 0-1,1-1 1,1 1 0,2-1 194,-1 0-1,1 1 1,0-1 0,-1 1 0,7 0 0,36 3 1051,-1 2 0,0 2-1,0 2 1,62 22-1,-92-26-1126,0 0 0,0 1 0,-1 1 0,0 0 0,0 1 0,-1 1 0,18 14 0,-27-19-165,0 0 0,0-1 0,-1 1 1,0 0-1,1 1 0,-2-1 0,1 0 1,0 1-1,-1 0 0,0-1 0,0 1 0,0 0 1,-1 0-1,1 0 0,-1 1 0,0-1 0,-1 0 1,1 0-1,-1 1 0,0-1 0,-1 0 0,1 0 1,-1 0-1,0 1 0,0-1 0,-3 5 1,0 1-18,0-1 0,-2 1 0,1-1 0,-1 0 0,-1-1 0,1 1 0,-2-1 1,-9 9-1,0-1 5,0-2 0,-39 27 1,47-36 1,0 0 1,0-1 0,-1 0-1,0-1 1,-20 6-1,27-9-72,1 0 0,-1-1 0,1 1 0,-1-1 0,0 1 0,1-1 0,-1 0 0,0 0 0,1-1 0,-1 1 0,1 0 0,-1-1 0,0 0 0,1 1 0,-1-1 0,1 0 0,0 0 0,-1 0 0,1-1 0,0 1 0,0-1 0,-1 1 0,1-1 0,0 0 0,1 1 0,-1-1 0,0 0 0,0 0 0,-1-3 0,2 2-188,-1 1 0,1-1 0,0 0 0,0 0 0,0 1 0,1-1 0,-1 0 0,1 0-1,-1 0 1,1 0 0,0 0 0,0 0 0,0 0 0,1-5 0,1 2-133,0-1 1,0 1-1,0-1 0,1 1 1,4-8-1,16-23-659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2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21 13963,'0'-1'148,"0"1"-1,1-1 1,-1 1 0,0-1 0,0 0-1,0 1 1,0-1 0,0 0-1,0 1 1,0-1 0,0 1 0,0-1-1,0 0 1,0 1 0,0-1 0,-1 1-1,1-1 1,0 0 0,0 1-1,-1-1 1,1 1 0,0-1 0,-1 1-1,1-1 1,0 1 0,-1-1 0,1 1-1,-1-1 1,1 1 0,-1 0-1,1-1 1,-1 1 0,1 0 0,-1-1-1,1 1 1,-1 0 0,1 0-1,-1-1 1,0 1 0,1 0 0,-1 0-1,0 0 1,1 0 0,-1 0 0,1 0-1,-1 0 1,0 0 0,1 0-1,-1 0 1,1 0 0,-2 1 0,-4 0 322,1 0 1,-1 1 0,0 0 0,-7 4-1,-5 2 97,1 1-1,0 1 1,-31 23-1,42-28-519,0 0 1,0 1-1,1 0 1,-1 0-1,1 0 0,0 1 1,1 0-1,0 0 1,0 0-1,0 0 1,1 1-1,-3 9 0,5-15-46,1-1 0,-1 0-1,1 1 1,0-1 0,0 0-1,0 1 1,0-1-1,0 0 1,0 1 0,0-1-1,0 1 1,0-1 0,0 0-1,1 2 1,0-2-2,-1-1 0,0 0 0,1 1 0,-1-1 0,0 0 0,0 1 0,1-1 0,-1 0 0,1 1 0,-1-1 0,0 0-1,1 0 1,-1 1 0,1-1 0,-1 0 0,1 0 0,-1 0 0,1 0 0,-1 0 0,0 0 0,1 0 0,-1 1 0,1-1 0,-1-1 0,1 1 0,0 0 0,2 0-14,-1-1 1,1 0-1,0 0 1,-1 0-1,1 0 1,-1-1-1,1 1 0,-1-1 1,0 1-1,1-1 1,2-3-1,12-14-326,28-39-1,-45 57 346,0 1-1,1 0 0,-1-1 1,0 1-1,0-1 0,1 1 1,-1-1-1,0 1 1,1 0-1,-1-1 0,0 1 1,1 0-1,-1-1 1,0 1-1,1 0 0,-1 0 1,1-1-1,-1 1 0,1 0 1,-1 0-1,1 0 1,-1-1-1,0 1 0,1 0 1,-1 0-1,1 0 0,-1 0 1,1 0-1,-1 0 1,1 0-1,-1 0 0,1 0 1,-1 0-1,1 1 0,-1-1 1,1 0-1,-1 0 1,1 0-1,-1 0 0,1 1 1,-1-1-1,0 0 1,1 0-1,-1 1 0,0-1 1,1 0-1,-1 1 0,0-1 1,1 1-1,0 0 1,8 5 131,5 0-248,0-2-1,1 0 1,0 0-1,27 2 0,-33-4-331,4-1-28,-1 0 1,1 0-1,15-2 1,18-4-340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2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108 144 16051,'-11'12'1304,"-9"9"1785,-19 27 0,34-41-2754,0 0 0,1-1 0,0 2-1,1-1 1,-1 0 0,1 1 0,1 0 0,-4 14 0,6-19-306,-1-1 0,1 1-1,0 0 1,0-1 0,0 1 0,0 0 0,1-1-1,-1 1 1,0-1 0,1 1 0,0-1-1,0 1 1,0-1 0,0 1 0,0-1 0,0 0-1,1 1 1,-1-1 0,1 0 0,-1 0 0,1 0-1,0 0 1,0 0 0,0-1 0,0 1 0,0-1-1,4 3 1,-3-2-31,1-1 0,-1 0 0,1 0 0,-1 0 0,1 0 0,-1 0 0,1-1 0,0 0 0,-1 0 0,1 0 0,0 0 0,-1 0 0,1-1 0,0 1 0,-1-1 0,1 0 0,-1 0 0,1-1 0,4-1 0,1-3-35,-1 1 1,1-2 0,-1 1 0,0-1 0,-1 0 0,0 0 0,0-1 0,0 0 0,-1-1 0,6-10 0,8-16-236,18-45 1,-37 78 257,7-14-61,-2 3 18,0-1 0,-1 1 0,0-1 0,-1 0 0,0 0 0,2-17 1,-6 30 71,0-1 0,1 1 0,-1 0 0,0-1 0,0 1 0,0-1 0,0 1 0,0-1 0,0 1 0,0 0 0,-1-1 0,1 1 0,0-1 0,-1 1 0,1 0 0,-1-1 0,0 1 0,1 0 0,-1 0 0,0-1 0,0 1 0,1 0 0,-3-2 0,2 3 0,1 0 0,-1 0 0,1 0 1,-1-1-1,1 1 0,-1 0 1,1 0-1,-1 0 0,1 0 0,-1 0 1,1 0-1,-1 0 0,1 0 1,-1 1-1,1-1 0,-1 0 1,1 0-1,-1 0 0,1 0 0,-1 1 1,1-1-1,-1 0 0,1 1 1,-1-1-1,1 0 0,0 1 0,-1-1 1,1 0-1,0 1 0,-1-1 1,1 1-1,0-1 0,-1 0 0,1 1 1,0-1-1,0 1 0,0-1 1,0 1-1,-1-1 0,1 1 0,0 0 1,-6 25 409,4-15-303,0 1 1,2 0-1,-1-1 1,1 1-1,1 0 1,0-1-1,1 1 1,0-1-1,1 1 1,0-1-1,1 0 1,0 0 0,1-1-1,0 1 1,0-1-1,1 0 1,11 13-1,-8-12-100,1 0-1,0-1 0,1 0 0,0-1 0,21 13 1,-28-19-23,0-1 0,-1 0 0,1 0-1,0 0 1,0-1 0,0 1 0,0-1 0,1 0 0,-1 0 0,0-1 0,0 1 0,1-1 0,-1 0 0,0 0 0,1 0 0,-1-1 0,0 1 0,0-1 0,1 0 0,-1-1 0,0 1 0,0-1 0,5-2 0,10-10-23,0-1-1,-1 0 1,-1-1 0,21-27 0,-36 42 26,3-4 14,0-1 0,-1 0-1,1 0 1,-1 0-1,0 0 1,5-11 0,-11 26 278,1 0 1,0 0 0,0 0-1,1 0 1,1 14-1,9 60 240,30 94-97,7 50-20,-45-217-417,-1 0 0,0 0 0,-1 0 0,0 0 0,0 0 0,-4 15 0,4-22 0,-1-1 0,0 1 0,0 0 0,0-1 0,0 1 0,0-1 0,-1 1 0,1-1 0,-1 0 0,0 1 0,1-1 0,-1 0 0,0 0 0,0 0 0,0 0 0,-1-1 0,1 1 0,0 0 0,-1-1 0,1 0 0,-1 0 0,0 1 0,1-1 0,-1-1 0,0 1 0,1 0 0,-5 0 0,1-1-14,0 1 0,-1-1 0,1 0 0,0-1 0,-1 0 0,1 0 0,0 0-1,0 0 1,0-1 0,0 0 0,0-1 0,0 1 0,0-1 0,1 0 0,-1-1 0,1 1 0,0-1 0,0 0 0,-7-8 0,3 3-72,0-1 1,1 0-1,1 0 1,-1-1-1,2 0 1,-1-1-1,2 0 1,-8-21-1,6 9-833,0-1 1,2 0-1,1 0 0,2 0 1,0-1-1,2-28 0,6-17-801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3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17756,'7'-13'1272,"6"0"432,1 2-1872,12-6-120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3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506 1 14835,'-25'5'2998,"-46"16"-1,-19 19-509,-78 63-1253,159-97-1186,-61 45 289,60-43-238,1 1 1,-1 0-1,1 1 0,-11 16 0,18-23-74,0-1-1,1 1 0,0-1 0,-1 1 0,1 0 0,0-1 0,0 1 0,0 0 0,0 0 0,1 0 1,-1 0-1,1 0 0,0 0 0,0 3 0,0-3-14,1-1 1,0 0-1,-1 1 1,1-1-1,0 0 1,0 0 0,0 0-1,0 1 1,1-1-1,-1-1 1,1 1-1,-1 0 1,1 0-1,0 0 1,-1-1-1,1 1 1,0-1-1,0 1 1,3 0-1,12 7 12,1-1 0,-1-1 0,2-1 0,24 5 1,-38-9-21,135 30 60,70 21 299,-160-33-75,-47-19-239,1 1 0,0 1 0,0-1 0,-1 0 0,1 1-1,-1 0 1,0 0 0,4 4 0,-7-6-28,1 0 1,0 0-1,-1 0 0,1 0 1,-1 0-1,0 0 1,1 0-1,-1 0 0,0 0 1,1 0-1,-1 1 0,0-1 1,0 0-1,0 0 1,0 0-1,0 0 0,0 0 1,-1 0-1,1 1 1,0-1-1,0 0 0,-1 1 1,-1 1 15,1-1 0,0 1 0,-1-1 0,1 0 1,-1 0-1,0 0 0,1 0 0,-1 0 0,-3 2 1,-8 5 54,0 0 0,-1-1 0,0-1 1,0 0-1,-1 0 0,-23 5 0,0-1-3,-58 8-1,67-15-69,-34 1 0,52-5-12,1 0-1,-1-1 0,1 0 1,0-1-1,-1 0 0,-15-6 1,22 6-8,1 1 1,0-1-1,-1 1 1,1-1 0,0 0-1,0 0 1,0 0-1,1-1 1,-1 1 0,-3-5-1,5 6-2,0-1 0,0 1 0,0-1-1,0 1 1,1-1 0,-1 1 0,0-1 0,1 1 0,0-1-1,-1 0 1,1 1 0,0-1 0,0 1 0,0-1 0,0 0-1,0 1 1,0-1 0,0 0 0,1 1 0,-1-1 0,1 1-1,-1-1 1,1 0 0,-1 1 0,1 0 0,2-4 0,0 1-15,0 0 0,0-1 0,1 1 1,0 1-1,0-1 0,0 0 0,5-2 1,37-23-145,11-1-160,97-35-1,69-6 197,-213 68 141,203-49 936,-211 52-932,-1 0 0,1-1 0,-1 1 0,1 0 0,-1 0 0,1 0 0,-1 0 0,1 0 0,0 0 0,-1 1 0,1-1-1,-1 0 1,1 1 0,-1-1 0,3 2 0,-4-2-12,1 1-1,-1-1 1,0 1-1,1-1 1,-1 1-1,0-1 1,0 1-1,0-1 1,1 1-1,-1-1 1,0 1-1,0 0 1,0-1-1,0 1 1,0-1-1,0 1 0,0-1 1,0 1-1,0 0 1,0-1-1,0 1 1,0-1-1,0 1 1,0-1-1,-1 1 1,1-1-1,0 1 1,-3 5 32,-1 0 0,1 0 1,-1 0-1,-9 9 0,12-13-19,-23 24 164,-17 23 138,37-44-289,1 1 0,-1 0 0,1-1-1,0 2 1,0-1 0,1 0 0,-3 9-1,5-14-27,-1 2-1,1-1 1,0 0-1,-1 0 1,1 0-1,0 0 1,0 0-1,1 0 1,-1 0-1,0 0 1,0 0-1,1 0 0,0 0 1,-1 0-1,1 0 1,0 0-1,0 0 1,0 0-1,0-1 1,0 1-1,0 0 1,1-1-1,-1 1 1,0-1-1,1 1 1,-1-1-1,1 1 0,0-1 1,-1 0-1,1 0 1,0 0-1,0 0 1,0 0-1,0-1 1,2 2-1,2 0 0,0-1 1,1 0-1,-1 0 0,0 0 0,0-1 0,0 0 1,1 0-1,-1 0 0,0-1 0,11-3 0,-3 0 7,-1 0-1,0-2 0,0 0 0,-1 0 0,23-16 0,-29 18-10,0 0-1,0-1 1,-1 0 0,1 0-1,-1 0 1,-1-1 0,1 1-1,-1-1 1,0 0 0,0 0-1,-1-1 1,1 1 0,2-9-1,-6 13-15,1-1-1,-1 1 0,1 0 1,-1 0-1,1-1 0,-1 1 0,0 0 1,0 0-1,0-1 0,-1 1 1,1 0-1,-1 0 0,1-1 0,-1 1 1,1 0-1,-1 0 0,0 0 1,0 0-1,0 0 0,-1 0 0,1 0 1,0 0-1,-1 0 0,1 1 1,-1-1-1,1 1 0,-1-1 0,0 1 1,0-1-1,-3-1 0,-5-2-298,0 1-1,0 0 0,-1 0 0,1 1 1,-14-2-1,-12-5-2084,26 4 136,10 6 2193,0 0 0,0 0 0,0 0 0,0 0 0,-1 0-1,1 0 1,0 0 0,0 0 0,0 0 0,0 0 0,0 0-1,0-1 1,-1 1 0,1 0 0,0 0 0,0 0 0,0 0-1,0 0 1,0-1 0,0 1 0,0 0 0,0 0 0,0 0-1,0 0 1,0-1 0,0 1 0,0 0 0,-1 0 0,1 0-1,0 0 1,1-1 0,-1 1 0,0 0 0,0 0 0,0 0-1,0 0 1,0-1 0,0 1 0,0 0 0,0 0 0,0 0-1,0 0 1,0 0 0,0-1 0,0 1 0,0 0 0,1 0-1,-1 0 1,0 0 0,0 0 0,0 0 0,0 0 0,0-1-1,1 1 1,-1 0 0,0 0 0,0 0 0,0 0 0,0 0-1,1 0 1,13-1-1325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4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33 14859,'-4'0'368,"0"1"-1,0 0 0,0 0 1,0 1-1,1-1 0,-1 1 1,0 0-1,1 0 0,0 0 1,-1 0-1,1 0 1,0 1-1,0 0 0,0-1 1,0 1-1,1 0 0,-1 1 1,1-1-1,0 0 0,0 1 1,-2 3-1,-4 9 339,2 0-1,0 0 0,-7 27 1,5-10 33,2 1-1,1 0 1,-2 47 0,7-58-486,1-1 0,0 1-1,2-1 1,0 0 0,2 0 0,8 25 0,-8-35-162,0 0 0,1-1 1,0 0-1,1 0 0,0-1 1,0 0-1,1 0 0,1-1 0,17 16 1,-14-16-46,0 0 0,0 0 0,0-1 0,1-1 0,1 0 0,-1-1 0,28 8 0,-38-13-41,1 0-1,-1 0 1,1-1-1,-1 1 1,1-1-1,-1 0 1,1 0-1,-1 0 1,1-1-1,-1 1 1,5-2-1,-5 1-6,-1 0-1,0 0 0,0 0 0,0 0 1,0 0-1,0-1 0,0 1 0,0-1 0,0 0 1,-1 1-1,1-1 0,0 0 0,-1 0 1,0 0-1,1 0 0,-1 0 0,1-3 0,1-2-63,0-1-1,0 1 1,1-12-1,-3 16 12,-1 0 0,1-1 1,-1 1-1,0 0 0,0 0 0,0 0 0,0 0 1,-1 0-1,1-1 0,-1 1 0,-1-4 0,2 7 48,0 0 0,-1-1 0,1 1 0,0 0 0,0-1 0,-1 1 0,1 0 0,0 0 0,-1 0 0,1-1 0,0 1 0,-1 0 0,1 0 0,0 0-1,-1 0 1,1-1 0,0 1 0,-1 0 0,1 0 0,-1 0 0,1 0 0,0 0 0,-1 0 0,1 0 0,0 0 0,-1 0 0,1 0 0,-1 0 0,1 1 0,0-1 0,-1 0 0,1 0 0,0 0-1,-1 0 1,1 1 0,0-1 0,-1 0 0,1 0 0,0 1 0,-1-1 0,1 0 0,0 0 0,0 1 0,-1 0 0,-12 12-6,13-12 11,-2 1 9,1 0 0,-1 1 0,1-1 0,0 0 0,-1 1 0,1 0 0,0-1 0,1 1 0,-1 0 0,0-1 0,1 1 0,0 0 0,-1 0 0,1-1 0,0 1 0,0 0 0,1 0 0,-1 0 0,1-1 0,-1 1 0,1 0 0,0-1 0,0 1 0,0-1 0,0 1 0,0-1 0,1 1 0,-1-1 0,4 5 0,-2-4-3,0 0 0,-1 0 0,1 0 0,0-1 0,0 1 0,1-1 0,-1 1 0,0-1 0,1 0 0,0 0 0,-1-1 0,1 1 0,0-1 0,0 0 0,0 0 0,0 0 0,0 0 0,0-1 0,0 1 0,5-1 0,-6-1-9,0 0 1,0 0-1,0 0 1,0 0-1,0 0 1,0-1-1,-1 1 1,1-1-1,0 1 1,-1-1-1,1 0 1,-1 0-1,0-1 1,0 1-1,0 0 1,0-1-1,2-2 1,4-7-142,-1 0 1,8-18-1,-13 26 94,28-67-889,-29 70 937,-1 0-1,1 0 1,-1 0 0,1 0 0,-1 0 0,1 1 0,0-1 0,-1 0 0,1 0 0,0 1 0,0-1 0,-1 0 0,1 1 0,0-1 0,0 1 0,0-1 0,0 1 0,0-1 0,0 1 0,0 0 0,0-1 0,0 1-1,0 0 1,0 0 0,0 0 0,0 0 0,0 0 0,0 0 0,0 0 0,0 0 0,0 0 0,0 0 0,0 1 0,0-1 0,0 0 0,0 1 0,0-1 0,1 1 0,5 3-17,0 1 1,0-1-1,0 1 1,6 6-1,0 0 10,-1-2 17,1-1 0,0 0 0,0-1 0,1-1 0,0 0 0,0 0 0,0-1 0,15 2 0,-21-5-2,0-1 0,0 0-1,0-1 1,0 0 0,0 0-1,0-1 1,0 0 0,0 0-1,0-1 1,0 0 0,0 0-1,-1-1 1,1 0 0,-1 0 0,0-1-1,12-8 1,-10 5-1,0-1 0,0 0 0,-1 0 0,-1-1 0,1 0 0,-1 0 0,-1-1 0,1 0 0,-2 0 0,0 0 0,0-1 0,0 0 0,2-13 0,2-10-105,-1-2 0,6-69 0,-6-33-275,-8 107 364,-1 0-1,-8-44 0,8 70 70,-1-1 0,1 0-1,-1 0 1,-4-9 0,6 14-29,-1 0 1,1 0-1,-1 0 0,1 0 1,-1 1-1,1-1 0,-1 0 1,0 0-1,0 0 0,1 0 1,-1 1-1,0-1 0,0 0 1,0 1-1,0-1 0,0 1 1,0-1-1,0 1 0,0-1 1,0 1-1,0 0 0,0-1 1,0 1-1,0 0 1,0 0-1,0 0 0,0 0 1,0 0-1,0 0 0,-1 0 1,1 0-1,0 0 0,-1 1 1,-1 0 27,1 0 0,0 0 0,-1 1 0,1-1 0,0 1 0,0-1 0,0 1-1,0 0 1,0 0 0,0 0 0,0 0 0,1 0 0,-1 0 0,1 0 0,0 1 0,-1-1 0,0 5 0,-1 0 39,0 1 1,1 0-1,0 0 0,-1 14 0,1 1-15,1 0 0,2 0 0,0 0 0,6 30 1,26 89-82,3 22-1792,-34-154 1234,-1 1 1,-1-1-1,0 0 1,0 0 0,-3 13-1,2-20 242,1 0-1,-1 0 0,0 0 0,0-1 1,0 1-1,-1 0 0,1 0 1,-1-1-1,-2 5 0,3-6 75,0 0 0,0 0-1,-1 0 1,1 0 0,0 0-1,-1 0 1,1 0 0,-1 0 0,1 0-1,-1-1 1,1 1 0,-1-1-1,1 1 1,-1-1 0,0 1-1,1-1 1,-1 0 0,-2 0 0,3 0 137,-1 0 0,1 0 0,0 0 0,0-1 0,0 1 0,0 0 0,0-1 0,-1 1 0,1 0 0,0-1 0,0 1 0,0-1 0,0 0 0,0 1 0,1-1 0,-1 0 1,0 0-1,0 0 0,0 1 0,0-1 0,1 0 0,-1 0 0,1 0 0,-1 0 0,0 0 0,1 0 0,0 0 0,-1-1 0,1 1 0,0 0 0,-1 0 0,1 0 0,0 0 0,0 0 0,0-1 1,0 0-1,0-3 20,0 1 0,0-1 1,1 0-1,0 1 0,-1-1 1,2 1-1,-1 0 0,3-7 1,0 3 185,1 0-1,0 1 1,0-1 0,0 1 0,1 0 0,1 1 0,-1-1 0,1 1 0,0 0-1,0 1 1,0 0 0,1 0 0,0 0 0,0 1 0,9-3 0,-6 3 399,1 0-1,-1 0 1,1 2 0,-1-1 0,1 1 0,0 1 0,0 0 0,0 1-1,0 0 1,-1 1 0,14 2 0,-14-1 160,0 1-1,0 1 1,-1-1 0,1 1-1,-1 1 1,0 0 0,0 1-1,16 12 1,-22-16-521,-1 1-1,1 0 1,-1 0-1,0 1 1,0-1-1,0 1 1,0-1-1,-1 1 0,0 0 1,0 0-1,0 0 1,0 0-1,0 1 1,-1-1-1,1 0 1,-1 1-1,-1-1 1,1 1-1,0-1 1,-1 1-1,0-1 1,0 1-1,-1-1 1,0 7-1,-9 18 49,7-24-320,2-1 1,-1 1 0,0 0-1,1 0 1,0-1 0,0 1 0,0 0-1,0 5 1,1-9 93,0-1 0,0 0-1,0 0 1,0 0 0,0 1 0,0-1-1,1 0 1,-1 0 0,0 0 0,0 0 0,0 1-1,0-1 1,0 0 0,0 0 0,0 0-1,0 0 1,0 0 0,0 1 0,1-1-1,-1 0 1,0 0 0,0 0 0,0 0 0,0 0-1,0 0 1,1 0 0,-1 0 0,0 1-1,0-1 1,0 0 0,0 0 0,1 0 0,-1 0-1,0 0 1,0 0 0,0 0 0,0 0-1,1 0 1,-1 0 0,0 0 0,0 0-1,0 0 1,1 0 0,-1 0 0,0 0 0,0 0-1,0-1 1,0 1 0,1 0 0,-1 0-1,9-6-1737,8-11-1118,1-2 1160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5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 17860,'-14'-1'1504,"3"1"977,14 6-1497,7 5-376,17 4-920,6 1-520,6 1-1225,1-1-455,-10 0 1272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5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0 18676,'-7'11'543,"-1"0"552,0 0 0,1 1 0,1 0-1,-8 17 1,13-26-921,0 0-1,0 0 0,1 0 1,-1 0-1,1 0 1,-1 0-1,1 0 0,0 0 1,0 0-1,0 0 0,1 0 1,-1 0-1,1 0 1,-1 0-1,1 0 0,0 0 1,0 0-1,0-1 0,1 1 1,-1 0-1,1-1 0,-1 1 1,1-1-1,0 1 1,3 2-1,-2-2-80,0-1 0,0 0 0,0 1-1,1-1 1,-1 0 0,1-1 0,-1 1 0,1-1 0,0 1 0,0-1 0,0 0 0,0-1-1,-1 1 1,1-1 0,0 1 0,0-1 0,0 0 0,0-1 0,0 1 0,0-1-1,6-1 1,4-2 9,0 0 0,-1-1 0,0 0 0,21-13-1,8-6-46,-24 12 38,2 1 0,0 1 1,36-14-1,-49 22-143,-1 1 0,1-1 0,0 1 0,-1 0-1,1 1 1,0-1 0,0 1 0,-1 1 0,1-1 0,0 1 0,0 1 0,-1-1 0,1 1 0,-1 0 0,1 0-1,10 7 1,-14-8-271,1 1 0,-1 0 0,0 0 0,0 0 0,1 1 0,-1-1 0,-1 1 0,1-1 0,0 1 0,-1 0 0,1 0 0,-1 0 0,3 7 0,5 22-1637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5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18 14091,'-10'-9'2160,"2"1"1233,4 12-240,0 11-417,4 14-863,5 7-457,8 19-560,3 10-192,-3 7-359,1 5-105,-6-8-200,0-3-192,-9-13-521,-6-7-359,-9-11-1016,-6-6-369,-7-15-912,-8-2 1609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6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1 355 15515,'188'-21'5879,"-136"17"-4803,0-2 1,0-3-1,49-15 0,-82 18-989,0-1 1,-1 0-1,0-1 0,0-1 0,-1-1 0,-1 0 1,1-1-1,-1-1 0,-1 0 0,0-1 1,15-19-1,-23 24-86,-1-1 0,0 0-1,0 0 1,-1 0 0,5-14 0,-8 19-7,0 0 0,-1 0-1,0 0 1,0 0 0,0-1 0,0 1-1,-1 0 1,0-1 0,0 1 0,0 0-1,0-1 1,-1 1 0,1 0 0,-1 0-1,-2-5 1,3 8 3,0 1 0,0-1-1,-1 0 1,1 0 0,0 1 0,-1-1 0,1 0 0,-1 0-1,1 1 1,-1-1 0,1 0 0,-1 1 0,1-1-1,-1 1 1,0-1 0,1 1 0,-1-1 0,0 1-1,1-1 1,-1 1 0,0 0 0,0-1 0,1 1-1,-1 0 1,0 0 0,0 0 0,0-1 0,1 1 0,-1 0-1,0 0 1,0 0 0,0 0 0,1 0 0,-1 1-1,0-1 1,0 0 0,0 0 0,-1 1 0,-1 0 13,0 1 0,0 0 0,0-1 0,1 1 0,-1 0 0,0 1 0,-4 3 0,-3 6 196,1-1 1,0 2-1,1 0 1,0 0-1,1 0 0,0 1 1,-8 23-1,5-4 487,0 0-1,-5 43 1,14-67-576,-4 21 364,-1 35 0,6-57-426,0 0-1,0 0 1,1 0 0,0 0 0,0-1 0,1 1-1,0 0 1,0-1 0,6 12 0,-7-17-50,0 0 0,0-1 0,0 1 0,0 0 0,0-1 0,1 1 0,-1-1 0,0 1 1,1-1-1,-1 0 0,1 0 0,0 0 0,-1 0 0,1 0 0,0 0 0,-1 0 0,1 0 0,3 0 0,-2 0-1,0-1-1,0 0 0,0 0 0,-1 0 1,1 0-1,0 0 0,0-1 1,0 1-1,-1-1 0,1 0 1,4-2-1,4-2-21,0-1 1,0-1 0,-1 0-1,15-12 1,-22 17 5,28-25-150,-14 12-82,27-20-1,-39 32 190,1-1 1,-1 1-1,1 1 0,-1-1 0,1 1 0,0 0 0,0 0 0,0 1 0,0-1 0,8 1 0,-12 1 45,1-1 0,0 1-1,-1 1 1,1-1-1,0 0 1,-1 1 0,1-1-1,0 1 1,-1 0 0,1 0-1,-1 0 1,1 0 0,-1 1-1,0-1 1,0 0 0,1 1-1,-1 0 1,0-1-1,0 1 1,0 0 0,-1 0-1,1 0 1,0 1 0,-1-1-1,1 0 1,-1 0 0,0 1-1,0-1 1,0 1-1,1 2 1,1 8 5,0 0 0,-1 0 0,0 0 0,0 25 1,-2-28-6,1 4 8,2 40 10,-2-50 0,0 0 0,0 1 0,0-1 0,0 1 0,1-1 0,-1 0 0,1 0 0,0 0 0,3 4 0,-4-7-2,0 0 0,0 0 0,0 0 0,0-1-1,0 1 1,0 0 0,0-1 0,0 1 0,0 0 0,0-1 0,1 1 0,-1-1 0,0 0 0,0 1 0,1-1 0,-1 0-1,0 0 1,0 0 0,1 0 0,-1 0 0,0 0 0,0 0 0,1 0 0,-1 0 0,0-1 0,0 1 0,1 0 0,-1-1-1,1 0 1,4-2 11,0 1-1,-1-1 1,1-1-1,7-5 1,-2 1-4,-2-1-1,1 0 1,-1-1 0,15-20-1,23-46 7,-35 55-25,1-1 0,1 2 0,19-23 1,-31 41 5,0-1 0,0 1 0,1 0 0,0-1 0,-1 1 1,1 0-1,0 1 0,0-1 0,0 0 0,0 1 1,0 0-1,0 0 0,1 0 0,-1 0 0,5-1 1,-5 2 7,-1 0 1,1 1 0,-1-1 0,1 0 0,-1 1 0,1 0 0,-1-1 0,1 1-1,-1 0 1,0 0 0,1 0 0,-1 1 0,0-1 0,0 1 0,0-1 0,0 1-1,0-1 1,0 1 0,-1 0 0,3 2 0,3 7 41,0 1-1,0 0 1,-1 0 0,-1 0-1,0 0 1,0 1-1,3 17 1,7 17 26,-14-43-252,0-1 0,1 1-1,-1-1 1,1 0-1,0 1 1,0-1-1,0 0 1,1 0-1,-1-1 1,1 1 0,-1 0-1,1-1 1,5 4-1,-5-5-21,-1 1-1,1-1 1,0 0-1,0 0 1,-1 0-1,1-1 1,0 1-1,0-1 1,0 1 0,0-1-1,0 0 1,0 0-1,0 0 1,0-1-1,0 1 1,0-1-1,4-1 1,14-6-1476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6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18596,'3'13'568,"10"-2"-696,11 2-904,23 0 560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32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0 314 12195,'20'-11'936,"0"0"0,0 1 0,1 2 0,28-9 0,89-14-95,-29 7-164,-48 8-323,173-41 1299,5 20-330,294 3-240,-256 18-1041,167-1-8,-289 31 500,-101-8-336,-1-1-1,56-4 1,108-25-102,-130 11-62,110-1 0,127 30 1210,-108-3-477,463 40 76,-386-37 576,-53-5-549,130 3 855,-350-14-1481,30-5 0,-43 4-180,-1-1 0,0 1 0,0-1 0,1 0 0,-2-1 0,1 1 0,0-1 0,9-7 1,-12 6-2248,-11 8-1136,-7 5 1240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0:50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18500,'4'18'3321,"-6"0"3080,-1-4-3328,0-6-1969,3-6-736,30-25-616,10-12 184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7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323 0 16179,'-136'14'5689,"113"-10"-4628,-1 1 1,2 1-1,-38 15 1,56-19-980,0-1 0,-1 2 0,1-1 0,0 0 0,1 1 0,-1 0 0,0 0 0,1 0 0,0 0 0,-1 1 0,1-1 0,-3 5 0,5-6-68,0 0-1,0 1 1,0-1-1,1 0 1,-1 0 0,1 1-1,-1-1 1,1 0-1,-1 1 1,1-1 0,0 0-1,0 1 1,1-1-1,-1 0 1,0 1 0,1-1-1,-1 0 1,1 1 0,0-1-1,0 0 1,0 0-1,0 0 1,0 0 0,0 0-1,2 3 1,4 4-4,0-1 0,0 0 1,0-1-1,1 1 0,14 9 1,49 29 6,-39-26-9,3 2 8,-13-9 181,0 0 0,-2 2 0,33 29 0,-51-42-102,0 0-1,0 0 1,-1 0 0,1 0 0,0 0 0,-1 1-1,0-1 1,0 0 0,1 1 0,-2-1 0,1 1 0,0-1-1,0 5 1,-1-6-47,0 1 1,0-1-1,0 1 0,0-1 0,-1 0 1,1 1-1,0-1 0,-1 0 0,1 1 0,-1-1 1,0 0-1,1 0 0,-1 0 0,0 1 1,0-1-1,0 0 0,0 0 0,0 0 0,0 0 1,0-1-1,0 1 0,0 0 0,0 0 1,-1-1-1,1 1 0,0 0 0,0-1 0,-2 1 1,-8 3 48,-1 0 1,0 0 0,1-1 0,-21 2 0,-53 0-965,4 0-2387,32 2 1557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7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99 16323,'-2'5'4942,"5"11"-2649,18 100 2110,3 62-2549,-16-111-1475,-6-54-347,3 34 49,-5-44-76,0-1 0,0 1 0,0-1-1,-1 0 1,1 1 0,0-1 0,-1 0-1,0 0 1,1 1 0,-1-1 0,0 0 0,0 0-1,0 0 1,0 0 0,-3 3 0,4-5-4,0 0 1,0 0-1,-1 1 1,1-1-1,0 0 1,-1 0-1,1 1 0,0-1 1,-1 0-1,1 0 1,0 0-1,-1 1 1,1-1-1,-1 0 1,1 0-1,0 0 0,-1 0 1,1 0-1,-1 0 1,1 0-1,0 0 1,-1 0-1,1 0 1,-1 0-1,1 0 0,0 0 1,-1 0-1,1 0 1,-1-1-1,1 1 1,0 0-1,-1 0 1,1 0-1,0-1 0,-1 1 1,1 0-1,0 0 1,-1-1-1,1 1 1,0 0-1,0-1 1,-1 1-1,1-1 1,-10-19 15,7 8-40,1 1-1,-1-1 1,2 0-1,-1-19 1,6-49-201,-4 72 196,2-24-110,2 1 0,1-1 0,2 1 1,0 0-1,23-56 0,-24 77 159,0 0 0,0 0 0,1 0 0,0 1 0,0 0 1,1 0-1,1 1 0,-1 0 0,1 1 0,1 0 0,-1 0 0,1 1 0,0 0 0,1 0 1,-1 1-1,1 1 0,15-5 0,-18 7-153,0 0 1,1 1-1,-1 0 1,1 0-1,-1 1 1,1 0-1,-1 0 0,1 1 1,-1 0-1,1 0 1,-1 1-1,0 0 1,10 4-1,-11-3-453,0 1 1,0 0-1,-1 0 0,1 0 1,-1 1-1,0 0 1,-1 0-1,1 0 0,9 13 1,-3 0-949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8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261 531 14475,'-21'20'6303,"-12"1"-3439,3-2-1438,14-7-871,-12 7 266,1 1 1,-47 45-1,70-61-781,1 1 0,-1 0 0,1 0-1,0-1 1,1 2 0,-1-1-1,1 0 1,-2 6 0,4-9-40,-1-1 0,1 1 1,-1-1-1,1 1 0,-1-1 0,1 1 0,0-1 1,0 1-1,0-1 0,0 1 0,0 0 0,0-1 0,1 1 1,-1-1-1,0 1 0,1-1 0,-1 1 0,1-1 1,0 1-1,-1-1 0,1 0 0,0 1 0,0-1 1,0 0-1,0 0 0,0 1 0,0-1 0,0 0 1,0 0-1,0 0 0,1 0 0,1 1 0,-1-2-20,-1 1 0,1-1 0,-1 0 1,1 1-1,0-1 0,-1 0 0,1 0 0,0 0 0,-1 0 0,1 0 0,0-1 0,-1 1 0,1-1 0,0 1 0,-1-1 0,1 1 0,-1-1 0,1 0 0,-1 1 0,1-1 0,-1 0 0,0 0 0,1 0 0,0-2 0,5-3-107,-1 0-1,0 0 1,6-9 0,-11 14 106,32-43-586,-17 22 131,1 0 1,34-33-1,-48 53 453,-1 0 0,0 0 1,1 0-1,-1 1 0,1-1 0,-1 1 0,6-3 0,-7 4 27,0 0 0,0 0 0,-1 0 0,1 0 0,0 0 0,0 0 0,-1 0-1,1 0 1,0 0 0,0 0 0,-1 0 0,1 0 0,0 0 0,0 1 0,-1-1 0,1 0-1,0 1 1,-1-1 0,1 0 0,0 1 0,-1-1 0,1 1 0,-1-1 0,1 1 0,0-1-1,-1 1 1,1-1 0,-1 1 0,0 0 0,1-1 0,-1 1 0,1 0 0,-1-1 0,0 2-1,0-2-2,4 8 102,0-1 0,0 1 0,5 6 0,-6-11-74,-1 0 0,1 0 0,0 0 0,0 0 0,0-1 0,0 0 0,1 1 0,-1-1 0,6 2 0,4 1-17,0 0 0,1 0 1,-1-1-1,1-1 0,0-1 0,0 0 0,0 0 0,0-2 0,0 0 0,0 0 0,1-1 0,-1-1 0,0 0 1,-1-1-1,26-9 0,-26 8-35,-1-2 0,0 0 0,1 0 0,-2-1 1,1 0-1,-1-1 0,0-1 0,-1 0 0,0 0 0,0-1 1,-1 0-1,0-1 0,-1 1 0,0-2 0,-1 1 0,8-19 1,-6 9-8,-2-1 0,0 0 0,-2 0 0,0-1 0,3-44 0,-6 8 31,-6-63 0,-9-5 323,7 97 3,6 29-321,0 1 0,0 0 0,0 0 0,0 0 1,0 0-1,0-1 0,0 1 0,0 0 0,0 0 0,0 0 0,0 0 1,0-1-1,0 1 0,0 0 0,0 0 0,0 0 0,0 0 0,0 0 1,0-1-1,0 1 0,0 0 0,0 0 0,-1 0 0,1 0 0,0 0 0,0-1 1,0 1-1,0 0 0,0 0 0,0 0 0,-1 0 0,1 0 0,0 0 1,0 0-1,0 0 0,0 0 0,-1 0 0,1 0 0,0 0 0,0 0 0,0 0 1,0 0-1,-1 0 0,1 0 0,0 0 0,0 0 0,0 0 0,0 0 1,-1 0-1,1 0 0,0 0 0,0 0 0,0 0 0,0 0 0,-1 0 0,1 0 1,0 0-1,0 0 0,0 1 0,0-1 0,0 0 0,0 0 0,-1 0 1,1 0-1,0 0 0,0 0 0,0 1 0,0-1 0,0 0 0,-3 9 175,0 1 0,1-1 0,0 0 0,0 1 1,1 12-1,-1-10-29,-1 27 456,1 1-1,3 46 0,1-65-425,1 0-1,0 0 1,2 0-1,0 0 1,17 38 0,2-7-114,19 43-231,-35-76-468,-2 1 1,8 36 0,-11-28-1499,-7-18 22,4-10 2004,0 0-1,0 0 0,-1 0 0,1 1 0,0-1 0,0 0 1,-1 0-1,1 0 0,0 0 0,-1 0 0,1 0 1,0 0-1,0 0 0,-1 0 0,1 0 0,0 0 0,-1-1 1,1 1-1,0 0 0,0 0 0,-1 0 0,1 0 0,0 0 1,0 0-1,-1-1 0,1 1 0,0 0 0,0 0 1,0 0-1,-1-1 0,1 1 0,0 0 0,-12-18-2923,0-10 1227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8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10970,'24'-4'1665,"2"4"1471,6 3-279,11 10-264,7 1-185,8 4-295,2-1-97,-13 1-560,-12 1-344,-13 7-575,-7 2-249,-12 3-240,-3-2-112,-3-4-552,-4-7-353,3-12-1327,-1-23-2537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9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18372,'5'-3'583,"0"1"-1,0 0 1,0 0 0,0 0 0,1 1-1,-1-1 1,9 1 0,39 0 875,-40 1-1273,3 0-148,1 1-1,0 1 1,-1 1-1,0 0 1,0 1-1,0 1 1,0 0-1,17 10 1,-26-12-108,-1 0 1,0 1-1,0 0 1,0 0-1,0 0 1,-1 1-1,0 0 1,0 0-1,0 0 1,0 0-1,-1 1 1,0 0-1,0 0 1,0 0-1,-1 0 1,0 1-1,-1-1 0,1 1 1,-1 0-1,0 0 1,1 12-1,-2-2 225,-1 22-1,-1-23 558,1-1 0,2 17 0,-2-30-578,0 0 0,1 0 0,-1 0 0,1 0 0,0 0 0,-1 0 0,1 0 0,0 0 1,0-1-1,0 1 0,0 0 0,1 0 0,-1-1 0,0 1 0,1-1 0,-1 1 0,1-1 1,1 2-1,0-2 10,0 1 1,0-1-1,0 0 0,0 0 1,0 0-1,0 0 1,0 0-1,0-1 0,0 1 1,0-1-1,4 0 1,-1 0 5,1 0 1,-1-1 0,0 0-1,1 0 1,-1-1 0,0 0 0,0 0-1,0 0 1,0-1 0,0 0-1,7-4 1,-10 4-149,1-1 0,0 1 0,-1-1 1,0 1-1,0-1 0,0 0 0,0 0 0,-1-1 0,1 1 0,-1 0 0,0-1 0,0 1 1,-1-1-1,1 0 0,-1 1 0,0-1 0,-1 0 0,1 0 0,-1 0 0,0-9 1,-1 5-120,0 1 0,0-1 0,-1 1 1,0 0-1,0-1 0,-1 1 0,0 0 1,-1 0-1,1 1 0,-2-1 0,-5-7 1,-18-24-340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9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15491,'18'6'1977,"2"18"1680,3 16-65,2 23-975,-2 7-497,-7 7-1087,-7-2-417,-13-4-424,-9-6-200,-6-9-576,-4-6-345,-4-12-1399,0-6-1217,3-11 2001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39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0 100 13435,'112'-29'8926,"2"9"-4281,-69 13-3794,1-1 87,219-27 2243,-261 35-3167,-1 0-1,1 0 0,0 0 1,0 0-1,0 1 1,-1-1-1,1 1 1,0 0-1,6 3 0,-9-4-22,0 1 0,0 0 0,0 0-1,0 0 1,0 0 0,0 0-1,0 0 1,0 0 0,0 0 0,0 1-1,0-1 1,-1 0 0,1 0 0,-1 1-1,1-1 1,-1 0 0,1 1 0,-1-1-1,0 0 1,1 1 0,-1-1-1,0 1 1,0-1 0,0 1 0,0-1-1,-1 2 1,0 6-109,-1 0-1,0 0 1,-3 8-1,-5 21-231,9-35 326,1 0 1,0 0-1,0 0 1,0 0-1,0 0 1,0 0-1,0 0 1,1 0-1,-1 0 1,2 3-1,-1-4 15,1 0 0,-1 1 0,1-1 1,-1 0-1,1-1 0,0 1 0,-1 0 0,1 0 0,0-1 0,0 1 0,0-1 0,1 1 0,-1-1 0,0 0 0,0 0 1,1 0-1,-1 0 0,0-1 0,1 1 0,-1-1 0,1 1 0,3-1 0,8 2 3,0-2 0,26-1 0,-35 1 4,19-2 7,1 0 0,-1-2-1,0 0 1,0-2 0,0-1 0,-1-1 0,25-11 0,-46 18-1,0 0 0,0 0 0,0-1 0,0 1 0,0 0 0,0-1 0,-1 1 0,1-1 1,0 0-1,-1 0 0,1 0 0,-1 1 0,3-5 0,-4 5-2,0 0 0,0 0 0,0 0 0,0 0 0,0 0 0,0 0 1,0 0-1,0-1 0,0 1 0,0 0 0,-1 0 0,1 0 0,0 0 0,-1 1 0,1-1 0,-1 0 0,1 0 0,-1 0 0,1 0 0,-1 0 0,0 0 0,1 1 0,-1-1 0,0 0 1,0 1-1,0-1 0,1 0 0,-1 1 0,0-1 0,-2 0 0,-11-7-44,-1 1-1,1 1 1,-1 0 0,-1 1 0,1 1-1,-24-4 1,20 3-122,-10-2-992,0 2 1,-1 0-1,-49-1 0,36 8-260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40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451 55 13595,'-3'-3'421,"0"-1"0,0 0 0,-1 1 0,1 0 0,-1 0 0,0 0 1,0 1-1,0-1 0,0 1 0,-1 0 0,1 0 0,0 0 0,-1 1 0,0-1 0,-8 0 0,-6-2 770,-1 2 0,-27 0 0,43 2-1060,-16 0 330,-1 1 0,1 0 0,-1 2 0,1 0 0,0 1 0,0 1 0,0 1 0,1 1 0,0 1 0,-33 18 1,49-25-424,1 0 0,-1 1 0,0 0 0,1 0 0,0-1 0,-1 1 0,1 1 0,0-1 0,0 0 0,0 0 0,0 1 0,1-1 0,-1 1 0,1 0 0,-3 5 0,4-7-32,0-1-1,0 1 1,0 0 0,0 0 0,0 0 0,0 0-1,0-1 1,0 1 0,0 0 0,0 0 0,0 0 0,1-1-1,-1 1 1,0 0 0,0 0 0,1-1 0,-1 1 0,1 0-1,-1-1 1,1 1 0,-1 0 0,1-1 0,-1 1 0,1-1-1,-1 1 1,1-1 0,0 1 0,-1-1 0,1 1 0,0-1-1,1 1 1,3 1-1,0 0-1,0 0 1,0-1-1,5 1 1,-2 0 8,31 7 3,78 21 62,-102-24-69,0 0-1,-1 0 0,0 1 0,0 1 0,23 17 0,-27-16-10,0 0 0,0 1 0,-1 0 0,-1 1 0,0 0-1,0 0 1,-1 0 0,0 1 0,-1 0 0,0 1 0,5 16 0,-3-2-3,-2 0 0,0 1 0,-1 0-1,0 41 1,-4-58 6,-1 1 0,-1 0 0,0 0 0,0 0 0,-1-1-1,-1 1 1,-6 17 0,7-24 0,0 1 0,0-1-1,-1 0 1,0-1 0,0 1 0,0 0-1,-1-1 1,0 0 0,0 1 0,0-1 0,0-1-1,0 1 1,-1-1 0,0 0 0,1 0-1,-1 0 1,0 0 0,-6 1 0,7-3 3,1 0 1,-1 0-1,0 0 0,1 0 1,-1-1-1,0 1 1,0-1-1,0 0 0,0 0 1,1-1-1,-1 1 1,0-1-1,0 1 0,1-1 1,-1-1-1,0 1 1,1 0-1,-1-1 0,1 0 1,0 0-1,-1 0 1,1 0-1,0 0 0,0-1 1,0 1-1,-4-7 1,2 3 1,0 0 1,1 0 0,0-1 0,0 0-1,0 0 1,1 0 0,0-1 0,1 1-1,0 0 1,0-1 0,0 0 0,0-10-1,1 3-8,2 0-1,-1-1 1,2 1-1,0 0 0,1 1 1,0-1-1,9-21 0,-1 8-5,1 1-1,28-47 1,-23 48-1,2 1 1,0 1-1,2 0 1,1 1-1,31-25 0,132-88-2,-169 125 16,-5 3-2,-2 2 4,0-1 0,19-7-1,-28 13-2,1 1 0,-1-1-1,1 1 1,0 0 0,-1 0 0,1-1-1,-1 1 1,1 0 0,-1 0 0,1 0 0,0-1-1,-1 1 1,1 0 0,0 0 0,-1 0-1,1 0 1,-1 0 0,1 0 0,0 1-1,-1-1 1,1 0 0,-1 0 0,1 0-1,0 0 1,-1 1 0,1-1 0,0 1-1,0 0 19,-1 0-1,1 1 0,-1-1 0,0 0 0,1 0 0,-1 1 0,0-1 1,0 0-1,0 1 0,0-1 0,0 0 0,0 1 0,-1 1 1,-7 50 567,4-29-363,1 0 1,0 45 0,3-61-208,0-1-1,1 1 0,1-1 0,-1 0 0,1 0 0,0 0 0,1 0 0,0 0 0,0 0 0,0 0 0,1-1 0,0 0 0,9 11 1,-11-14-64,1 0 0,-1-1 0,1 1 0,0-1 0,0 1 1,0-1-1,0 0 0,0 0 0,1-1 0,-1 1 1,0-1-1,1 1 0,0-1 0,-1 0 0,1 0 0,-1-1 1,1 1-1,0-1 0,0 0 0,-1 0 0,1 0 1,0 0-1,0-1 0,-1 1 0,1-1 0,-1 0 1,1 0-1,0 0 0,-1-1 0,5-2 0,2-1-699,0-2 0,0 1-1,0-2 1,-1 1 0,0-1-1,0 0 1,-1-1-1,8-11 1,10-17-1336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40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 20324,'-16'11'1601,"4"4"759,11-3-735,12 0-1049,10-4-416,9-2-1113,5-1-519,4-4-1697,-1 4 1585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41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0 184 16460,'1'7'673,"-1"0"0,1 0 0,0 1 0,1-1 1,0 0-1,0 0 0,0-1 0,1 1 0,4 8 1,-4-10-206,1 0 1,-1-1 0,1 1 0,0-1-1,0 0 1,1 1 0,-1-2 0,1 1 0,0-1-1,0 1 1,8 3 0,-10-6-325,0 1 1,0 0-1,1-1 0,-1 0 1,1 0-1,-1 0 0,1 0 1,-1 0-1,1-1 0,0 0 1,-1 1-1,1-1 0,0-1 1,-1 1-1,5-1 1,-5 0-114,-1 0 0,0-1 1,1 1-1,-1 0 1,0-1-1,0 1 1,0-1-1,0 1 0,0-1 1,-1 0-1,1 0 1,-1 0-1,1 0 1,-1 0-1,1-1 0,-1 1 1,0 0-1,0 0 1,0-1-1,-1 1 1,1-1-1,0-3 0,7-35-138,-1 1 0,0-47-1,0-2-448,-4 81 498,3 8 18,9 14-3,-6-4 33,3 0 24,1-1 1,-1 0-1,2-1 1,-1 0-1,1-1 0,0-1 1,1 0-1,0-1 1,0 0-1,0-1 0,0-1 1,0-1-1,1 0 1,-1-1-1,1 0 1,0-1-1,-1-1 0,1-1 1,-1 0-1,25-7 1,-37 9-11,0-1-1,0 0 1,-1 0 0,1-1 0,0 1 0,-1 0 0,1-1 0,-1 1 0,0-1 0,1 0-1,-1 0 1,0 0 0,0 0 0,3-4 0,-5 5-1,1-1-1,0 0 1,0 0 0,-1 0-1,1 0 1,-1 0 0,1 0-1,-1 0 1,0 0 0,0 0-1,0 0 1,0 0 0,0 0 0,-1 0-1,1 0 1,-1 0 0,1 0-1,-1 0 1,1 0 0,-1 0-1,-2-2 1,0-3 9,2 4-13,0 1 1,0-1-1,0 1 0,-1-1 0,1 1 0,-1-1 0,-3-2 0,4 4 0,0 0-1,0 0 1,0 1-1,-1-1 1,1 0-1,0 1 1,-1-1 0,1 1-1,0 0 1,-1-1-1,1 1 1,-1 0-1,1 0 1,-1 0-1,1 0 1,0 0-1,-1 0 1,1 0-1,-2 1 1,-2 0 7,0 0 0,0 0-1,1 1 1,-1-1 0,1 1 0,-1 0-1,1 0 1,0 1 0,0-1 0,0 1-1,0 0 1,-4 4 0,6-5 8,1-1 0,-1 1 0,1 0 0,0 0 0,0 0 0,0 0 0,0 0 0,0 0 0,0 0 1,1 0-1,-1 0 0,1 0 0,-1 0 0,1 0 0,0 0 0,0 1 0,0-1 0,0 0 0,0 0 0,0 0 0,1 0 0,-1 1 0,1-1 0,-1 0 0,1 0 0,0 0 1,0 0-1,0 0 0,0 0 0,2 2 0,1 1 4,0 0 1,0-1-1,0 0 0,0 1 1,1-1-1,0-1 0,0 1 1,0-1-1,0 0 0,0 0 1,1 0-1,-1-1 1,9 3-1,10 3-16,45 7 0,-67-15-3,36 5-1102,0-1 1,0-3-1,67-5 1,-54 2-309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26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518 48 9746,'53'-41'4536,"-53"41"-4481,0 0 0,0 0-1,0-1 1,1 1 0,-1 0 0,0 0 0,0 0 0,0 0 0,0-1 0,0 1 0,0 0-1,0 0 1,0 0 0,0-1 0,0 1 0,0 0 0,0 0 0,0 0 0,0 0 0,0-1 0,0 1-1,0 0 1,-1 0 0,1 0 0,0 0 0,0 0 0,0-1 0,0 1 0,0 0 0,0 0 0,0 0-1,0 0 1,-1 0 0,1 0 0,0-1 0,0 1 0,0 0 0,0 0 0,-1 0 0,1 0-1,0 0 1,0 0 0,0 0 0,0 0 0,-1 0 0,1 0 0,0 0 0,0 0 0,0 0 0,0 0-1,-1 0 1,1 0 0,0 0 3,-1 0-1,1 0 1,0-1-1,-1 1 1,1 0-1,0 0 0,-1 0 1,1 0-1,-1 0 1,1 0-1,0 0 1,-1 1-1,1-1 1,0 0-1,-1 0 1,1 0-1,0 0 1,-1 0-1,1 0 0,0 1 1,0-1-1,-1 0 1,1 0-1,0 1 1,-1-1-1,1 0 1,0 0-1,0 1 1,0-1-1,-1 0 1,1 0-1,0 1 0,0-1 1,0 0-1,0 1 1,-1-1-1,1 0 1,0 1-1,-7 22 620,0-1 1,-2-1-1,-22 40 0,16-31-305,-34 58 1050,-76 106 0,0-41 319,85-108-1297,2 1 1,-49 79-1,84-120-437,0 0 0,0 0 0,1 1 0,-1-1 0,1 1 0,1 0 0,-1-1 0,-1 12 0,3-17-17,0 1 0,0-1 0,0 0 0,-1 1 0,1-1 0,0 1 0,0-1 0,0 0 0,0 1 0,0-1 0,0 1 0,0-1 0,0 0 0,0 1 0,1-1 0,-1 0 0,0 1 0,0-1 0,0 1 0,0-1 1,0 0-1,1 1 0,-1-1 0,0 0 0,0 1 0,1-1 0,-1 0 0,0 0 0,0 1 0,1-1 0,-1 0 0,0 0 0,1 1 0,-1-1 0,0 0 0,1 0 0,-1 0 0,0 0 0,1 0 0,-1 1 0,1-1 0,-1 0 0,0 0 0,1 0 0,-1 0 0,1 0 0,-1 0 0,0 0 0,1-1 0,1 1-119,0-1 0,-1 1-1,1-1 1,-1 0 0,1 0 0,-1 1 0,1-1-1,-1 0 1,0-1 0,3-1 0,0-2-469,0 0 1,0-1 0,0 1 0,-1-1-1,0 0 1,3-8 0,4-7-1084,9-12 373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42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430 497 17396,'18'-43'1562,"10"-30"1605,-25 62-2586,0-1 1,0 1-1,-1-1 1,1-14-1,-3 23-516,1 1 0,-1 0-1,0 0 1,0-1 0,-1 1 0,1 0-1,0-1 1,-1 1 0,1 0 0,-1 0-1,0 0 1,0-1 0,0 1 0,0 0-1,0 0 1,0 0 0,0 0 0,-1 1-1,1-1 1,-1 0 0,1 1 0,-1-1 0,0 1-1,0-1 1,0 1 0,1 0 0,-1-1-1,0 1 1,-1 0 0,1 0 0,-3 0-1,-1-1 7,-1 1 0,1 1-1,0-1 1,-1 1-1,1 0 1,0 1-1,-1-1 1,1 1-1,0 1 1,-12 3 0,-4 3 172,-1 1 0,2 2 0,0 0 0,0 1 0,-24 19 0,16-9 112,1 1 0,-44 49 0,59-58-282,1 1 1,0 0 0,1 1-1,1 0 1,-14 30-1,23-43-67,0 0 0,0 1 0,0-1 1,0 0-1,1 0 0,-1 0 0,1 1 0,0-1 0,0 0 0,0 1 0,0-1 0,1 0 0,-1 0 0,2 5 0,-1-5-1,1-1-1,-1 1 1,0-1-1,1 0 1,-1 1-1,1-1 1,0 0-1,0 0 1,0 0-1,0 0 1,0-1-1,0 1 0,0 0 1,3 1-1,3 0 1,-1 0 0,1 0 1,0-1-1,0 1 0,0-2 0,0 1 0,0-1 0,0 0 0,0-1 0,12-1 0,-2 0-2,0-1 1,0-1-1,-1-1 1,1-1-1,-1 0 1,0-1-1,0-1 1,-1 0-1,18-11 1,-13 4-8,-1 0-1,-1-1 1,0 0 0,-1-2 0,-1 0 0,19-25 0,-14 11 1,0-1 1,-2-1-1,-1-1 0,-2 0 0,-1-2 0,-2 1 1,-2-2-1,13-58 0,-25 94 3,2-9 1,1 0-1,-2-1 1,1 1 0,-2-1-1,1 1 1,-1 0 0,-3-16-1,3 26 0,0-1-1,0 0 1,0 0 0,0 0-1,0 0 1,-1 0-1,1 0 1,0 0-1,0 0 1,-1 0-1,1 1 1,-1-1 0,1 0-1,-1 0 1,1 0-1,-1 1 1,0-1-1,1 0 1,-1 1 0,0-1-1,0 0 1,1 1-1,-1-1 1,0 1-1,0-1 1,0 1-1,1 0 1,-1-1 0,0 1-1,0 0 1,0 0-1,0-1 1,0 1-1,0 0 1,0 0 0,-1 0-1,-1 1 1,0 0 0,1 0 0,-1 0 0,0 0 0,1 1 0,-1-1 0,1 1 0,-1-1 0,1 1 0,0 0 0,-4 4 0,-10 11 98,2 0 1,0 1-1,1 1 0,1 0 0,0 1 0,2 0 1,0 1-1,2 0 0,0 0 0,1 1 0,1 0 0,-4 34 1,9-42-70,0 0 0,0 1-1,2-1 1,0 1 0,0-1 0,2 0 0,-1 0 0,2 0 0,0 0 0,10 24 0,-10-31-22,-1 0-1,1-1 1,0 1-1,1-1 1,0 0-1,0 0 1,0 0-1,0-1 1,1 1-1,0-2 1,0 1-1,1 0 1,-1-1-1,1 0 1,0-1-1,0 0 1,0 0-1,0 0 1,1-1-1,-1 0 1,14 2-1,-12-3-6,0 0 0,0-1 0,0 0 0,0-1 0,0 0 0,0 0 0,0-1 0,0 0 0,-1 0 0,1-1 0,0-1 0,9-4 0,-14 5 0,1 1 0,-1-1 0,1-1 0,-1 1 0,0 0 0,0-1 0,-1 0 0,1 0 0,-1 0 0,0-1 0,0 1 0,0-1 0,0 1 0,-1-1 0,0 0 0,0 0 0,0 0 0,-1 0 0,1-1 0,-1 1 0,0-9 0,-1 9-2,0 0-1,0 0 1,0 0 0,-1 0 0,0 0-1,0 0 1,-4-9 0,5 13 0,0 0 1,-1 0 0,1 0 0,-1 1 0,1-1-1,-1 0 1,0 0 0,1 0 0,-1 0-1,0 1 1,0-1 0,0 0 0,1 0-1,-1 1 1,0-1 0,0 1 0,-1-1-1,1 1 1,0 0 0,0-1-1,0 1 1,-1 0 0,1 1-1,0-1 1,0 0 0,0 0-1,0 0 1,0 1-1,0-1 1,0 0 0,0 1-1,0-1 1,1 1 0,-1-1-1,0 1 1,0-1-1,0 1 1,0 0 0,0 1-1,-2 0-6,1 0-1,0 0 0,0 0 1,0 0-1,1 1 0,-1-1 0,0 1 1,1-1-1,0 1 0,-1 0 1,1 0-1,0-1 0,1 1 1,-1 0-1,0 0 0,1 0 1,0 0-1,-1 0 0,1 0 1,0 0-1,1 3 0,0-2 5,-1 0 0,1 0 0,1-1 1,-1 1-1,0-1 0,1 1 0,0-1 0,-1 1 0,1-1 0,1 0 0,-1 0 0,0 0 1,1 0-1,0 0 0,-1-1 0,6 4 0,0 0 3,1-1 1,0 0 0,1-1-1,-1 0 1,1 0-1,0-1 1,0-1-1,0 1 1,0-1-1,0-1 1,0 0-1,1-1 1,-1 0 0,0 0-1,11-2 1,-7 0 4,0-1 0,-1 0 1,1 0-1,-1-1 1,0-1-1,0 0 1,0-1-1,-1-1 0,0 0 1,20-15-1,44-50 53,6-6 58,-72 70-100,0 0 0,1 1 0,-1 1 0,2 0 0,-1 0 1,22-7-1,-29 12-14,1-1 1,0 1-1,0 0 1,0 0-1,0 1 0,0 0 1,8 0-1,-11 0-1,-1 1 0,1-1 0,-1 0 0,1 1 0,-1-1 0,1 1 0,-1 0 0,1-1 0,-1 1 0,0 0-1,1 0 1,-1 0 0,0 0 0,0 0 0,0 0 0,0 0 0,0 0 0,0 1 0,0-1 0,0 0 0,0 1 0,0-1-1,-1 0 1,1 1 0,-1-1 0,1 1 0,0 2 0,0 1 0,-1 1 0,1-1 0,-1 1 0,-1 0 0,1-1 0,-1 1 0,1-1 0,-1 1 0,-1-1 0,1 0 0,-1 1 0,0-1 0,-1 0 0,1 0 0,-1 0 0,0 0 0,-5 7 0,-3 1 0,0 0 0,-1 0 0,0-1 0,-21 15 0,4-5 0,-39 19 0,37-23 0,-31 23 0,63-41 0,-1 0 0,0 0 0,0 0 0,0 0 0,0 1 0,0-1 0,0 0 0,0 0 0,0 0 0,0 0 0,1 0 0,-1 0 0,0 0 0,0 0 0,0 0 0,0 0 0,0 0 0,0 0 0,0 0 0,0 0 0,0 1 0,0-1 0,0 0 0,0 0 0,0 0 0,0 0 0,0 0 0,0 0 0,0 0 0,0 0 0,0 0 0,0 1 0,0-1 0,0 0 0,0 0 0,0 0 0,0 0 0,0 0 0,0 0 0,0 0 0,0 0 0,0 1 0,0-1 0,0 0 0,0 0 0,0 0 0,0 0 0,0 0 0,0 0 0,0 0 0,0 0 0,0 0 0,0 0 0,-1 0 0,1 0 0,0 1 0,0-1 0,0 0 0,0 0 0,0 0 0,0 0 0,0 0 0,0 0 0,14-1 0,22-7 0,133-46 0,-161 52-1,0-1 0,0 0-1,0-1 1,-1 0 0,1 0 0,-1-1-1,0 0 1,-1 0 0,1 0 0,-1-1-1,0 0 1,0 0 0,-1-1 0,0 0-1,7-10 1,-11 15-31,-1 1 1,1-1-1,0 0 0,-1 0 1,0 1-1,1-1 1,-1 0-1,0 0 0,0 0 1,0-2-1,2-12-2378,-2 17 2192,0-1 1,1 0-1,-1 1 0,0-1 0,1 0 1,-1 0-1,1 1 0,-1-1 0,0 0 1,1 0-1,-1 1 0,1-1 0,-1 0 1,1 0-1,-1 0 0,1 0 0,-1 0 1,1 0-1,-1 0 0,0 0 0,1 0 1,-1 0-1,2 0 0,12 0-3833,-6-6 1600,-3-4 1066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42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0 16628,'-3'23'2160,"-2"4"1609,2 6-272,1 3-1313,-1-1-512,3-5-919,2-1-321,1-5-344,3-3-168,6-10-552,-1-1-433,5-14-1407,-2-8-1033,2-17 1929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43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94 12283,'-1'4'299,"-1"1"0,1 0 0,0 0 0,0 0 0,1 0 0,0 0 1,0 0-1,0 7 0,1-9-228,0 0-1,0 0 1,0 0 0,0 0-1,0-1 1,0 1 0,1 0-1,0-1 1,-1 1 0,1-1 0,0 0-1,0 1 1,0-1 0,0 0-1,4 2 1,0 0-1,0 1 0,1-1 0,0-1 0,0 1 0,0-1 0,8 2 0,48 12-225,-42-13-61,26 10 0,-42-12 203,0 0-1,0 0 1,-1 1 0,1-1-1,0 1 1,-1 0 0,0 0 0,0 1-1,0-1 1,5 6 0,-7-6 68,-1-1 1,1 1 0,-1-1-1,0 1 1,0 0-1,0-1 1,0 1-1,0 0 1,0 0-1,-1 0 1,1 0-1,-1-1 1,0 1-1,0 0 1,0 0-1,0 0 1,-1 0-1,1 0 1,-1 0-1,-1 3 1,-3 9 450,-1-1 0,0 0 0,-1 0 0,-12 16 1,12-20-167,0 1 1,1 1-1,0-1 0,1 1 1,0 0-1,1 0 1,-4 17-1,9-17 194,-1-12-508,0 0 0,0 1 1,0-1-1,0 0 1,1 0-1,-1 0 1,0 0-1,0 0 0,0 1 1,0-1-1,0 0 1,0 0-1,1 0 1,-1 0-1,0 0 0,0 0 1,0 0-1,0 0 1,1 0-1,-1 0 1,0 0-1,0 1 0,0-1 1,1 0-1,-1 0 1,0 0-1,0 0 1,0 0-1,0 0 0,1-1 1,-1 1-1,0 0 1,0 0-1,2 0 91,-1-1-1,0 0 1,1 0-1,-1 0 1,0 0 0,0 0-1,0 0 1,0 0-1,0 0 1,0 0 0,0-1-1,1 0 1,7-15 692,0 0-1,8-23 1,-11 24-482,1 0 0,0 1 0,17-26 0,-19 33-374,1 1-1,0 1 1,0-1 0,1 1 0,0 0-1,0 0 1,0 1 0,1 0 0,-1 0-1,1 1 1,0 0 0,1 1 0,-1-1-1,1 1 1,-1 1 0,1 0 0,0 0-1,0 1 1,0 0 0,14 0 0,-8 1-1057,-1 1 0,0 0 0,0 0-1,0 2 1,0 0 0,26 9 0,-38-12 1307,1 1 0,-1 0 0,1-1-1,-1 1 1,0-1 0,1 0-1,-1 1 1,1-1 0,-1-1 0,1 1-1,-1 0 1,1 0 0,-1-1 0,1 0-1,-1 1 1,0-1 0,1 0 0,-1 0-1,0 0 1,0-1 0,0 1 0,0 0-1,0-1 1,0 1 0,0-1 0,0 0-1,0 0 1,-1 0 0,1 0-1,-1 0 1,2-2 0,-2 2-78,0 0-1,1-1 1,-1 1 0,0 0 0,-1 0 0,1 0-1,0-1 1,-1 1 0,1 0 0,-1-1-1,0 1 1,0-1 0,0 1 0,0 0-1,0-1 1,0 1 0,-1 0 0,1-1 0,-1 1-1,1 0 1,-1-1 0,0 1 0,0 0-1,0 0 1,0 0 0,-1 0 0,1 0-1,0 0 1,-1 0 0,0 0 0,1 1-1,-3-3 1,1 2-88,0 0 0,-1 0 1,1 0-1,0 0 0,-1 1 0,1 0 0,-1-1 0,1 1 0,-1 1 0,0-1 0,0 0 0,1 1 1,-1 0-1,-6 0 0,8 0-32,0 0 1,0 0-1,0 1 1,0-1 0,0 1-1,0 0 1,0-1-1,0 1 1,0 0 0,1 0-1,-1 0 1,0 0-1,1 0 1,-1 1 0,0-1-1,1 0 1,0 1-1,-1-1 1,1 1 0,0 0-1,0-1 1,0 1-1,0 0 1,0 0-1,0-1 1,0 1 0,1 0-1,-1 0 1,0 3-1,0 1-3,1 0-1,0 1 1,0-1-1,0 0 1,1 1-1,0-1 1,0 0-1,0 0 1,1 0-1,0 0 0,0 0 1,1 0-1,-1 0 1,1-1-1,1 1 1,-1-1-1,1 0 1,0 0-1,4 5 1,0-2 0,-1 0 0,2-1 0,-1 0 0,1 0 1,0-1-1,0 0 0,0 0 0,1-1 0,0-1 1,15 6-1,-16-8 0,0 0 0,1-1 0,-1 0 0,0 0 1,1-1-1,-1 0 0,1-1 0,-1 0 0,0 0 0,1-1 1,-1 0-1,0-1 0,0 0 0,0-1 0,9-5 0,8-4 11,-2-2 0,0-1-1,35-31 1,-57 46-13,3-3 3,-1 0-1,1 1 0,-1-1 1,0-1-1,0 1 0,0-1 1,-1 1-1,5-8 0,-8 12-1,0 0 0,0-1 0,0 1-1,1-1 1,-1 1 0,0 0 0,0-1 0,0 1-1,0-1 1,0 1 0,0 0 0,0-1-1,0 1 1,0-1 0,0 1 0,0 0-1,0-1 1,0 1 0,0-1 0,0 1-1,-1 0 1,1-1 0,0 1 0,0 0-1,0-1 1,-1 1 0,1 0 0,0-1-1,-1 1 1,1-1 1,-1 1 0,0-1-1,0 1 1,1 0-1,-1-1 1,0 1 0,0 0-1,0 0 1,0 0 0,0 0-1,1 0 1,-3 0 0,-23 4 17,19-2-18,0 1 0,0 0-1,1 0 1,-1 1-1,1 0 1,0 0 0,-1 0-1,2 1 1,-1 0-1,-5 6 1,8-7 6,0-1-1,0 1 1,1-1 0,-1 1-1,1 0 1,0 0 0,0 0-1,0 0 1,0 0 0,1 1-1,0-1 1,0 0 0,0 1-1,0-1 1,1 1 0,0-1-1,0 1 1,0 4 0,0-7-3,1 0-1,-1 0 1,1-1 0,0 1-1,-1 0 1,1-1 0,0 1-1,0 0 1,0-1 0,0 1 0,0-1-1,0 1 1,0-1 0,1 0-1,-1 1 1,1-1 0,-1 0-1,1 0 1,-1 0 0,1 0 0,-1 0-1,1 0 1,0-1 0,0 1-1,-1-1 1,1 1 0,0-1-1,0 1 1,0-1 0,3 0 0,2 1 2,0-1 0,1-1 0,-1 1 0,0-1 0,1 0 0,12-4 0,-8 1-6,0-1 0,0-1 0,0 0 0,-1 0 0,0-1 0,0 0-1,0-1 1,-1 0 0,-1-1 0,1 0 0,-1-1 0,-1 1 0,0-2 0,11-18 0,-6 7 5,-1-2 1,-1 1-1,-1-1 1,-1-1-1,-1 0 1,6-36 0,-13 55-6,1-1-1,-1 1 1,0 0-1,0-1 0,0 1 1,-1-1-1,0 1 1,-1-1-1,-1-9 0,2 15 2,0 0 0,0 0 1,0 1-1,-1-1 0,1 0 0,0 1 0,-1-1 0,1 0 0,0 0 0,-1 1 0,1-1 1,-1 1-1,1-1 0,-1 0 0,1 1 0,-1-1 0,0 1 0,1-1 0,-1 1 1,0 0-1,1-1 0,-1 1 0,0 0 0,1-1 0,-1 1 0,0 0 0,0 0 0,1-1 1,-1 1-1,0 0 0,0 0 0,0 0 0,1 0 0,-1 0 0,0 0 0,0 1 1,1-1-1,-1 0 0,0 0 0,-1 1 0,-2 0 14,0 1 0,0 0-1,0 0 1,0 1 0,1-1 0,-6 5 0,-1 2-51,1 0 1,0 0 0,0 0 0,1 1 0,0 1 0,1-1 0,0 1 0,1 0 0,0 1 0,1 0 0,0 0 0,1 0 0,0 0 0,1 0-1,0 1 1,1 0 0,0 0 0,1-1 0,1 1 0,0 0 0,1 0 0,0 0 0,1 0 0,0-1 0,1 1 0,1-1 0,0 0 0,0 0-1,10 18 1,-8-19-542,0-1 0,1 0-1,0 0 1,1 0 0,0-1-1,0 0 1,1-1-1,0 0 1,1 0 0,0-1-1,0 0 1,0 0 0,13 4-1,-12-7-142,0-1-1,19 3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44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29 179 17956,'12'19'1536,"-1"0"1,0 1-1,-2 1 1,0 0-1,-2 0 1,0 1-1,5 29 1,1 10-697,-3 0-1,4 79 1,-14-139-840,0 5-17,0 0 1,0 0-1,-2 10 0,2-15 12,-1 0 0,1-1 0,0 1 0,0 0 0,0-1 0,-1 1 0,1 0-1,0-1 1,-1 1 0,1-1 0,-1 1 0,1 0 0,-1-1 0,1 1 0,-1-1 0,1 1-1,-2 0 1,2-1 0,-1 0-1,1 0 1,-1 0-1,0 0 0,1 0 1,-1 0-1,0 0 1,1 0-1,-1 0 0,1 0 1,-1-1-1,0 1 1,1 0-1,-1 0 0,1-1 1,-1 1-1,0 0 0,1-1 1,-1 1-1,1 0 1,-1-1-1,1 1 0,0-1 1,-1 0-1,-5-5-205,1 0 1,0-1-1,0 0 0,1 0 0,0 0 0,0-1 0,1 1 0,0-1 0,-3-11 1,-1 2-226,-9-27-611,2 0 0,2 0 1,-8-51-1,18 78 979,0 1 1,1-1 0,1 0-1,0 1 1,1-1-1,1 0 1,1 1-1,0-1 1,2 1-1,-1 0 1,2 1-1,8-19 1,-8 24 192,-1 0 1,1 0-1,1 1 1,0 0-1,0 0 1,0 1-1,1 0 0,10-8 1,-13 12 22,0 1 0,1 0 0,-1 0 1,1 0-1,0 0 0,-1 1 0,1 0 1,0 0-1,0 1 0,1 0 0,-1 0 1,0 0-1,0 0 0,0 1 0,1 0 1,7 2-1,-6-1 56,0 1 0,0 0 0,0 0 0,0 1 0,-1 0 0,1 0 0,-1 1 0,0 0 0,0 0 0,0 0 0,0 1 0,-1 0 0,11 11 0,-14-12-145,1 0 1,-1 0 0,0 1-1,0-1 1,-1 1 0,1-1-1,-1 1 1,0 0-1,0 0 1,0 0 0,-1 0-1,0 0 1,0 0 0,0 1-1,-1-1 1,1 0 0,-1 0-1,-1 1 1,1-1-1,-1 0 1,0 0 0,-2 8-1,-2-1-57,0 0 0,-1-1 0,0 1 0,-1-1-1,0-1 1,-1 1 0,0-1 0,-1-1 0,0 0-1,0 0 1,-1 0 0,0-1 0,0-1 0,-1 0-1,0 0 1,-13 5 0,21-11-52,-1 0-1,1 1 1,-1-1-1,1 0 1,-1-1-1,0 1 1,0-1-1,-6 1 1,8-1-2,1-1 0,-1 1 0,1 0 1,-1 0-1,1-1 0,-1 1 1,1-1-1,0 0 0,-1 1 0,1-1 1,0 0-1,-1 0 0,1 1 1,0-1-1,0 0 0,0-1 0,0 1 1,0 0-1,0 0 0,0 0 1,0 0-1,0-1 0,1 1 0,-1 0 1,0-2-1,-1-5-667,1 1 0,0 0 1,0-1-1,1 1 0,0 0 0,0-1 1,2-13-1,-1 16 402,5-42-1939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44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0 21989,'32'124'7720,"-11"-33"-5378,-15-69-2193,-1 0 1,-1 0 0,0 1-1,-2-1 1,-1 38-1,-2-50-291,0 0-1,0 0 0,-1 0 1,0 0-1,-1 0 1,0 0-1,-1-1 0,0 1 1,0-1-1,-1 0 1,0 0-1,-1-1 0,0 1 1,-12 13-1,16-20-190,-1 0 0,1 1-1,-1-1 1,0 0 0,1-1-1,-5 3 1,6-3 185,1-1-1,-1 0 1,0 0-1,1 1 1,-1-1 0,0 0-1,0 0 1,1 0 0,-1 0-1,0 0 1,0 0 0,1 0-1,-1 0 1,0 0-1,1 0 1,-1 0 0,0-1-1,0 1 1,1 0 0,-1 0-1,0-1 1,1 1 0,-1 0-1,1-1 1,-1 1 0,0-1-1,1 1 1,-1-1-1,1 1 1,-1-1 0,1 1-1,-1-1 1,1 1 0,0-1-1,-1 0 1,1 1 0,-1-2-1,-1-5-746,0 0-1,0 0 0,0 0 1,1 0-1,0-1 0,0-8 1,2-23-831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19:44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1 377 13235,'27'-12'2447,"1"1"-1,0 2 1,36-7 0,-35 9-843,-1 0-1,50-22 1,-71 25-1493,1 0 0,-1-1 0,0 0 1,0-1-1,0 1 0,-1-1 1,0 0-1,0-1 0,-1 0 0,1 0 1,-2 0-1,1 0 0,-1-1 1,0 0-1,0 1 0,2-12 0,0 2-109,-1-1-1,-2 0 1,0 0-1,0 0 1,-2-1-1,0-24 0,-1 42 2,0-1-1,0 1 1,0 0-1,-1 0 1,1-1 0,0 1-1,0 0 1,-1 0-1,1 0 1,0 0-1,-2-2 1,2 3-1,0 0-1,0 0 1,0 0 0,0 0 0,0 0 0,-1 0-1,1 0 1,0-1 0,0 1 0,0 0 0,0 0-1,-1 0 1,1 0 0,0 0 0,0 0 0,0 0-1,0 0 1,-1 0 0,1 0 0,0 0 0,0 0-1,0 0 1,0 0 0,-1 1 0,1-1 0,0 0 0,0 0-1,0 0 1,0 0 0,-1 0 0,1 0 0,0 0-1,0 0 1,0 0 0,0 1 0,0-1 0,0 0-1,-1 0 1,1 0 0,0 1 0,-2 1 26,0 1 0,0 0 0,1 0 0,-1 0 0,1 0 1,-2 5-1,-14 55 917,-16 113 0,31-166-876,-4 32 186,-1 61 1,7-87-223,0 0-1,1-1 1,1 1-1,1 0 1,0-1 0,1 0-1,6 17 1,-8-28-121,-1-1 0,0 0 0,1 0 0,0 0 0,0 0 0,0 0 0,0 0 0,0 0 0,0 0 0,1-1 0,-1 0 0,1 1 0,0-1 0,0 0 0,0 0 0,0 0 1,0-1-1,0 1 0,6 1 0,-2-1-199,0-2 0,0 1 0,-1-1 0,1 0 0,0 0 0,0-1 0,0 0 0,0 0 0,12-4 0,56-19-1429</inkml:trace>
  <inkml:trace contextRef="#ctx0" brushRef="#br0" timeOffset="1">777 636 29326,'-18'26'1273,"7"-6"615,8-4-1608,11-6-280,5-2-96,11-22 72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29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319 869 11458,'0'-1'144,"0"-1"-1,0 1 0,0 0 1,0 0-1,0 0 0,0 0 1,1 0-1,-1 0 0,0-1 1,1 1-1,-1 0 0,1 0 1,-1 0-1,1 0 0,0 0 1,-1 1-1,1-1 0,0 0 1,0 0-1,0 0 0,-1 0 1,1 1-1,0-1 0,0 1 1,0-1-1,0 0 0,0 1 1,0-1-1,2 1 0,2-2 110,1 1 0,0 0 0,-1 1 0,12-1 0,-5 1 66,230-2 2433,-97 3-1906,195-10 506,5-31-246,-295 30-993,120-24 173,-131 24-241,0-2 1,45-20-1,-76 28-13,1 0 0,-1-1 0,0 0 0,-1-1 0,1 1 0,-1-1 0,0-1 0,-1 1 0,0-1 0,0-1-1,0 1 1,-1-1 0,0 0 0,0 0 0,6-15 0,-6 8 140,0 1 0,-1-1-1,-1 0 1,-1 0 0,0 0-1,0 0 1,-2 0 0,-2-29 0,0 29-138,-1 1 0,0 0 0,-1 0 0,0 0 0,-1 1 0,-1-1 0,0 1 0,-1 1 0,0-1 1,-1 1-1,0 0 0,-1 1 0,-1 0 0,0 0 0,0 1 0,-1 0 0,0 1 0,0 1 1,-1-1-1,-21-10 0,-8 0-29,0 1 0,0 2 0,-64-15 0,-138-15-45,156 35 30,0 4 1,-1 4 0,0 4-1,1 4 1,-106 19-1,131-12 56,1 3 0,-116 46-1,130-40 73,2 2 0,1 1 0,1 2-1,-46 38 1,69-49-20,2 1 0,-22 24-1,34-34-74,1 1-1,0 0 0,0 0 1,1 0-1,0 1 0,0-1 0,1 1 1,0 0-1,-4 16 0,6-20-40,0 0 1,1-1-1,0 1 0,0 0 0,0 0 0,0 0 0,1 0 0,-1 0 1,1 0-1,0-1 0,0 1 0,1 0 0,-1-1 0,1 1 1,0 0-1,0-1 0,3 5 0,0-1-111,1-1 0,0 1 0,1-1 0,0 0 1,-1-1-1,2 0 0,9 6 0,67 29-432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30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43 658 10530,'-38'2'2710,"38"-2"-2676,0 0 0,0 0-1,0 0 1,-1 1 0,1-1 0,0 0-1,0 0 1,0 0 0,-1 0 0,1 0-1,0 0 1,0 0 0,0 0 0,0 0-1,-1 0 1,1 1 0,0-1-1,0 0 1,0 0 0,0 0 0,0 0-1,0 0 1,-1 1 0,1-1 0,0 0-1,0 0 1,0 0 0,0 1 0,0-1-1,0 0 1,0 0 0,0 0 0,0 1-1,0-1 1,0 0 0,0 0 0,0 0-1,0 1 1,6 5 820,4-2-467,0 0 1,0-1-1,1 0 1,15 1-1,-17-2-210,397 58 3820,-277-48-2734,252-10 0,129-62-273,-451 50-968,165-31 13,-152 25-31,77-30-1,-124 38-3,-1-2 0,0-1 0,-1-1 1,35-23-1,-51 29 0,0 0 1,1 0-1,-2-1 1,1 0 0,-1 0-1,10-15 1,-13 16 0,0 1 0,0-1 0,-1 0 0,0 0 0,0 0 0,0 0 0,-1 0-1,0 0 1,0-1 0,0 1 0,-1-10 0,-1 6 1,-1 0 0,1 1 0,-2-1-1,1 0 1,-1 1 0,-1-1-1,0 1 1,0 0 0,-9-15 0,1 7-1,-1-1 1,0 2 0,-25-25-1,20 24-2,-1 1 0,-1 1 0,0 0 0,-1 2 0,-1 0 0,0 2 0,0 0 0,-1 2 0,0 0 0,-1 1 0,0 2 0,-25-4 0,-9 1 74,0 3 0,0 3 0,-1 2 0,1 3 0,-104 16 0,72-1 258,1 4-1,1 4 0,-88 38 0,17 7 244,122-50-381,1 1 0,-38 28-1,58-37-105,0 1 0,1 1 1,-16 18-1,26-26-55,-1 1 1,1 0 0,1 0 0,0 1 0,0 0-1,0-1 1,1 1 0,0 1 0,-3 14-1,5-17-52,0 1-1,0 0 0,1-1 0,0 1 0,0-1 0,1 1 0,0 0 1,0-1-1,1 1 0,-1-1 0,1 0 0,1 1 0,-1-1 0,1 0 1,0 0-1,0-1 0,6 8 0,0-2-142,1 0 0,0-1 0,0 0 0,1 0-1,1-1 1,-1 0 0,20 10 0,79 35-461,-78-41 483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31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759 1043 8754,'15'-3'744,"-1"2"0,1 0 0,-1 1 1,1 0-1,0 1 0,-1 1 0,22 5 1,2-1-84,164 19 938,1-9 1,232-11-1,-322-10-991,-1-5 0,0-5 1,137-37-1,-189 35-425,-1-2 0,0-3 0,-2-3 1,-1-1-1,-1-4 0,-2-1 0,76-59 0,-112 76-171,0-1-1,-1-1 1,-1 0-1,0-1 1,-2-1-1,23-35 1,-32 45 5,0 0 0,0 0 1,0 0-1,-1-1 0,-1 1 0,1-1 1,-1 0-1,-1 0 0,0 0 0,0 1 1,0-1-1,-1 0 0,-1 0 0,0 0 0,0 0 1,0 0-1,-1 0 0,-1 0 0,-5-13 1,-1 3 56,-2 0 1,0 1-1,-1 0 0,-1 1 1,0 0-1,-1 2 1,-1-1-1,-1 2 1,-23-19-1,7 11-30,-1 1 1,0 1-1,-1 2 0,-48-18 0,15 12-18,-2 3-1,-126-22 1,91 28-21,-134-1 0,119 19-9,0 4 1,1 5 0,-215 52-1,204-28-27,-190 80-1,-111 81-12,415-190 43,-13 6 0,-153 82-16,161-83 16,0 2-1,1 0 1,1 1-1,0 1 0,1 0 1,-22 28-1,33-35 7,0 0-1,1-1 1,0 2-1,0-1 1,1 1 0,0-1-1,1 1 1,-3 12-1,4-15 5,1 1-1,0 0 0,1-1 0,0 1 0,0 0 0,1 0 0,0-1 0,0 1 0,1-1 1,-1 1-1,7 12 0,-3-8 22,1 0 1,1-1 0,0 0-1,1 0 1,0-1 0,1 0-1,-1-1 1,2 1 0,0-2-1,0 1 1,0-2-1,19 12 1,-2-4 45,1-2 1,1 0-1,0-2 1,40 11-1,10-4 139,1-3 1,103 7-1,169-11 393,101-24-70,-1-40-1607,-336 28-210,-42 0 465,-65 22 726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37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41 13435,'0'-3'802,"0"0"-391,0 1-1,0 0 1,-1-1-1,1 1 1,-1 0-1,1 0 1,-1 0 0,0-1-1,1 1 1,-1 0-1,0 0 1,-1 0-1,1 0 1,0 0-1,-3-2 1,4 4-386,0 0 0,0 0-1,0 0 1,0 0 0,0-1 0,0 1 0,0 0 0,0 0 0,0 0 0,0 0-1,-1 0 1,1 0 0,0 0 0,0 0 0,0 0 0,0 0 0,0 0-1,0 0 1,0 0 0,0 0 0,0 0 0,-1 0 0,1 0 0,0 0 0,0 0-1,0 0 1,0 0 0,0 0 0,0 0 0,0 1 0,0-1 0,0 0 0,0 0-1,-1 0 1,1 0 0,0 0 0,0 0 0,0 0 0,0 0 0,0 0 0,0 0-1,0 0 1,0 0 0,0 0 0,0 1 0,0-1 0,0 0 0,0 0 0,0 0-1,0 0 1,0 0 0,0 0 0,0 0 0,0 0 0,0 0 0,0 1 0,0-1-1,0 0 1,0 0 0,-1 6 439,1 1-1,0-1 1,0 1-1,0 0 1,3 9-1,-3-14-402,12 75 1694,5 53-120,-6 390 328,-8-399-1889,-1-104-133,0-1 0,1 0 0,1 0 0,1 0 0,6 16 0,-10-30-87,0 0-1,0 0 1,0 0 0,0 0 0,0 0-1,0 0 1,0 0 0,1 0-1,-1 0 1,1-1 0,-1 1-1,1 0 1,0-1 0,0 1-1,0-1 1,0 0 0,0 0-1,0 0 1,4 2 0,-4-3-155,1 0 1,-1 0 0,1 0-1,-1-1 1,1 1-1,-1 0 1,0-1 0,1 0-1,-1 0 1,1 1-1,-1-1 1,0-1 0,0 1-1,0 0 1,0-1-1,0 1 1,0-1 0,3-2-1,28-26-1786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27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50 9810,'2'-13'1084,"-1"10"-519,0-1 1,-1 1 0,1 0 0,-1 0 0,0 0-1,0 0 1,0 0 0,-1 0 0,0-6 0,1 9-509,0 0 0,0 1 0,0-1 0,0 0 0,0 0-1,0 0 1,0 0 0,0 0 0,0 1 0,0-1 0,0 0 0,0 0 0,-1 0 0,1 0 0,0 0 0,0 0 0,0 1 0,0-1 0,0 0 0,0 0 0,0 0 0,0 0 0,-1 0 0,1 0 0,0 0 0,0 0 0,0 0 0,0 0 0,0 1 0,0-1 0,-1 0 0,1 0 0,0 0 0,0 0 0,0 0 0,0 0 0,0 0 0,-1 0 0,1 0 0,0 0 0,0 0 0,0 0 0,0 0 0,0 0 0,-1 0 0,1-1 0,0 1 0,0 0 0,0 0 0,0 0 0,0 0 0,0 0 0,-1 0 0,1 0 0,0 0 0,0 0 0,0 0 0,0-1 0,0 1 0,0 0 0,0 0 0,0 0 0,0 0 0,0 0 0,0 0 0,-1-1 0,1 1 0,-3 13 1418,3-10-1339,1 0 0,0 0 0,0 0-1,0 0 1,0 0 0,0-1 0,1 1 0,-1 0 0,1-1 0,0 1 0,0-1-1,0 0 1,0 1 0,0-1 0,5 3 0,5 5 486,26 14 0,-21-13-180,61 43 580,-2 4 0,-2 4 0,-4 2 0,-2 3 1,70 91-1,-49-31-654,-26-33-261,-60-90-131,1 1 0,-1-1 0,1 0 0,0-1 0,0 1 0,6 4 0,-8-7-91,-1 0 1,1 0-1,0 0 1,0 0 0,0 0-1,0-1 1,0 1-1,0-1 1,0 0-1,0 1 1,0-1-1,0 0 1,0 0 0,0 0-1,0 0 1,0-1-1,0 1 1,0 0-1,0-1 1,2-1-1,8-2-1137,-1-2 0,0 1 0,-1-2-1,12-7 1,23-24-896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38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12971,'10'24'3007,"0"1"0,-1 0 0,5 30 0,-8-25-1774,-1 0 0,0 45 0,-5-63-1108,0-1 1,1 1-1,1-1 1,-1 1-1,7 18 0,-8-29-119,0-1 0,1 1 0,-1 0 0,0-1 0,1 1 0,-1 0 0,0 0 0,1-1 0,-1 1 0,1-1 0,-1 1 0,1 0 0,-1-1 0,1 1 0,0-1 0,-1 1 0,1-1 0,0 0 0,-1 1-1,1-1 1,1 1 0,-2-1-2,1 0-1,0 0 1,0 0-1,-1 0 1,1-1 0,0 1-1,-1 0 1,1 0-1,0-1 1,-1 1-1,1 0 1,0-1-1,-1 1 1,1 0-1,-1-1 1,1 1-1,-1-1 1,2 0-1,2-4 6,1-1 0,-2 1 0,1-1 0,3-6 0,-4 6-1,1 0-4,63-100 44,-57 93-45,1 0 1,0 0 0,1 1-1,0 1 1,22-16-1,-22 18 25,0 2-1,0 0 0,0 0 0,1 1 0,17-6 1,-27 11-12,0 0 0,1 0 0,-1 1 1,0-1-1,1 1 0,-1-1 0,0 1 1,1 0-1,-1 0 0,1 0 1,-1 1-1,1-1 0,-1 1 0,0 0 1,0 0-1,1 0 0,-1 0 0,0 1 1,0-1-1,0 1 0,0 0 1,0 0-1,-1 0 0,1 0 0,0 0 1,-1 1-1,4 3 0,0 3 8,0 1-1,-1-1 0,0 1 1,0 0-1,6 20 1,9 54 130,-18-74-123,-1-6-11,0 1 0,0-1 0,0 0 0,1 0 0,-1 1 0,6 6 0,-7-10-17,1 0 1,-1 0-1,1 0 1,0-1-1,0 1 0,-1 0 1,1 0-1,0-1 1,0 1-1,0-1 0,0 1 1,0-1-1,0 1 1,0-1-1,0 1 0,0-1 1,0 0-1,0 0 1,0 0-1,0 1 0,0-1 1,0 0-1,0 0 1,0 0-1,0 0 0,0-1 1,0 1-1,0 0 1,1 0-1,-1-1 0,0 1 1,0-1-1,1 0 1,10-6 28,0 0 1,-1-1 0,1 0-1,-2-1 1,1-1 0,10-12 0,15-12 68,-17 17 14,1 2 0,1 0 0,24-13-1,-32 21 3,0 1-1,1 0 0,-1 1 0,1 0 0,0 1 0,26-3 1,-37 6-108,1 1 0,-1 0 1,0 0-1,0 0 1,1 0-1,-1 0 1,0 1-1,0-1 1,0 1-1,0 0 0,0 0 1,0 0-1,0 1 1,0-1-1,0 1 1,0 0-1,0-1 0,-1 1 1,4 3-1,0 2-10,-1 0 0,1 0-1,-2 1 1,1-1 0,5 13-1,12 20-46,-14-30-379,0-1 1,0 1 0,1-1-1,0-1 1,1 0 0,0 0-1,0-1 1,1 0 0,-1-1 0,1 0-1,1 0 1,-1-2 0,1 1-1,20 4 1,45 2-1426,-77-11 1850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38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13 20484,'-2'4'340,"0"-1"-1,1 1 1,0 0-1,-1-1 1,1 1-1,1 0 1,-1 0-1,0 0 1,1 0-1,0 0 1,0-1-1,0 1 1,1 0-1,0 5 1,2 5 510,1 1 0,7 18 0,-6-19-518,169 438 3217,-164-427-3661,-9-14-277,-2-11 367,1 0 1,0 0-1,0 0 0,0 0 0,0 0 1,-1 1-1,1-1 0,0 0 0,0 0 0,0 0 1,0 0-1,-1 0 0,1 0 0,0 0 0,0 0 1,-1 0-1,1 0 0,0 0 0,0 0 1,0 0-1,-1 0 0,1 0 0,0 0 0,0 0 1,0 0-1,-1 0 0,1 0 0,0 0 0,-17-9-1001,1-4-23,0-1 1,1 0-1,-25-30 0,-33-56-2010,67 92 2827,-78-124-2530,75 116 2573,1 0 0,1 0 1,1-1-1,0 0 0,1-1 1,-4-28-1,8 41 240,0 0-1,1 0 0,-1 0 0,2-1 1,-1 1-1,0 0 0,1 0 1,0 0-1,0 0 0,1 0 0,-1 0 1,1 0-1,0 1 0,0-1 1,1 1-1,-1-1 0,1 1 1,0 0-1,0 0 0,0 0 0,1 0 1,0 0-1,-1 1 0,1 0 1,1 0-1,7-5 0,0 2 241,1 1-1,0 0 0,0 1 1,1 0-1,-1 1 1,1 0-1,0 2 0,14-1 1,1 1 668,0 1 1,54 9-1,-59-4 28,43 12 0,-57-13-731,0-1 1,0 2-1,-1 0 0,1 0 1,-1 0-1,13 12 1,-20-16-218,0 0 1,-1 1-1,1-1 1,-1 1-1,1-1 1,-1 1-1,0-1 1,1 1 0,-1 0-1,0 0 1,0 0-1,0-1 1,-1 1-1,1 0 1,0 0-1,-1 0 1,1 1 0,-1-1-1,0 0 1,0 0-1,0 0 1,0 0-1,0 2 1,-1 0 3,0-1 0,0 1 0,-1-1 0,0 0 0,1 1 0,-1-1 0,0 0 0,-1 0 1,1 0-1,0-1 0,-1 1 0,-5 4 0,-5 4 17,0-1 0,-1 0 1,0-1-1,0 0 0,-1-1 1,0-1-1,0 0 0,-29 7 0,42-13-159,-1 0 0,0-1 0,1 0 0,-1 1 0,0-1 0,1 0-1,-1-1 1,0 1 0,1 0 0,-1-1 0,0 1 0,1-1 0,-1 0-1,1 0 1,-1 0 0,1 0 0,0 0 0,-1 0 0,1-1 0,0 1 0,-4-4-1,4 2-192,0 0 1,0 0-1,0 0 0,0-1 0,1 1 0,-1-1 0,1 1 0,0-1 0,0 1 0,0-1 0,0 0 0,1 1 0,-1-1 0,1 0 0,0 0 0,1-5 1,8-57-1622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39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19476,'9'24'1937,"-4"8"1007,-2 10-151,-1 9-1001,-1 2-536,3 5-567,0-1-185,-2 6-296,1-3-88,-3-7-64,0-3-24,0-16-384,0-9-392,2-17-1065,12-38-4280,12-18 4288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39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374 11 15131,'4'-1'189,"25"-7"3812,-29 7-3829,1 1-1,0 0 0,0 0 0,-1 0 1,1 0-1,0 0 0,0 0 0,0 0 1,-1 0-1,1 0 0,0 0 0,0 1 1,-1-1-1,1 0 0,0 1 0,0-1 1,-1 0-1,1 1 0,0-1 0,-1 0 1,1 1-1,-1-1 0,1 1 0,0 0 1,-1-1-1,1 1 0,-1-1 0,0 1 1,1 0-1,-1-1 0,1 2 0,-1 2 130,0 0-1,0 0 0,0 0 1,0 0-1,-1 0 1,0 0-1,0 0 0,0-1 1,0 1-1,-1 0 0,1-1 1,-4 6-1,-4 8 95,-1-2 1,0 1-1,-1-1 0,-22 23 0,-61 52 114,50-50-392,-71 79 157,103-105-234,1 2 0,0-1 0,0 1 0,2 1 0,0 0 0,-10 26-1,18-39-34,0 0 0,0 0-1,0 0 1,0 0 0,1 1-1,-1-1 1,1 0 0,0 5-1,0-7-3,1-1-1,-1 1 1,1-1 0,-1 0-1,1 1 1,-1-1 0,1 1-1,0-1 1,0 0-1,-1 0 1,1 1 0,0-1-1,0 0 1,0 0 0,0 0-1,1 0 1,-1 0-1,0 0 1,0 0 0,1-1-1,-1 1 1,0 0 0,1-1-1,2 2 1,6 0-2,0 1 1,1-1-1,-1-1 1,1 0-1,0 0 1,-1-1-1,12-1 1,77-13-37,-86 12 26,22-4-651,-1-2 0,1-2 0,50-20 0,-59 18-1730,-1-1 0,39-27 0,-28 16 1891,2 4 196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39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 14227,'-20'17'3198,"1"2"0,-17 22 1,17-18-1742,2 1 0,0 1 0,-16 36 0,29-54-1313,0 1 0,1 0 0,0 0 0,1 0 0,0 0 0,0 1 0,1-1 0,-1 9 1,2-14-138,0 0 1,0-1 0,0 1 0,1 0-1,-1 0 1,1-1 0,-1 1 0,1-1-1,0 1 1,0-1 0,0 1 0,1-1-1,-1 1 1,1-1 0,-1 0 0,1 0 0,0 0-1,0 0 1,-1 0 0,2 0 0,-1 0-1,0-1 1,0 1 0,0-1 0,1 1-1,-1-1 1,5 2 0,-1-1-10,-1-1 1,1 1-1,-1-1 0,1 0 1,0-1-1,-1 1 0,1-1 1,0 0-1,0-1 0,-1 1 1,1-1-1,0 0 0,-1-1 1,1 1-1,-1-1 0,0 0 1,1-1-1,-1 1 0,0-1 1,0 0-1,8-7 0,-1 1-21,-1-1 0,0-1-1,0 0 1,-1-1 0,0 0-1,13-23 1,-18 28 13,-4 4 4,1 0 0,0 0 0,0 0 0,0 0 0,4-3 0,-6 6 6,0 0 0,0-1-1,0 1 1,0 0 0,0 0 0,0 0-1,0 0 1,1 0 0,-1 0 0,0 0-1,0 0 1,0 0 0,0 0 0,0 0-1,1 0 1,-1 0 0,0 0 0,0 0-1,0 0 1,0 0 0,0 0-1,1 0 1,-1 0 0,0 0 0,0 0-1,0 0 1,0 0 0,0 0 0,0 0-1,1 0 1,-1 0 0,0 1 0,0-1-1,0 0 1,0 0 0,0 0 0,0 0-1,0 0 1,0 0 0,1 0 0,-1 1-1,0-1 1,0 0 0,0 0 0,2 16-3,-1 10-29,-1-8 107,2 24-1,-1-36-107,0-1-1,1 1 1,-1-1 0,1 1-1,0-1 1,0 0 0,0 0 0,6 8-1,-2-6-354,1 0-1,-1 0 1,1-1-1,0 0 1,1-1-1,0 0 1,0 0-1,0 0 1,15 5-1,42 18-1330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40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37 14667,'10'-10'725,"-6"6"10,0-1 0,-1 2 0,2-1 0,6-5 0,-4 7 1136,-6 6-655,-4 12 381,2-14-1463,-59 146 4901,1-4-3071,58-142-1948,0 0-1,1 0 1,-1 1-1,1-1 1,0 0-1,-1 0 1,1 0 0,0 0-1,0 0 1,1 4-1,-1-5-11,0-1-1,1 1 0,-1 0 1,0-1-1,1 1 0,-1-1 1,0 1-1,1-1 1,-1 1-1,1-1 0,-1 1 1,0-1-1,1 1 0,0-1 1,-1 0-1,1 1 0,-1-1 1,1 0-1,-1 1 0,1-1 1,0 0-1,-1 0 0,1 1 1,-1-1-1,1 0 0,0 0 1,-1 0-1,1 0 1,0 0-1,-1 0 0,1 0 1,0 0-1,-1 0 0,1 0 1,1-1-1,2 0-5,1 0 0,-1 0 1,1-1-1,-1 0 0,1 0 0,-1 0 1,0 0-1,5-5 0,32-26-147,-25 18 39,2-1-43,0 0-295,33-23-1,-46 35 357,0 1-1,0 0 1,0 1-1,0-1 0,1 1 1,-1 0-1,1 1 1,-1-1-1,1 1 0,0 0 1,-1 0-1,10 1 0,-12 0 71,-1 0 0,1 1 0,-1-1 0,1 1 0,-1 0 0,1 0 0,-1 0 0,0 0 0,1 0 0,-1 1 0,0-1 0,3 3 1,21 23-24,-21-21 46,-1-1-1,1 0 0,0 0 1,0-1-1,9 7 0,-5-6-2,1-1 0,0 0 0,0 0 1,0-1-1,0 0 0,12 1 0,0 0 24,43-1 0,-60-4-24,1 0 0,-1 0 1,1-1-1,-1 0 0,0 0 0,0 0 0,0-1 1,0 1-1,7-6 0,5-2 4,-14 8 4,17-9-13,1 1 1,1 0 0,42-12-1,-58 21 15,0 0 0,0 0-1,0 1 1,0-1-1,0 1 1,0 0 0,1 1-1,9 2 1,-12-2 12,-1 0 0,1 0-1,-1 1 1,1-1 0,-1 1 0,0 0 0,0 0 0,0 0 0,0 0 0,0 1-1,-1-1 1,1 1 0,-1 0 0,1 0 0,2 5 0,-2-3 78,0 1 1,-1-1-1,0 1 1,0 0-1,0 0 0,-1 0 1,0 0-1,0 0 1,0 6-1,-1-5 28,1 1 1,0-1-1,1 0 0,0 0 0,2 7 1,-2-11-123,-1 0 1,0-1 0,1 1-1,0-1 1,0 0 0,0 1-1,0-1 1,0 0 0,0 0-1,1 0 1,-1-1 0,3 3-1,-4-3-158,1-1 1,-1 1-1,1 0 0,0 0 0,-1-1 0,1 1 0,-1-1 0,1 1 0,0-1 0,0 0 1,-1 0-1,1 0 0,0 0 0,-1 0 0,1 0 0,0 0 0,-1 0 0,1-1 0,0 1 1,-1-1-1,3 0 0,12-9-2664,7-8 987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40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10 279 14491,'-8'-5'2609,"6"-2"2256,17 4-3265,9-3-368,24-5-1248,8-4-504,14-6-1056,7-4-657,-3-1 977</inkml:trace>
  <inkml:trace contextRef="#ctx0" brushRef="#br0" timeOffset="1">544 0 13283,'-38'51'2552,"3"2"1785,19 5-1832,5 1-569,11-1-1264,6-1-328,4-4-256,1-5-344,0-14-960,0-10-1104,-9-23 1135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41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1 307 15371,'43'-2'1598,"0"-2"1,-1-2-1,0-2 0,0-2 0,72-26 0,-89 27-1178,0-1-1,-1 0 1,-1-2-1,23-15 1,-38 21-344,-1 0 1,1 0 0,-1-1-1,0 0 1,12-15-1,-16 17-73,1 0-1,-1-1 1,0 1 0,-1-1-1,0 0 1,0 0-1,0 1 1,0-1 0,-1 0-1,1-10 1,-2 14-3,0-1 1,1 1-1,-2 0 1,1-1 0,0 1-1,0-1 1,-1 1-1,1 0 1,-1-1-1,0 1 1,0 0-1,0 0 1,0 0-1,0 0 1,0-1-1,-3-1 1,4 3-1,-1 0 0,0 1 0,1-1 1,-1 1-1,1 0 0,-1-1 0,0 1 0,1 0 0,-1-1 1,0 1-1,0 0 0,1 0 0,-1-1 0,0 1 0,0 0 0,1 0 1,-1 0-1,0 0 0,0 0 0,-1 0 0,1 1 0,-1-1 0,0 1 0,1 0 0,-1 0 1,1-1-1,-1 1 0,1 0 0,-1 0 0,1 0 0,0 0 0,0 1 0,-3 1 0,-4 7 12,1 0 0,0 1-1,0 0 1,1 0 0,-6 14 0,4-3 210,-13 45 0,17-44 54,1-1-1,0 1 1,2 0-1,0 0 1,2-1-1,1 1 1,6 35-1,-6-50-203,0 0-1,0 0 0,1 0 1,0 0-1,0-1 0,1 1 0,6 9 1,-8-14-50,0 0 0,0-1 0,1 1 0,-1-1 1,1 0-1,-1 0 0,1 0 0,0 0 0,0 0 1,0 0-1,0-1 0,0 1 0,0-1 0,0 0 1,0 0-1,0 0 0,1 0 0,-1-1 0,0 1 0,6-1 1,-1 0 3,-1-1-1,0 0 1,0 0 0,0-1 0,0 0 0,0 0 0,8-4 0,46-26 44,-43 22-56,24-11-1,-34 18-12,0 0 0,0 1 0,0 0 0,0 0 1,0 1-1,0 0 0,0 0 0,13 1 0,-16 1 2,-1-1 0,1 1-1,-1 0 1,1 0 0,-1 1-1,0-1 1,1 1 0,-1 0-1,0 0 1,0 1 0,0-1-1,0 1 1,-1 0 0,1 0-1,-1 0 1,5 5 0,3 7-19,-1-1 0,10 21 0,-12-22-358,-1 0 1,2 0-1,-1-1 0,16 16 0,-17-21 295,1 0 0,16 11 0,22 6-524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41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21333,'14'93'2056,"1"-4"1065,4 4-433,-3-6-863,-5-9-729,-1-3-696,-2-1-168,5-4-216,4-2-264,4-14-1552,9-9-1689,9-35 1832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42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92 395 12579,'-39'-2'2544,"27"2"-556,1 0 1,-17-3 0,28 3-1946,0 0 1,0 0 0,0 0 0,-1-1-1,1 1 1,0 0 0,0 0 0,0 0 0,0 0-1,0 0 1,0 0 0,0 0 0,0 0 0,0 0-1,0 0 1,0 0 0,0-1 0,0 1-1,0 0 1,0 0 0,-1 0 0,1 0 0,0 0-1,0 0 1,0 0 0,0 0 0,0-1 0,0 1-1,0 0 1,0 0 0,0 0 0,1 0 0,-1 0-1,0 0 1,0 0 0,0 0 0,0-1-1,0 1 1,0 0 0,0 0 0,0 0 0,0 0-1,0 0 1,0 0 0,0 0 0,0 0 0,0 0-1,0 0 1,1-1 0,-1 1 0,0 0-1,0 0 1,0 0 0,0 0 0,0 0 0,0 0-1,0 0 1,0 0 0,1 0 0,6-6 920,73-37 2224,0-1-1866,-59 30-1052,-2 1 0,0-2-1,27-26 1,-39 33-238,0 0 0,0 0 0,-1-1-1,0 0 1,0 0 0,-1 0 0,0-1-1,-1 0 1,0 0 0,3-14 0,-6 19-30,0 0 0,0 0 0,-1 0 1,1 0-1,-2-6 0,1 10-3,0 0 1,0 0-1,0 0 0,0 0 1,0 0-1,0 0 1,-1 1-1,1-1 0,0 0 1,-1 0-1,1 0 0,0 0 1,-1 0-1,1 1 0,-1-1 1,1 0-1,-1 0 0,0 1 1,1-1-1,-1 0 0,0 1 1,0-1-1,1 1 0,-1-1 1,0 1-1,0-1 0,0 1 1,1 0-1,-1-1 0,0 1 1,0 0-1,0 0 1,0-1-1,0 1 0,0 0 1,-1 0-1,-1 1 0,0-1 1,0 1-1,0 0 0,0 0 1,0 0-1,0 0 0,0 1 1,0-1-1,1 1 0,-1 0 1,1 0-1,-1 0 1,-4 4-1,-2 3 5,-15 21 1,18-22 2,0 1 1,1-1-1,0 1 0,1 1 1,0-1-1,0 1 0,1-1 1,-5 20-1,8-25 4,-1-1 0,1 1 0,-1 0 0,1-1 0,0 1 0,1 0 0,-1-1 0,1 1 0,-1 0 0,1-1 0,0 1 0,0-1 0,1 1 0,-1-1 0,1 0 0,0 1 0,-1-1 0,1 0 0,1 0 0,-1 0 0,0-1-1,1 1 1,0 0 0,-1-1 0,1 0 0,0 0 0,6 4 0,-2-3 2,-1 0-1,1-1 0,1 1 1,-1-1-1,0-1 1,1 1-1,-1-1 0,1-1 1,-1 1-1,1-1 0,7-2 1,2 1-2,-1-2 0,1 0-1,-1-1 1,16-6 0,-16 3-6,0 0 1,0 0-1,-1-2 0,0 0 0,0 0 1,-1-2-1,0 0 0,12-12 0,-17 14 1,-1-1 0,0 1-1,0-1 1,-1 0-1,0-1 1,-1 0 0,0 0-1,-1-1 1,0 1-1,-1-1 1,6-23 0,-9 31-3,-1 0 1,1-1 0,-1 1-1,-1-8 1,1 12-4,0-1 1,0 1-1,0-1 1,0 1-1,0-1 1,0 1-1,0-1 1,0 0-1,0 1 1,0-1-1,-1 1 1,1-1-1,0 1 1,0 0-1,-1-1 1,1 1-1,0-1 1,-1 1-1,1-1 1,0 1-1,-1 0 1,1-1-1,-1 1 1,1 0-1,-1-1 1,1 1-1,-1 0 1,1 0-1,-1-1 1,1 1-1,-1 0 1,1 0-1,-1 0 1,1 0-1,-1 0 1,1 0-1,-1 0 0,1 0 1,-1 0-1,0 0 1,1 0-1,-1 0 1,1 0-1,-1 0 1,1 0-1,-1 1 1,1-1-1,-1 0 1,0 1-1,-5 2 2,0 0-1,1 1 0,-1-1 0,1 2 0,0-1 1,0 0-1,0 1 0,0 0 0,1 0 1,0 0-1,-5 9 0,3-5 35,1 0-1,1 0 1,0 0 0,0 0-1,0 1 1,1 0 0,-2 10-1,4-13-3,0-1-1,1 0 1,0 0-1,0 1 0,0-1 1,0 0-1,1 1 0,0-1 1,1 0-1,-1 0 0,1 0 1,0 0-1,1 0 0,-1 0 1,1-1-1,0 1 1,1-1-1,-1 0 0,1 0 1,0 0-1,0 0 0,1-1 1,0 0-1,-1 0 0,1 0 1,0 0-1,1-1 0,-1 1 1,1-2-1,0 1 1,-1 0-1,1-1 0,0 0 1,7 1-1,-5-1-29,-1-1-1,1 0 1,0 0 0,0-1 0,0 1-1,0-2 1,0 1 0,0-1 0,0-1-1,8-1 1,-4-1-1,-1 0 1,0-1-1,0 0 0,-1-1 0,1 0 1,10-9-1,-4 2-1,4-2 0,33-19 0,-48 30 0,0 1 0,0 1 0,0-1 0,1 1 0,-1 0 0,0 0 0,1 1 0,0 0 0,-1 0 0,13 1 0,-16 0 0,-1 0 0,0 0 0,0 1 0,0-1 0,1 1 0,-1 0 0,0 0 0,0-1 0,0 1 0,0 1 0,0-1 0,-1 0 0,1 0 0,0 1 0,0-1 0,-1 1 0,1-1 0,-1 1 0,0 0 0,1 0 0,-1-1 0,0 1 0,0 0 0,1 3 0,2 4 0,-2 0 0,1 0 0,-1 0 0,1 15 0,3 7 0,-6-28 0,0-1 0,1 1 0,0-1 0,-1 1 0,1-1 0,0 1 0,0-1 0,1 0 0,-1 1 0,0-1 0,1 0 0,-1 0 0,1 0 0,0 0 0,0 0 0,0-1 0,0 1 0,0 0 0,0-1 0,0 0 0,0 1 0,1-1 0,-1 0 0,0 0 0,1 0 0,-1 0 0,1-1 0,-1 1 0,1-1 0,-1 1 0,1-1 0,0 0 0,-1 0 0,1 0 0,-1 0 0,1-1 0,-1 1 0,1-1 0,0 0 0,2 0 0,5-3 0,0 0 0,0-1 0,0 0 0,16-12 0,-1 2 0,-11 6 0,-5 3 0,0 1 0,1 0 0,15-6 0,-22 10 0,-1 1 0,1-1 0,0 0 0,0 1 0,-1-1 0,1 1 0,0 0 0,0 0 0,0 0 0,-1 1 0,1-1 0,0 0 0,0 1 0,-1 0 0,1 0 0,0 0 0,-1 0 0,5 2 0,0 3 0,0-1 0,-1 1 0,0 1 0,0-1 0,0 1 0,-1 0 0,7 12 0,14 17 0,-21-30 0,-1-1 0,1-1 0,0 1 0,1-1 0,-1 1 0,1-1 0,9 5 0,-10-7 0,-1-1 0,0 1 0,1-1 0,-1 0 0,0 0 0,1 0 0,-1-1 0,1 0 0,-1 0 0,1 0 0,-1 0 0,9-2 0,-3 0 0,0-1 0,0 0 0,0-1 0,-1 0 0,1 0 0,-1-1 0,0 0 0,10-9 0,6-6 0,30-31 0,-30 27 0,-22 21 0,1-1 0,-1 1 0,1 0 0,0 0 0,0 0 0,5-3 0,-9 6 0,0 1 0,0-1 0,0 0 0,1 0 0,-1 0 0,0 0 0,0 0 0,0 0 0,0 0 0,1 1 0,-1-1 0,0 0 0,0 0 0,0 0 0,0 0 0,0 1 0,0-1 0,0 0 0,1 0 0,-1 0 0,0 1 0,0-1 0,0 0 0,0 0 0,0 0 0,0 1 0,0-1 0,0 0 0,0 0 0,0 0 0,0 1 0,0-1 0,0 0 0,0 0 0,0 0 0,0 1 0,0-1 0,-1 0 0,1 0 0,-1 18 0,0-2 0,2-9-26,0-1 1,1 1-1,0-1 0,0 0 1,0 0-1,1 0 0,0 0 1,0 0-1,1-1 0,-1 1 1,1-1-1,0 0 1,1 0-1,-1 0 0,9 6 1,-3-3-131,0 0 0,1-1 1,0 0-1,0 0 1,0-1-1,1-1 1,12 4-1,-21-8-229,-1 0 1,1 0-1,0 0 0,-1-1 0,1 1 1,0-1-1,-1 0 0,1 1 0,0-1 1,-1-1-1,1 1 0,0 0 1,-1-1-1,1 1 0,-1-1 0,1 0 1,0 0-1,-1 0 0,0 0 1,1 0-1,-1 0 0,0-1 0,1 1 1,3-5-1,9-14-2041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27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29 12307,'-7'-1'4221,"-7"-2"1553,11 5-3492,7 3-628,-3-3-1472,1-1 1,0 1 0,0-1 0,1 0-1,-1 0 1,0 0 0,0 0 0,1 0-1,-1 0 1,0 0 0,3 0 0,28 2 494,-26-2-488,262-4 1245,-231 1-1482,32-3-3270,115-24 1,-143 18 2706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43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64 243 16884,'-16'-6'1321,"11"5"-669,1 0 0,-1-1 0,1 1 0,0-1 0,-1 0 0,1-1-1,0 1 1,0-1 0,-4-3 0,8 6-626,0 0 1,0 0-1,0-1 1,0 1-1,0 0 1,0 0-1,0-1 0,0 1 1,0 0-1,0 0 1,0 0-1,0-1 1,0 1-1,0 0 0,0 0 1,0-1-1,0 1 1,0 0-1,0 0 1,0 0-1,0-1 0,0 1 1,0 0-1,1 0 1,-1 0-1,0-1 1,0 1-1,0 0 0,0 0 1,0 0-1,1 0 1,-1 0-1,0-1 1,0 1-1,0 0 0,1 0 1,-1 0-1,0 0 1,0 0-1,0 0 1,1 0-1,10-6-29,-9 6 58,77-28-1471,49-21-4465,-104 37 3097,42-29 0,-56 34 2397,0-1 1,-1 0 0,0 0 0,0-1-1,0 0 1,7-13 0,-18 26 1707,0 0-1,0 0 1,0 0 0,1 0 0,-1 0-1,0 7 1,0-2 30,1 1 0,-1 13-1,2-3-230,1-1-1,6 30 0,5 3 305,3-1 0,28 65 0,5 19-397,-39-107-945,-2 1-1,7 56 0,-13-70-157,0-4-552,0-1 0,0 0 0,-3 21-1,-2-49-7308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43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 23989,'18'21'1488,"15"-7"569,15-6-809,27-9-624,7-9-224,11-6-816,6-6-928,-11-9 816</inkml:trace>
  <inkml:trace contextRef="#ctx0" brushRef="#br0" timeOffset="1">1000 162 25766,'-31'22'2032,"-1"-1"1521,15-10-2369,6-4-952,31-4-232,14-3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59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73 6601,'15'-12'4214,"-14"12"-3942,0-1 0,-1 1 1,1-1-1,0 0 0,-1 1 1,1-1-1,-1 1 0,1-1 1,-1 0-1,0 0 1,1 1-1,-1-1 0,0 0 1,1 0-1,-1 1 0,0-1 1,0 0-1,0 0 0,0 0 1,0 1-1,0-2 0,0 2-162,0 0 0,0-1 0,0 1 0,-1 0 0,1 0 0,0 0 0,0 0-1,-1 0 1,1-1 0,0 1 0,0 0 0,-1 0 0,1 0 0,0 0 0,0 0 0,-1 0-1,1 0 1,0 0 0,0 0 0,-1 0 0,1 0 0,0 0 0,-1 0 0,1 0 0,0 0-1,0 0 1,-1 1 0,1-1 0,0 0 0,0 0 0,-1 0 0,1 0 0,0 0 0,0 1-1,-9 5 1658,9-6-1691,0 0-1,0 0 0,0 1 0,-1-1 0,1 0 0,0 1 1,0-1-1,0 0 0,0 1 0,0-1 0,0 0 0,0 1 0,0-1 1,0 1-1,0-1 0,0 0 0,0 1 0,0-1 0,0 0 0,0 1 1,0-1-1,0 0 0,0 1 0,0-1 0,1 0 0,-1 1 1,0-1-1,0 0 0,0 1 0,0-1 0,1 0 0,-1 0 0,0 1 1,1-1-1,-1 0 0,0 0 0,0 1 0,1-1 0,-1 0 0,0 0 1,1 0-1,-1 0 0,0 0 0,1 1 0,-1-1 0,0 0 1,1 0-1,-1 0 0,1 0 0,23 1 876,-21-1-706,27-3 354,-1-1 0,-1-1 0,47-15 0,-39 10-1033,63-10 0,-99 20 428,8-1-966,0 0 1,-1 0-1,1 1 0,10 1 0,-18-1 845,1 0 1,-1 1-1,0-1 1,1 0-1,-1 0 0,0 0 1,1 0-1,-1 0 1,0 0-1,1 0 1,-1 0-1,0 1 0,1-1 1,-1 0-1,0 0 1,0 0-1,1 1 1,-1-1-1,0 0 0,0 0 1,1 1-1,-1-1 1,0 0-1,0 1 1,0-1-1,1 0 1,-1 0-1,0 1 0,0-1 1,0 0-1,0 1 1,0-1-1,0 0 1,0 1-1,0-1 0,0 1 1,0-1-1,0 0 1,0 1-1,0-1 1,0 1-1,-4 12-1405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0:59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 14451,'9'3'1840,"4"0"1617,5-3-280,14-2-737,10-4-367,1-2-881,5 0-344,-7-2-624,-2 2-664,-1 4-2008,-4 0 1568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0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17092,'1'2'839,"1"0"1,-1 0 0,1 0 0,-1 0 0,0 0-1,0 0 1,2 4 0,5 31 1540,-8-35-2130,24 294 5369,-21-230-5183,1 29-224,8 104-488,-12-196 83,0 0 0,0 0 0,1 1 1,0-1-1,0 0 0,0 0 0,0 0 0,0 0 0,2 3 0,-3-6 98,0 1 0,1-1 0,-1 0 0,0 1 0,1-1 0,-1 0 0,0 0 0,1 1 0,-1-1 0,1 0 0,-1 0 0,0 0 0,1 1-1,-1-1 1,1 0 0,-1 0 0,0 0 0,1 0 0,-1 0 0,1 0 0,-1 0 0,1 0 0,-1 0 0,0 0 0,1 0 0,-1 0 0,1 0-1,1-1-196,0 0 0,-1 0 0,1 0 0,-1 0 0,1 0-1,-1 0 1,1-1 0,-1 1 0,3-3 0,23-29-1582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0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34 139 19668,'0'0'112,"0"-1"-1,0 1 0,0 0 0,0 0 1,0 0-1,0-1 0,0 1 1,0 0-1,0 0 0,0 0 1,0-1-1,0 1 0,-1 0 1,1 0-1,0 0 0,0-1 1,0 1-1,0 0 0,0 0 1,0 0-1,-1 0 0,1-1 0,0 1 1,0 0-1,0 0 0,-1 0 1,1 0-1,0 0 0,0 0 1,0 0-1,-1 0 0,1-1 1,-5 7 2341,-2 11-641,2 5-1358,0 0 0,2 1 1,1-1-1,0 1 0,2 0 0,0-1 0,5 29 0,-3-39-409,1-1 0,0 0 0,1 0 0,0 0 0,1 0-1,0-1 1,1 1 0,0-1 0,0-1 0,1 1 0,1-1 0,14 14 0,-13-14-38,0-1 0,1 0 0,1-1-1,-1 0 1,1 0 0,0-1 0,0-1 0,1 1 0,0-2 0,0 0 0,20 4 0,-25-7 15,0-1-1,1 0 1,-1 0 0,0-1-1,0 0 1,0 0 0,0-1-1,0 0 1,-1 0 0,1 0 0,0-1-1,-1 0 1,0 0 0,0-1-1,0 0 1,0 0 0,0 0 0,-1-1-1,1 1 1,4-7 0,-5 5-2,0 0 1,0 0 0,0 0-1,0-1 1,-1 1 0,0-1-1,-1 0 1,0 0-1,0-1 1,0 1 0,-1-1-1,0 1 1,0-1 0,-1 0-1,0 0 1,-1 0 0,1 0-1,-2-9 1,-2 2-19,0 1 0,-1-1-1,-1 1 1,-9-20 0,0 6-1,-18-29 1,19 37-1,-1 1 1,0 1-1,-1 1 1,-1 0-1,-1 1 1,-19-15-1,24 21-6,-1 1 0,0 1 0,0 0 0,-1 1-1,-1 0 1,1 1 0,-1 1 0,0 0 0,-28-5 0,37 9-143,0 1 1,0 0 0,0 0-1,-7 0 1,11 1-423,-1-1 0,1 1 0,0-1 0,-1 1 0,1 0 0,0 0 0,-4 1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2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33 154 12379,'-24'-6'4043,"15"5"2084,16 2-5331,-1 0 0,1-1 0,0 0 0,-1 0 0,14-3 0,36-10 563,-36 8-774,70-21 728,-78 21-1271,-1 0 0,0 0 0,0-1 0,0 0 0,14-11 1,-24 16-137,0 0 1,0 1 0,0-1-1,0 0 1,0 0 0,-1 0-1,1 0 1,0 0 0,0 0-1,-1 0 1,1 0 0,-1 0-1,1 0 1,-1 0 0,1-1-1,-1 1 1,0 0 0,1 0-1,-1 0 1,0-1 0,0 1 0,0 0-1,0 0 1,0-1 0,-1-1-1,1 1-375,-1 1 0,0-1 0,0 1 0,0-1 0,0 1 0,0-1 0,0 1 0,0-1-1,0 1 1,0 0 0,-1 0 0,1-1 0,-1 1 0,1 0 0,-1 0 0,-3-1 0,-6-2-1697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2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0 14419,'-1'0'507,"-1"0"0,1 0 0,-1 0 0,1 0-1,-1 1 1,1-1 0,-1 0 0,1 1 0,0-1 0,-1 1 0,1-1 0,0 1-1,-1 0 1,1-1 0,0 1 0,0 0 0,0 0 0,0 0 0,0 0 0,-2 1-1,2 0-336,0-1 0,1 1 1,-1 0-1,0 0 0,0 0 0,1-1 0,-1 1 0,1 0 0,0 0 0,-1 0 0,1 0 0,0 0 0,0 2 0,1 2-209,0 0 0,0-1 0,0 1 0,0-1 0,1 1 0,0-1 0,0 0 0,1 1 0,3 5 0,2 0 141,0-1 1,0-1-1,1 1 1,1-1-1,0 0 1,14 9-1,70 39 1116,-58-37-806,-17-10-246,12 7 113,-29-16-230,0 0-1,0 1 1,0-1 0,0 1 0,-1 0-1,1-1 1,-1 1 0,1 0-1,-1 0 1,1 0 0,0 4 0,-1-6-21,-1 1 1,0 0 0,0 0 0,1 0 0,-1 0 0,0 0 0,0 0 0,0 0 0,0-1-1,0 1 1,-1 0 0,1 0 0,0 0 0,0 0 0,0 0 0,-1 0 0,1-1 0,0 1 0,-1 0-1,1 0 1,-1 0 0,1-1 0,-1 1 0,0 0 0,1-1 0,-2 2 0,-20 13 451,19-13-434,-19 9 68,0-1-1,0-1 0,-1-1 0,-29 6 0,-97 13 333,120-23-428,-16 1-2046,76-13-686,33-17 911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3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90 8010,'-4'0'493,"1"-1"0,0 1 1,0-1-1,0 0 0,-1 0 0,1 0 1,0-1-1,1 1 0,-1-1 1,0 1-1,0-1 0,1 0 0,-1 0 1,1-1-1,-1 1 0,1 0 1,-2-4-1,2 5-328,1 0 0,0 0 0,-1 1 0,1-1 0,-1 0 0,1 0 0,-1 1 0,1-1 0,-1 1 0,0-1 0,1 1 0,-1 0 0,1 0 0,-1 0 0,0-1 0,1 2 1,-1-1-1,0 0 0,1 0 0,-1 0 0,0 1 0,1-1 0,-1 1 0,1-1 0,-3 2 0,1-1 118,0 0 0,0 1 0,1-1 0,-1 1 0,0-1 0,1 1 0,-1 0 0,1 0 0,-1 0 0,1 0 0,0 1 0,-3 3 0,5-6-227,-1 1-1,1-1 1,0 1 0,-1-1 0,1 1 0,0-1 0,0 1 0,-1 0 0,1-1-1,0 1 1,0-1 0,0 1 0,0-1 0,0 1 0,0 0 0,0-1 0,0 1-1,0 0 1,0-1 0,0 1 0,0-1 0,1 1 0,-1-1 0,0 1 0,0 0 0,1-1-1,-1 1 1,0-1 0,1 1 0,-1-1 0,0 1 0,1-1 0,-1 0 0,1 1-1,-1-1 1,1 1 0,-1-1 0,1 0 0,-1 1 0,1-1 0,-1 0 0,1 0-1,-1 1 1,2-1 0,1 1 161,1 0 0,0 0 0,-1-1 1,1 1-1,0-1 0,4 0 0,18-3 557,-2 0-1,1-2 1,27-8 0,-1-1-324,-31 10-453,-6 1-101,24-7 0,-33 8-292,-1 0 0,0 0 0,0 0 1,0 0-1,0-1 0,0 1 0,0-1 0,-1 0 1,6-6-1,9-14-1371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4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19 13723,'2'0'472,"0"-1"1,-1 0-1,1 0 0,0 0 1,-1-1-1,1 1 0,-1 0 1,7-10 7500,-12 31-6212,4-15-1525,-1 1 0,0-1 0,-1 1 0,-3 7-1,-5 7 84,-1-1 0,-22 27 0,-13 21 25,38-52-287,0 1 1,1 0-1,1 0 1,0 0-1,2 1 1,-1-1-1,2 1 1,-2 27 0,4-36-50,1-1 0,0 1 1,1-1-1,0 0 1,0 1-1,0-1 1,1 0-1,0 0 1,0 0-1,1 0 0,0 0 1,0-1-1,1 1 1,0-1-1,0 0 1,0 0-1,1 0 1,-1 0-1,2-1 0,-1 0 1,0 0-1,9 5 1,-3-3-5,1-1 1,0 0 0,0-1-1,0 0 1,1-1-1,-1 0 1,1-1 0,0-1-1,0 0 1,15 1-1,-18-3 2,-1 0 0,0 0 0,1-1 0,-1 0 0,1 0 0,-1-1 0,0 0 0,0-1 0,0 0 0,0-1 0,0 0 0,-1 0 0,0-1 0,13-9 0,-19 13 8,0-1 0,0 0-1,0 1 1,0-1 0,-1 0 0,1 0 0,-1 0-1,0-1 1,1 1 0,-1 0 0,0 0 0,0-1 0,-1 1-1,1 0 1,0-1 0,-1 1 0,1-1 0,-1-2 0,0 1 19,0 0 1,-1 1-1,1-1 1,-1 0 0,0 1-1,0-1 1,-1 0 0,1 1-1,-1 0 1,1-1 0,-4-3-1,0 0 21,0 0 0,0 0-1,-1 1 1,0-1 0,-1 2-1,0-1 1,1 0 0,-2 1-1,-13-7 1,14 9-47,1 0 1,-1 1-1,0 0 1,0 1-1,0-1 1,0 1-1,0 1 1,0-1-1,0 1 1,0 0-1,-9 2 1,11-1-217,0-1 0,1 1 0,-1 1 0,1-1-1,0 1 1,-1-1 0,1 1 0,0 1 0,0-1 0,0 0 0,0 1 0,1 0 0,-1 0 0,1 0 0,0 0 0,-1 1 0,-3 5 0,-2 13-1315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28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14611,'0'0'234,"4"3"3044,-4-3-3044,0 0 0,0 0 1,1 1-1,-1-1 0,0 0 0,0 1 0,0-1 0,0 0 0,0 1 1,0-1-1,0 0 0,0 1 0,2 14 785,0-7 64,9 37 1106,18 43 1,-1-5-1103,-22-59-960,0-1-1,-2 1 1,0 0-1,-1 0 1,-2 0-1,-1 27 1,-2-29-158,1-14-169,0 1 0,0-1 1,1 1-1,1-1 0,-1 1 0,1 0 0,1-1 0,3 13 0,-5-20-47,1 0-1,-1 0 0,1 0 0,0 0 0,-1 0 1,1-1-1,0 1 0,0 0 0,0 0 0,-1-1 1,1 1-1,0 0 0,0-1 0,0 1 1,0-1-1,0 1 0,0-1 0,0 0 0,0 1 1,1-1-1,-1 0 0,0 0 0,0 0 1,0 0-1,0 0 0,0 0 0,0 0 0,0 0 1,1 0-1,-1 0 0,0-1 0,0 1 1,1-1-1,12-4-2139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6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14851,'22'5'1569,"2"0"1231,2-2-191,6-1-585,1-1-400,4 3-775,2 2-313,-3 0-392,-4 1-224,4 2-960,-12-4-961,4 11 1009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6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64 21101,'11'8'1320,"16"-5"480,18-4-544,23-12-671,5-3-361,17-7-2361,-2 1 1617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6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20 15467,'7'-20'7479,"-7"20"-7411,1 10 1109,0 0-1,-1 0 0,-1 12 0,-13 61 1009,11-70-1773,-5 32 335,-17 93 467,21-110-1151,2-1 1,1 0-1,3 30 1,-1-46-124,1 1-1,3 15 1,-4-24-45,0 0 1,0 0-1,0-1 1,0 1-1,0 0 1,0-1 0,1 1-1,0-1 1,-1 0-1,1 1 1,0-1-1,0 0 1,0 0-1,4 3 1,-4-4-50,-1 0 0,0-1 0,1 1 0,-1-1 0,0 1 0,1-1 0,-1 0 0,1 1 0,-1-1 1,1 0-1,-1 0 0,1 0 0,-1 0 0,1 0 0,-1-1 0,0 1 0,1 0 0,-1-1 0,1 1 1,-1-1-1,0 1 0,1-1 0,-1 1 0,0-1 0,0 0 0,1 0 0,0-1 0,4-3-644,0 0-1,0-1 1,-1 0-1,5-7 1,24-36-1287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7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48 15443,'-7'9'724,"1"-1"0,0 1 0,0 1 0,1-1 0,1 1 0,0 0 0,-5 15 0,7-17-425,1 0-1,0 0 0,0 0 0,1 0 1,0 0-1,0 0 0,0 0 0,1 0 0,1 0 1,3 13-1,-2-12-174,1 1 0,-1-1 0,2 0 0,-1 0 1,1 0-1,1-1 0,0 1 0,0-1 0,0-1 0,1 1 0,0-1 1,1 0-1,-1-1 0,1 0 0,1 0 0,-1 0 0,1-1 0,0-1 1,0 1-1,0-2 0,1 1 0,-1-1 0,1 0 0,0-1 0,0-1 1,0 1-1,0-1 0,0-1 0,0 0 0,0 0 0,0-1 0,0-1 1,0 1-1,19-7 0,-18 4 23,0-1 0,0 0 0,-1-1 0,1 0 0,-1-1 0,-1 0 0,1 0 1,-1-1-1,12-13 0,-17 16-75,-1 1 0,0-1 0,1 0 0,-1 0 0,-1 0 0,1-1 0,-1 1 0,0 0 0,2-9 0,-3 10-31,-1 0 0,1-1 0,-1 1 0,0 0 0,0 0 1,-1 0-1,1 0 0,-1 0 0,0 0 0,0 0 0,0 0 0,-1 0 0,1 0 0,-4-6 0,0 4 2,0-1 0,0 0 0,0 1 0,-1 0 0,0 0 0,0 1 0,0-1 0,-1 2 0,0-1 0,0 0 0,-9-3 0,-11-5 29,-48-15-1,-3 7-24,48 14-588,-50-20 0,69 20-631,11 7 1116,0 0 0,0-1-1,0 1 1,0 0-1,-1 0 1,1 0-1,0-1 1,0 1 0,0 0-1,0 0 1,0 0-1,0-1 1,0 1-1,0 0 1,0 0 0,0-1-1,0 1 1,0 0-1,0 0 1,0 0 0,0-1-1,0 1 1,0 0-1,0 0 1,0-1-1,0 1 1,0 0 0,0 0-1,0 0 1,1-1-1,-1 1 1,0 0-1,0 0 1,0 0 0,0-1-1,0 1 1,1 0-1,-1 0 1,0 0-1,0 0 1,0 0 0,1-1-1,-1 1 1,0 0-1,0 0 1,0 0-1,1 0 1,-1 0 0,1 0-1,21-8-1436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8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82 11562,'-3'-2'679,"1"-1"-1,-1 1 0,1 0 0,-1 0 1,0 0-1,0 0 0,0 1 0,0-1 1,0 1-1,0 0 0,-1 0 0,1 0 0,-6-1 1,-5 0 1649,-26-2 1,34 3-2074,0 1 1,0 0-1,0 0 0,0 0 1,0 1-1,0 0 0,0 0 1,1 0-1,-1 1 0,0 0 1,0 0-1,1 0 0,-1 1 1,-8 5-1,-1 5-170,0 0-1,1 0 1,0 1 0,1 1 0,1 1 0,0 0-1,1 0 1,-17 35 0,25-44-50,0 1 0,0 0 1,0 0-1,1 0 1,0 0-1,1 0 0,0 0 1,0 16-1,1-18-12,0-1 0,1 0 0,0 0 0,0 0 1,0 0-1,1 0 0,0 0 0,0-1 0,0 1 0,0 0 0,1-1 0,0 1 1,0-1-1,0 0 0,6 6 0,-2-4 12,0 0 1,0-1-1,1 0 1,0 0 0,0 0-1,0-1 1,1 0-1,-1-1 1,1 0-1,0 0 1,11 1-1,0 0 28,-1-2 0,1 0 0,0-2-1,25-1 1,-24-1-4,-1-1-1,1-1 1,-1 0-1,33-12 1,-40 10-7,-1 1 0,1-1 0,-1-1 0,0 0 0,0-1-1,-1-1 1,20-17 0,-27 22-25,0-1 0,0 0 0,0 0-1,-1 0 1,1 0 0,-1 0 0,3-7-1,-5 9-20,0 0-1,0 0 0,-1 0 1,1 0-1,-1 0 1,1 0-1,-1 0 0,0 0 1,0 0-1,0 0 0,-1 0 1,1 0-1,-1 0 1,0 0-1,1 0 0,-1 1 1,-2-4-1,-1-2-4,-1 1 0,1-1 1,-2 1-1,1 0 0,-1 1 0,0 0 1,0-1-1,-9-5 0,-60-39 0,74 50-1,-57-33-87,29 18-240,-30-22 1,56 36 76,1 1 0,0-1 0,-1 0 0,1-1 0,0 1 1,0 0-1,-3-5 0,5 6 151,0 1 1,-1-1-1,1 0 1,0 1-1,0-1 0,0 0 1,0 1-1,0-1 1,0 0-1,0 1 1,0-1-1,0 0 1,0 1-1,0-1 1,0 0-1,1 1 0,-1-1 1,0 0-1,0 1 1,1-1-1,-1 1 1,0-1-1,1 0 1,-1 1-1,1-1 0,-1 1 1,1-1-1,-1 1 1,1-1-1,-1 1 1,1 0-1,-1-1 1,1 1-1,-1 0 0,1-1 1,0 1-1,-1 0 1,2-1-1,28-12-1632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8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53 15427,'-20'10'7658,"42"-10"-5378,10-2-271,11-1-513,0-3-344,4 2-655,-4 3-225,-6-1-224,1 1-184,-7-3-745,-4 0-767,-3-6-1833,-5-1-512,-8-4 1945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08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 18436,'-13'8'2024,"2"5"1585,4 6-568,7 11-1105,2 2-367,8 8-737,-2 2-296,-2 1-312,0 0-144,1-3-696,4-3-825,5-16 777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10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48 12467,'-24'2'1672,"3"-2"1857,5 1 1664,25-6-3177,19-3-615,12-3-321,11 0-280,0 1-160,-3 6-296,-6 2-256,-9 2-768,-2 0-760,-4 0-1769,0 0 385,3 0 1119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10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20964,'-4'14'1473,"11"1"543,15-7-711,20-7-1193,9-1-833,24-5 441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11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78 17764,'-3'-3'433,"0"1"-1,0-1 1,-1 1 0,1 0 0,0 1 0,-1-1 0,0 0-1,1 1 1,-1 0 0,0 0 0,0 0 0,1 0 0,-1 1 0,0-1-1,0 1 1,0 0 0,0 0 0,0 1 0,-4 0 0,-3 1 38,1 0 1,-1 1-1,1 0 1,0 0 0,-19 10-1,13-3-257,0 0 0,1 1 0,0 0 0,1 1 0,0 1 0,0 0 0,2 1 0,0 0-1,0 1 1,-13 24 0,19-28-161,0 0 0,1 0 0,0 1 0,1-1 0,1 1-1,0 0 1,-3 18 0,6-22-22,-1 1 0,1-1 1,0 1-1,1 0 0,0-1 0,1 1 0,0-1 1,0 1-1,0-1 0,1 0 0,6 11 0,-4-10-14,1 0-1,0-1 0,0 0 0,1 0 1,0 0-1,1-1 0,-1 0 0,2 0 1,-1-1-1,1 0 0,-1 0 0,2-1 1,18 8-1,-17-9-11,-1 0-1,2 0 1,-1-1 0,0-1 0,1 0-1,-1-1 1,1 0 0,-1 0 0,1-1-1,0-1 1,-1 0 0,17-3 0,-23 2-3,1 0-1,-1 0 1,0 0 0,1 0 0,-1-1 0,0 0 0,0 0 0,-1 0-1,1 0 1,-1-1 0,1 0 0,-1 0 0,0 0 0,-1-1 0,1 1 0,-1-1-1,0 0 1,0 0 0,0 0 0,-1 0 0,1 0 0,-1 0 0,-1-1-1,2-6 1,0-2 1,-1 0 0,-1 1 1,0-1-1,-1 0 0,-1 0 0,0 0 0,-1 1 0,0-1 0,-5-14 0,-4-10-52,-1 1-1,-2 0 1,-2 1 0,-1 0-1,-42-64 1,35 74-424,2 1-3692,47 34-999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28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1 176 17164,'8'2'1552,"10"-2"1241,7 0-449,9-5-439,3 0-193,1 0-592,2 1-296,-5-1-448,0 0-184,-4-1-128,-4-2-16,2 0-408,-3 0-328,1-5-1080,-2-3-577,6-7-1103,6-4-3378,3-13 4330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11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1 400 21893,'4'11'2152,"4"-2"1225,4-4-1617,0-5-752,6-9-671,-2-3-369,3-4-1065,1-3-895,-1-13-3929,-2-8 3424</inkml:trace>
  <inkml:trace contextRef="#ctx0" brushRef="#br0" timeOffset="1">335 1 22797,'7'40'2416,"1"6"1345,3 18-1688,2 10-729,-1 4-1000,1-2-312,3-11-32,3-10 0,2-14 0,3-4-616,8-5 440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18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73 11554,'5'-12'1113,"3"3"967,2-2 129,6 4-161,0 1-192,3 3-487,-2-2-313,-1 0-512,2 0-176,-3 2-368,1 0-440,-7 0-1464,-1 3-473,3 4 977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19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0 690 14707,'12'5'1416,"5"-3"801,9-4-289,4-6-695,4 0-497,-1-3-704,-1 1-488,2-7-1161,3-2 945</inkml:trace>
  <inkml:trace contextRef="#ctx0" brushRef="#br0" timeOffset="1">522 1 19908,'-1'30'1577,"2"4"1047,4 7-263,6 2-705,2 1-480,5-3-760,-6-1-256,4 0-72,-1-3-328,-4-2-1008,2-1-616,-8-5 2496,-5 1-1272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19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17324,'0'7'2352,"13"-4"1905,27-3-1896,17 0-273,17-5-936,4 0-368,-4-1-559,-7-2-97,-6 3-32,-8-1-112,-15 1-857,-4 2-679,-20-2-1697,-4 2-423,-1-5 1855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19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 15091,'-3'11'1849,"1"5"1487,1 3-143,1 10-728,3 3-393,3 8-704,2 5-303,2 0-545,-2-4-208,-3-2-232,-4-4-8,-2-6-424,-6-5-393,2-8-1271,1-8-897,10-12 1529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0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19 15723,'-9'18'12611,"9"-17"-11539,1 1-944,3-5-2888,2-10-2137,-6-11 2672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0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23445,'-1'32'1752,"1"2"633,6 1-345,5 2-1304,4 0-311,6-1-553,-4 0-545,4-9-2431,3-10 1968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0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1 226 13987,'3'-5'262,"39"-43"3449,-38 44-3264,1 0 1,-1 0 0,0 0 0,1 1 0,0 0 0,0 0-1,0 0 1,10-3 0,-13 5-348,0 1-1,0-1 0,0 1 1,1 0-1,-1 0 1,0 0-1,0 0 1,1 0-1,-1 0 1,0 1-1,0-1 1,0 1-1,0-1 1,1 1-1,-1 0 1,3 1-1,1 3-13,1-1 0,-1 1 0,9 7 0,12 9 46,-20-17-20,1 0 0,0-1 0,0 0-1,0 0 1,1-1 0,-1 0 0,0 0 0,1-1-1,0 0 1,-1-1 0,12 0 0,-16 0-36,1-1 0,0 0 0,-1 1 1,1-2-1,-1 1 0,0-1 0,1 1 1,-1-1-1,0 0 0,5-3 0,-7 3-61,1-1-1,-1 1 1,1 0-1,-1-1 0,0 1 1,0-1-1,0 1 1,0-1-1,0 0 1,-1 0-1,1 0 1,-1 0-1,0 0 0,0-1 1,1-3-1,0-4-126,0 0 0,-1-1 0,0 1 0,-1 0 0,0-1-1,-1 1 1,0 0 0,-1 0 0,0 0 0,-6-15 0,8 26 29,0-1 0,0 1-1,0-1 1,0 1 0,0-1 0,0 1 0,-1-1 0,1 1 0,0-1 0,0 1 0,-1-1 0,1 1 0,0-1-1,-1 1 1,1-1 0,0 1 0,-1 0 0,1-1 0,-1 1 0,1 0 0,0-1 0,-1 1 0,1 0 0,-1 0-1,1-1 1,-1 1 0,1 0 0,-1 0 0,0 0 0,1 0 0,-1 0 0,1 0 0,-1 0 0,1-1 0,-1 2-1,1-1 1,-1 0 0,1 0 0,-1 0 0,0 0 0,1 0 0,-1 0 0,1 1 0,-1-1 0,1 0 0,-1 0-1,1 1 1,0-1 0,-1 1 0,-1 0-323,0 1-1,0 0 1,1 0-1,-1 0 1,0 0-1,1 0 1,0 0 0,0 0-1,-2 4 1,-2 14-1091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1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45 13139,'-6'5'1370,"5"-5"-946,0 1 1,0 0-1,0 0 0,0 0 1,0 0-1,-2 6 5671,16-15-4646,-9 5-1247,0-1 1,0 1 0,1-1 0,-1 1 0,1 1 0,0-1 0,0 1 0,0 0 0,0 0 0,0 0-1,1 0 1,-1 1 0,6-1 0,20-2 61,46-6-41,-65 10-500,1 1 0,21 4 0,-22-3-941,0-1 0,1 0-1,13 0 1,-14-3-1167,23-5-1,-28 6 1839,20-5-1018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1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29 13587,'-2'-3'483,"0"0"0,0 1 0,0-1-1,0 0 1,0 1 0,-6-5 0,7 6-312,0 0 1,0 1-1,0-1 0,-1 1 1,1-1-1,0 1 0,0 0 1,-1-1-1,1 1 0,0 0 1,0 0-1,-1 0 0,1 0 1,0 0-1,-1 0 0,1 0 1,0 1-1,0-1 0,-1 0 1,1 1-1,-2 0 0,-4 2 273,1 1-1,-1 0 1,1 0-1,0 0 0,0 0 1,0 1-1,1 0 0,0 1 1,-8 9-1,3-2 40,1 0 1,1 0-1,-11 24 0,14-26-310,1 0 0,0 0 0,1 0 0,0 0 0,1 1 0,0 0 0,1-1 0,0 1 0,1 0 0,1 0 0,2 20 0,-1-25-146,-1 0 1,1-1 0,0 1-1,1-1 1,-1 1 0,1-1-1,0 0 1,1 0 0,0 0 0,0-1-1,0 1 1,0-1 0,1 0-1,0 0 1,0 0 0,0-1-1,1 0 1,0 0 0,-1 0-1,1-1 1,9 4 0,-8-4-20,0-1 1,1 0 0,-1 0-1,1 0 1,-1-1-1,1 0 1,-1-1 0,1 1-1,0-1 1,-1-1-1,14-2 1,-17 2 29,1 0 0,-1 0 0,0 0 0,0-1 0,0 0-1,0 0 1,0 0 0,-1 0 0,1-1 0,-1 1 0,1-1 0,-1 0 0,0 0 0,0 0-1,0 0 1,-1-1 0,1 1 0,-1-1 0,1 0 0,-1 0 0,0 0 0,1-4 0,-1 1 42,-1 1 1,0-1 0,0 1 0,0-1 0,-1 0 0,0 1 0,0-1-1,0 0 1,-1 1 0,0-1 0,-1 1 0,0-1 0,0 1 0,0-1 0,0 1-1,-1 0 1,-4-7 0,-3-3 2,0 0-1,-1 1 1,-1 0-1,-25-25 1,11 17-67,-34-23 1,14 11-277,44 33 109,-1 1 0,1-1 0,0 0-1,0 0 1,0 0 0,0-1 0,-1-1-1,3 3 104,0 1-1,0 0 1,0 0-1,0 0 1,0 0-1,0-1 1,-1 1-1,1 0 1,0 0-1,0 0 1,0 0-1,0-1 1,0 1-1,0 0 1,0 0-1,0 0 1,0-1-1,1 1 1,-1 0-1,0 0 0,0 0 1,0 0-1,0-1 1,0 1-1,0 0 1,0 0-1,0 0 1,0 0-1,0 0 1,1-1-1,-1 1 1,0 0-1,0 0 1,0 0-1,0 0 1,0 0-1,1 0 1,-1 0-1,15-1-2281,15 4-781,3-2 1063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28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18 11835,'-6'-14'3950,"2"11"-348,0 11-1023,-5 45-911,2 1 0,2-1 0,4 95 0,30 162 1301,-29-307-2911,5 70 483,-4-46-548,9 50 0,-10-74-125,0-2-11,0 0-1,0 0 0,1 0 1,-1 0-1,0 0 1,0 0-1,1 0 1,-1 0-1,0 0 0,1 0 1,-1 0-1,1 0 1,0 0-1,-1 0 0,1 0 1,0 0-1,-1 0 1,1-1-1,0 1 0,0 0 1,0-1-1,-1 1 1,3 0-1,6 0-1424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1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18 17548,'-12'13'2472,"1"1"1665,8-7-1968,3-4-449,8-3-1200,3-5-248,5-1-512,3-2-360,2-3-1208,0-2-1321,6 2 1697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2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317 87 16580,'-2'-5'450,"0"0"0,0 0 0,-1 0 0,0 0 0,0 0 1,0 1-1,0-1 0,-1 1 0,1 0 0,-1 0 0,0 0 0,-1 0 1,1 1-1,-1 0 0,1-1 0,-1 2 0,0-1 0,0 1 1,-8-3-1,8 3-259,-1 1 1,1 0 0,-1 0-1,1 0 1,-1 1 0,0 0-1,1 0 1,-1 1-1,0-1 1,1 1 0,-1 0-1,-8 4 1,5-1-97,-1 0 0,1 1 0,0 0-1,0 0 1,1 1 0,0 0 0,0 1 0,0 0 0,1 0 0,0 1 0,0 0-1,-7 11 1,9-12-64,0 1-1,1 0 0,-1 0 1,2 0-1,-1 0 0,1 1 1,0 0-1,1 0 0,0-1 1,0 1-1,1 0 0,0 1 1,1-1-1,0 11 0,1-16-28,-1-1 0,1 1 0,0-1 1,0 1-1,0-1 0,1 0 0,-1 0 0,1 1 0,-1-1 0,1 0 0,0 0 0,0-1 0,1 1 0,-1 0 0,0-1 0,1 1 0,0-1 0,0 0 0,-1 0 0,1 0 0,0 0 0,1 0 0,-1-1 0,0 0 0,0 1 1,1-1-1,-1 0 0,0 0 0,1-1 0,4 1 0,0 0 1,-1-1 1,1 0-1,-1 0 1,1-1 0,-1 0-1,0 0 1,1 0-1,-1-1 1,0-1-1,0 1 1,0-1 0,0 0-1,10-7 1,4-6 7,-16 12 27,0 0 0,0 0 0,1 1 0,6-4 0,-11 6-12,0 1 0,0 0 0,-1 0 0,1 0 0,0-1 1,0 1-1,0 0 0,0 0 0,0 0 0,0 1 0,0-1 0,0 0 0,-1 0 0,1 0 0,0 1 0,0-1 0,0 0 0,0 1 1,0-1-1,-1 1 0,1-1 0,0 1 0,0-1 0,-1 1 0,1-1 0,0 1 0,-1 0 0,1-1 0,-1 1 0,1 0 0,0 1 0,3 4 141,-1 0 0,0 0 0,3 8 0,-3-8-82,31 85 818,6 12-812,-38-98-318,1 0 0,0 0 0,0-1 0,0 0 0,0 1 0,1-1 0,-1 0 0,1-1 0,0 1 0,0-1 1,1 1-1,8 4 0,30 13-1035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4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73 12563,'0'-1'251,"0"-1"1,0 1-1,0 0 1,0-1-1,0 1 1,0 0-1,0-1 1,1 1 0,-1 0-1,1 0 1,-1-1-1,1 1 1,-1 0-1,1 0 1,0 0-1,0 0 1,-1 0-1,1 0 1,0 0-1,0 0 1,0 0-1,0 0 1,0 0 0,0 0-1,0 1 1,1-1-1,-1 0 1,0 1-1,0-1 1,0 1-1,1 0 1,-1-1-1,0 1 1,1 0-1,1-1 1,4 1 527,1 0 1,0 0-1,0 1 1,15 3-1,-9-2-323,-9-1-386,0 1 0,0-1-1,0 1 1,0 0 0,-1 0 0,1 1 0,-1-1 0,1 1-1,-1 0 1,0 0 0,0 0 0,0 1 0,-1 0-1,6 6 1,-4-4-72,-1-1 0,1-1 0,0 1 0,1-1 0,-1 0 0,1 0-1,-1 0 1,9 3 0,-5-4 4,0 0 0,1-1 0,-1 0-1,1 0 1,-1-1 0,1-1 0,-1 1 0,1-2-1,-1 1 1,13-3 0,-16 2-2,1 0 0,-1-1 1,0 1-1,0-1 0,0-1 0,0 1 1,0-1-1,-1 0 0,1 0 0,-1-1 1,0 0-1,0 0 0,0 0 0,0 0 1,-1-1-1,7-8 0,-9 11 9,-1-1 0,0 1 0,0-1 0,0 0 0,0 1 0,0-1 0,0 0 0,0 0 0,-1 0 0,0 0 0,1 1 0,-1-1 0,0 0 0,-1 0 0,1 0 0,-1-3 0,1 4-141,-1 0-1,0 0 1,1 0-1,-1 1 1,0-1-1,0 0 1,0 0-1,0 1 1,0-1-1,0 1 1,0-1-1,-1 1 1,1-1-1,0 1 1,-1 0-1,0 0 1,1 0 0,-1 0-1,1 0 1,-1 0-1,0 0 1,0 0-1,0 1 1,1-1-1,-4 0 1,-6 1-2334,5 4 780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5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87 15675,'0'-1'212,"0"1"0,-1-1 0,1 1 0,0-1 0,0 0-1,0 1 1,0-1 0,0 1 0,0-1 0,0 0-1,0 1 1,0-1 0,0 0 0,0 1 0,0-1 0,1 0-1,-1 1 1,0-1 0,0 1 0,1-1 0,-1 1 0,0-1-1,1 1 1,-1-1 0,0 1 0,1-1 0,0 0 0,17-12 1244,-12 9-927,4-4-63,0 1 0,0 1 0,1 0 0,22-9 0,-28 14-382,1-1 0,0 1 0,0 0 0,0 0 0,0 1 0,0-1 0,0 1 0,0 1 0,0-1 0,0 1 0,-1 0 0,9 3 0,36 13 106,-32-11-23,0 0 0,23 5 0,-35-10-389,1 0 0,0-1 0,0 1-1,0-1 1,-1-1 0,1 1 0,0-1 0,0-1 0,-1 1 0,8-3-1,-6 1-193,-1 0 0,0-1 0,0 1 0,10-8 0,6-9 144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5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16 14123,'-2'-1'475,"0"-1"0,1 1-1,-1-1 1,0 1 0,0 0 0,0 0-1,0 0 1,0 0 0,0 0 0,-1 0-1,1 0 1,-4 0 0,2 1-134,1-1 1,-1 1 0,1 0-1,-1 1 1,0-1-1,1 1 1,-6 1 0,-1 1 109,0 1 0,0 0 0,0 1 0,-13 8 0,11-5-196,0 0 1,1 1-1,0 0 1,0 1 0,1 0-1,1 0 1,-1 1-1,2 0 1,0 1-1,-10 17 1,13-20-179,1 1 0,0-1-1,1 1 1,0 0 0,0 0 0,1 0 0,1 0 0,-1 0 0,2 0-1,-1 1 1,1-1 0,1 0 0,0 0 0,0 1 0,4 11 0,-3-16-61,0 0 0,0 0 1,1-1-1,0 1 0,0-1 1,0 1-1,1-1 1,0 0-1,0 0 0,0 0 1,0-1-1,8 6 0,-5-4-11,0-1-1,1-1 1,0 1 0,0-1-1,0-1 1,0 1-1,0-1 1,13 2-1,-11-3 3,0 0 0,0-1 0,0 0 0,0-1 0,0 0 0,0-1 0,14-2 0,-17 2 17,0-1-1,0 0 1,-1 0-1,1-1 1,0 0-1,-1 0 1,0 0-1,1-1 1,-1 0-1,7-7 1,-10 8 18,0 0 0,0-1 0,0 1 0,0-1 1,-1 0-1,0 1 0,0-1 0,0 0 0,0-1 0,-1 1 1,1 0-1,-1 0 0,0-1 0,0 1 0,-1 0 0,1-1 1,-1 1-1,0-1 0,0 1 0,-1-1 0,1 1 0,-1-1 1,-2-7-1,-3-6 43,-1 0 0,0 1 0,-1-1 0,-12-18 0,3 8-251,-1 0 0,-2 2 0,-1 0 0,-32-30 0,42 44-983,41 16-5620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25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1 438 23725,'13'8'1632,"-1"-5"833,6 0-1201,0-6-792,-2-5-448,9-8-1320,-6-5-536,21-16 719</inkml:trace>
  <inkml:trace contextRef="#ctx0" brushRef="#br0" timeOffset="1">398 1 22861,'17'59'2000,"4"7"1225,0 2-648,-2 3-1361,-1-6-440,-9-12-664,-2-6-112,-7-12-80,-3-2-696,-2-1 528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43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41 10754,'1'-1'219,"-1"1"0,1-1 0,-1 0 0,1 1-1,-1-1 1,1 0 0,-1 0 0,0 1 0,0-1 0,1 0 0,-1 0-1,0 0 1,0 1 0,0-1 0,0 0 0,0 0 0,0-1-1,-4 2 2313,-3 7-726,-24 23 4265,28-25-5585,0-2-305,1 1 1,-1-1 0,1 1-1,0 0 1,-2 4 0,4-7-169,0-1 0,0 1 0,-1-1 0,1 1 0,0-1 0,0 1 0,0-1-1,0 1 1,0 0 0,0-1 0,0 1 0,0-1 0,1 1 0,-1-1 0,0 1 0,0-1 0,0 1 0,0-1 0,1 1 0,-1-1 0,0 1 0,1-1 0,-1 1 0,0-1 0,1 0 0,-1 1 0,0-1 0,1 1 0,-1-1 0,1 0 0,-1 1 0,1-1-1,-1 0 1,1 0 0,-1 0 0,1 1 0,-1-1 0,1 0 0,-1 0 0,1 0 0,-1 0 0,1 0 0,-1 0 0,1 0 0,0 0 0,-1 0 0,1 0 0,0 0 0,6-1 20,0 1 0,-1-1-1,1-1 1,0 1 0,-1-1 0,1-1 0,-1 1 0,0-1-1,0 0 1,0 0 0,0-1 0,0 0 0,-1 0 0,1 0-1,6-8 1,-11 11-30,0 0-1,0 0 1,0 0-1,0 0 1,0 0-1,0 0 1,-1 0-1,1-1 1,0 1-1,-1 0 1,1 0 0,-1-1-1,1 1 1,-1 0-1,0-1 1,1 1-1,-1-1 1,0 1-1,0 0 1,0-1-1,0 1 1,0 0-1,0-1 1,-1 1-1,1-1 1,-1-1-1,0 2 1,0-1 1,-1 0-1,1 1 0,0-1 0,-1 1 0,0-1 0,1 1 0,-1 0 1,0 0-1,0 0 0,1 0 0,-1 0 0,0 0 0,0 0 0,0 1 0,-3-1 1,-1-1 44,0 1 0,0 0 1,0 0-1,0 1 1,0 0-1,-1 0 0,1 0 1,0 1-1,0 0 1,-6 2-1,10-3-8,0 1-1,0-1 1,0 1-1,0 0 1,1-1-1,-1 1 1,0 0-1,1 0 0,-1 1 1,1-1-1,-1 0 1,1 0-1,-1 1 1,1-1-1,0 1 1,0-1-1,0 1 1,0 0-1,0-1 1,0 1-1,0 0 1,0 0-1,1-1 1,-1 1-1,1 0 1,-1 0-1,1 0 1,0 0-1,0 0 1,-1 0-1,2 0 1,-1 0-1,0 0 1,0 0-1,1 2 1,-1-2-16,1-1 0,-1 1 0,1-1 0,0 1 0,-1 0 1,1-1-1,0 0 0,0 1 0,0-1 0,0 1 0,0-1 0,0 0 1,0 0-1,0 0 0,0 1 0,1-1 0,-1 0 0,0-1 0,3 3 1,-1-2 2,0 0 1,0 0-1,-1 0 1,1-1-1,0 1 1,0 0 0,0-1-1,0 0 1,0 0-1,5 0 1,-4-1-12,-1 1 1,0-1 0,0 1-1,0-1 1,1 0 0,-1-1-1,0 1 1,0 0-1,4-4 1,-5 4-13,-1 0 0,1 0 0,-1 0-1,0 0 1,0 0 0,0-1 0,0 1 0,0 0 0,0-1 0,0 1-1,0-1 1,0 1 0,-1-1 0,1 1 0,0-1 0,-1 0 0,1 1-1,-1-3 1,0 3-1,0 0 0,0 0 0,0-1 0,0 1 0,0 0 0,0 0 0,-1 0 0,1 0 0,0 0 0,-1 0 0,1 1 0,0-1 0,-1 0 0,0 0 0,1 0 0,-1 0 0,1 0 0,-1 1 0,-1-2 0,0 0 7,0 1 1,0-1-1,0 1 0,0 0 1,-1-1-1,1 1 1,-5-1-1,3 0 39,-1 1-1,0 0 1,1 1 0,-1-1-1,0 1 1,1 0 0,-1 0 0,-7 1-1,11-1-42,0 1 0,-1-1 0,1 1 0,-1 0 0,1-1 0,0 1-1,0 0 1,-1 0 0,1 0 0,0 0 0,0 0 0,0 1 0,0-1-1,0 0 1,0 0 0,0 1 0,1-1 0,-1 0 0,0 1 0,1-1-1,-1 1 1,1-1 0,-1 1 0,1-1 0,0 1 0,0-1 0,0 3 0,-1 5 9,1 0 0,0 0 0,2 12 1,-2-19-11,1 5-6,0 0 0,1 0 1,0 0-1,1 0 0,-1-1 1,1 1-1,7 11 0,-10-18 4,0 1 0,1-1 0,-1 1-1,0-1 1,0 0 0,0 1-1,0-1 1,0 0 0,1 1 0,-1-1-1,0 0 1,0 0 0,1 1-1,-1-1 1,0 0 0,0 0 0,1 1-1,-1-1 1,0 0 0,1 0-1,-1 1 1,0-1 0,1 0 0,-1 0-1,0 0 1,1 0 0,-1 0-1,1 0 1,-1 0 0,0 0 0,1 0-1,-1 0 1,1 0 0,2-6 25,-3 6-27,4-17-1646,-2 1 0,0-1 1,0-26-1,-2 0-773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48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185 569 9986,'11'-1'1594,"-10"1"-1249,0-1 0,0 1-1,1 0 1,-1 0 0,0 0 0,0 0-1,1 0 1,-1 0 0,0 0 0,0 0-1,0 0 1,1 1 0,-1-1 0,2 1 0,4 3 188,1-2 0,-1 1 0,1-1 0,0 0 1,-1-1-1,1 0 0,15 1 0,59-7 372,-58 3-494,12-1 179,0-1 1,49-14-1,-73 15-481,0-1 0,-1 0 0,1-1 0,-1 0-1,0-1 1,-1 0 0,0-1 0,0 0 0,0-1 0,17-17-1,-16 11-72,1 0-1,-2-1 0,0 0 1,-1-1-1,-1 0 0,0-1 1,-1 0-1,-1 0 0,-1 0 0,0-1 1,-1 0-1,-1 1 0,0-1 1,-2-1-1,0 1 0,-2-19 1,0 31-24,0 0 0,0 1 0,0-1 0,-1 1 0,0-1 0,0 1 0,0 0 0,-1-1 0,1 1 0,-1 1 0,-6-8 0,3 5 23,0 1 1,0-1 0,-1 2 0,0-1 0,0 1 0,-15-9-1,5 6 38,-1 0 0,0 1 0,0 1-1,-1 1 1,0 0 0,-25-2 0,22 5 129,0 0 1,0 2 0,0 1 0,0 1-1,0 1 1,0 0 0,0 2-1,1 1 1,0 0 0,-27 13 0,17-6 194,0 1 1,1 1 0,-44 31 0,64-38-280,0-1 1,0 2-1,1-1 1,1 1-1,-1 1 1,1-1-1,1 2 1,0-1-1,0 1 1,1 0-1,0 0 0,-7 23 1,11-27-101,0-1 1,1 1-1,0 0 0,0 0 0,0 0 1,1 0-1,0 0 0,1 0 1,0 0-1,0-1 0,0 1 1,1 0-1,0 0 0,0-1 1,0 1-1,1-1 0,0 0 1,5 8-1,-2-6 1,0-1 1,0 1-1,1-1 1,-1-1-1,1 1 0,1-1 1,-1 0-1,1-1 0,0 0 1,1 0-1,-1-1 1,17 7-1,-6-5-19,0-1 0,1 0 0,0-2 1,0 0-1,0-1 0,0-1 0,22-1 0,-24-2 0,-1 1-1,0-2 0,0-1 0,0 0 1,-1-1-1,1 0 0,-1-2 0,25-12 1,-36 16-204,0 0 0,0-1 0,-1 1 0,1-1 0,-1 1 0,1-2 0,-1 1 0,-1 0 0,1-1 0,0 1 0,-1-1 0,0 0 0,0 0 0,-1 0 0,1-1 0,-1 1 0,2-12 0,3-30-1304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1:49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38 8698,'0'-1'231,"0"0"1,1 1-1,-1-1 0,0 0 1,1 0-1,-1 1 0,0-1 1,0 0-1,1 0 0,-1 1 1,0-1-1,0 0 1,0 0-1,0 1 0,0-1 1,0 0-1,0 0 0,0 0 1,-1 1-1,1-1 0,0 0 1,0 0-1,-1 1 1,1-1-1,-1-1 0,0 1-19,0 0-1,0 1 1,0-1 0,0 0-1,0 1 1,0-1-1,0 0 1,-1 1-1,1-1 1,0 1-1,0 0 1,0-1 0,-1 1-1,-1 0 1,-2-1 109,0 1 0,0 0 0,-1 0 1,1 1-1,0-1 0,0 1 0,-6 2 0,-21 10 303,1 1-1,1 2 1,-49 34-1,66-42-563,1 0-41,1 1-1,0-1 0,0 2 1,1-1-1,0 2 0,1-1 1,-10 15-1,14-17 86,0-1-1,1 1 1,0 1-1,0-1 1,1 0-1,0 1 1,1 0-1,0 0 1,0 0-1,0 0 1,2 0-1,-1 11 1,2-6 104,0-1-1,1 1 1,0-1 0,1 1 0,1-1 0,0 0 0,1 0 0,0-1 0,1 1 0,0-1 0,1-1 0,15 20 0,-12-19 43,1 0 1,0 0-1,1-2 1,0 1-1,1-2 1,0 1-1,1-2 0,-1 0 1,2 0-1,23 8 1,-20-10-53,0 0-1,0-1 1,0-1 0,34 3 0,-42-6-142,-1-1-1,1 0 1,-1-1 0,1 0 0,-1-1-1,0 0 1,1 0 0,-1-1 0,0 0-1,-1-1 1,12-6 0,-5 2-16,-1-1 1,-1-1 0,1 0-1,-2-1 1,0 0 0,17-19-1,-23 22-37,0 0-1,-1 0 0,0-1 0,0 1 0,0-1 0,-1 0 0,-1 0 0,0-1 0,0 1 1,0-1-1,-1 1 0,0-13 0,-1 11 17,0 1 0,-2 0 0,1 0 0,-1 0 0,-1 0 1,0 0-1,0 0 0,-1 0 0,0 0 0,0 1 0,-2-1 0,1 1 0,-1 0 1,0 0-1,-1 1 0,0 0 0,0-1 0,-1 2 0,0-1 0,0 1 0,-13-9 1,8 7 44,-1 1 1,-1 1-1,-27-12 1,-47-10 24,59 21-111,1-1 1,1-1 0,-28-15-1,22 3-351,31 20 299,-1 0 1,1 0 0,0 0 0,0 0 0,0-1 0,0 1 0,1-1 0,-1 1 0,1-1 0,-2-4 0,2 5 26,1 0 0,-1 0 0,1 0 0,0 0 0,0-1 0,0 1 0,1 0 0,-1 0 0,1-3 0,-1 4 34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06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1 119 10858,'14'-5'5030,"-1"0"-3596,0 4-708,-1 1 0,1 0 1,-1 1-1,1 0 0,22 6 0,-16-4 70,27 3 1,-7-5 305,68-9 1,38-14 383,32-4-114,-144 25-1128,1 1 1,57 8-1,-62-4-114,0-1 0,1-2 0,55-4 0,-71 1-94,6 0-1,1-2 1,-1 0 0,27-9-1,-47 12-122,0 1 1,1 0-1,-1 0 0,0-1 0,1 1 0,-1 0 0,0-1 1,0 1-1,1 0 0,-1-1 0,0 1 0,0 0 0,1-1 0,-1 1 1,0-1-1,0 1 0,0 0 0,0-1 0,0 1 0,0-1 0,0 1 1,0 0-1,0-1 0,0 1 0,0-1 0,0 1 0,0-1 0,0 1 1,0 0-1,0-1 0,0 1 0,-1-1 0,1 1 0,0 0 0,0-1 1,0 1-1,-1 0 0,1-1 0,0 1 0,-1-1 0,-2-8-2517,3 7 2263,0 0 0,0 0-1,0 0 1,0-1 0,0 1 0,0 0-1,2-4 1,6-6-302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29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1 15707,'-43'33'1161,"-4"6"471,-4 12-288,5 7-144,10 7-303,9 6-161,21-3-312,7-4-128,19-11-152,8-8-96,17-13-16,8-5-152,13-14-448,9-2-320,-1-11-1121,2-8-271,3-3 1192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06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8082,'49'4'10048,"-34"-1"-9023,0 0 0,0 1-1,0 1 1,0 0 0,16 9 0,-27-13-840,-1 1 1,0 0 0,0 0 0,1 1 0,-1-1-1,0 1 1,-1-1 0,1 1 0,0 0-1,-1 0 1,0 0 0,1 0 0,-1 1 0,-1-1-1,4 6 1,-4-4-22,0 0-1,1 0 0,-2 0 1,1 1-1,-1-1 0,0 0 1,0 0-1,0 0 0,0 0 1,-3 7-1,-2 7-116,-1 0 0,-1-1 0,0 0 1,-20 32-1,27-49-249,-7 12-500,8-13 614,-1 0 0,0 0-1,0 0 1,0 0 0,0 0-1,0-1 1,0 1 0,0 0-1,1 0 1,-1 0 0,0 0-1,0 0 1,0 0 0,0 0-1,0 0 1,1 0 0,-1 0-1,0 0 1,0 0 0,0 0-1,0 0 1,1 0 0,-1 0-1,0 0 1,0 0 0,0 0-1,0 0 1,0 0 0,1 0-1,-1 0 1,0 0 0,0 0-1,0 0 1,0 0 0,0 0-1,1 0 1,-1 0 0,0 1-1,0-1 1,0 0 0,0 0-1,0 0 1,0 0 0,0 0-1,1 0 1,-1 1 0,0-1-1,0 0 1,0 0 0,0 0-1,0 0 1,0 0 0,0 1-1,0-1 1,0 0 0,0 0-1,0 0 1,0 0 0,0 1-1,0-1 1,0 0 0,0 0-1,0 0 1,0 0 0,0 0-1,0 1 1,17-12-2890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07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11 13003,'0'-6'1408,"3"1"705,2 5-129,0 0 16,-5 16-15,0 5-65,-10 14-215,-1 7-225,-2 9-616,2 3-312,8 7-368,3-1-344,16-6-1256,10-6-1457,17-8 1473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08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0 14043,'-6'0'809,"1"0"0,-1 1 1,1-1-1,-1 1 0,1 0 0,-1 1 0,1-1 1,-8 4-1,9-3-531,0 1 0,1-1 0,-1 0 0,1 1 0,0 0-1,-1 0 1,1 0 0,0 0 0,1 1 0,-1-1 0,-3 6 0,2-1-30,1 0 0,-1 0 0,1 1 0,1-1 0,-1 1 0,1-1 0,1 1 0,-1 12 0,1 3 283,4 46 0,3-34-187,1 0 1,2 0-1,2 0 0,15 34 0,-10-26-46,-10-29-303,-1 1-1,-1 0 0,-1-1 0,0 1 0,-1 0 1,0 1-1,-1-1 0,-1 0 0,-1 0 0,0 0 0,-1 0 1,-1 0-1,-9 28 0,12-42-132,-1 1 1,0-1-1,0 0 1,0 0-1,0 0 0,-1 0 1,1 0-1,-1 0 0,1 0 1,-1 0-1,1-1 1,-4 3-1,4-3 1,1-1 1,-1 0-1,0 1 1,0-1-1,0 0 1,0 1-1,1-1 0,-1 0 1,0 0-1,0 0 1,0 0-1,0 0 1,0 0-1,0 0 1,0 0-1,1 0 0,-1 0 1,0-1-1,0 1 1,0 0-1,0-1 1,1 1-1,-1 0 0,0-1 1,0 1-1,1-1 1,-1 1-1,0-1 1,1 0-1,-1 1 0,0-1 1,1 1-1,-1-1 1,1 0-1,-1-1 1,-13-18-2840,-1-5 1096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08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13923,'0'8'2312,"5"2"2425,10-4-1768,10-1-1193,6-3-559,7-2-761,1-4-144,1-2-584,-4-2-800,3-3-1633,4 6-3880,2 0 3768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08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1 149 16676,'6'27'3139,"-1"0"0,2 41 0,-7-54-2317,-2 23 0,8-70-465,4-104-1319,-7 119 816,1 0 0,1 0-1,0 1 1,1 0 0,12-24 0,-18 40 149,1-1 1,0 0-1,-1 1 1,1-1-1,0 1 0,0 0 1,0-1-1,1 1 0,-1 0 1,0-1-1,0 1 1,1 0-1,-1 0 0,1 0 1,1-1-1,-2 2 20,0 0-1,0 0 0,0 0 1,0 0-1,1 0 0,-1 0 1,0 1-1,0-1 0,0 0 1,0 1-1,-1-1 1,1 1-1,0-1 0,0 1 1,0-1-1,0 1 0,0 0 1,-1-1-1,1 1 1,0 0-1,0-1 0,-1 1 1,1 0-1,0 2 0,74 100 3276,-75-103-3292,17 21 420,26 46 0,-39-62-456,-1 1 1,0 1 0,-1-1-1,1 0 1,-1 0-1,0 1 1,-1 0-1,0-1 1,0 1 0,0 0-1,-1-1 1,0 1-1,-1 10 1,1-16-68,-1 1 1,1 0 0,-1-1-1,1 1 1,-1 0 0,0-1-1,1 1 1,-1-1-1,0 1 1,0-1 0,0 0-1,0 1 1,-3 1-1,3-2-171,0 0-1,-1 0 0,1 0 0,-1-1 0,1 1 1,-1-1-1,1 1 0,-1-1 0,1 1 0,-1-1 0,1 0 1,-1 0-1,1 0 0,-1 0 0,1 0 0,-1 0 0,1 0 1,-1-1-1,0 1 0,1 0 0,-1-1 0,1 1 0,0-1 1,-1 0-1,1 1 0,-1-1 0,1 0 0,0 0 1,0 0-1,-1 0 0,1 0 0,0 0 0,0 0 0,-1-3 1,-10-14-1918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09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17500,'0'17'2488,"3"-2"1449,23-11-1080,8-2-609,12-5-1152,2-4-367,-6 1-689,-1-5-673,-10 3 393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3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77 11242,'-6'0'8199,"28"-3"-5206,6-5-1903,1 1 0,0 2 0,0 1 0,0 1 0,43 2 0,60 20 356,-14-1-490,-106-17-827,1 0-1,0-1 0,-1-1 1,15-2-1,-24 3-124,0-1 0,1 1 0,-1-1 0,0 0 0,0 0-1,1 0 1,-1-1 0,0 1 0,0-1 0,0 1 0,-1-1-1,1 0 1,0 0 0,-1 0 0,1-1 0,-1 1 0,0-1-1,1 1 1,-1-1 0,2-5 0,-3 6-282,0-1 1,-1 0 0,1 1-1,-1-1 1,1 0-1,-1 0 1,-1-3-1,0-10-6048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4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9394,'-9'7'11362,"15"1"-10417,-2 2-394,0 1-1,0-1 1,-1 1 0,0 0 0,-1 0 0,-1 0 0,1 13 0,0-6-171,18 186 1959,-8 270-1,-12-469-2343,0-2-17,0 0-1,0 0 1,0 0 0,0 0 0,0 0 0,-1 0 0,0 0 0,1-1 0,-1 1 0,0 0 0,0 0 0,-3 4 0,4-6-8,-1-1 0,1 0-1,0 0 1,-1 0 0,1 0-1,0 0 1,0 0 0,-1 1 0,1-1-1,0 0 1,-1 0 0,1 0-1,0 0 1,-1 0 0,1 0-1,0 0 1,0 0 0,-1 0 0,1-1-1,0 1 1,-1 0 0,1 0-1,0 0 1,0 0 0,-1 0-1,1 0 1,0-1 0,0 1 0,-1 0-1,1 0 1,0 0 0,0-1-1,-1 1 1,1 0 0,0 0-1,0-1 1,0 1 0,-1-1-1,-5-9-991,1 0-194,1-1 0,1 0 1,0 0-1,0 0 0,-1-12 0,2 11 84,-4-15-642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4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63 12259,'-5'5'1352,"1"0"1,0 0 0,0 0 0,-5 12-1,-11 26 2005,3-5-1758,-28 36 495,16-29-967,36-78-979,16-39-355,41-89 1,-63 158 201,0 0 0,1 0 1,0 0-1,-1 0 0,1 0 1,0 1-1,5-6 0,-6 8 6,0-1 0,0 0 0,0 1 0,0-1 0,0 1 0,0-1 0,0 1-1,0 0 1,0-1 0,1 1 0,-1 0 0,0 0 0,0 0 0,0-1 0,0 1 0,1 1-1,-1-1 1,0 0 0,0 0 0,0 0 0,0 1 0,1-1 0,-1 0 0,0 1 0,0-1 0,1 2-1,9 4 113,-1 0 0,0 1 0,12 11-1,12 7 322,-11-11-174,-14-9-197,0 0 1,-1 0-1,1 1 1,12 11-1,-20-15-52,1-1 0,-1 1-1,0 0 1,1-1 0,-1 1-1,0 0 1,0 0 0,0 0-1,0 0 1,0 0 0,-1 0-1,1 0 1,0 0 0,-1 0-1,0 0 1,1 1-1,-1-1 1,0 0 0,0 0-1,0 0 1,-1 1 0,1-1-1,0 0 1,-1 0 0,0 0-1,-1 4 1,1-4 34,0 0 0,0 0 0,-1 1 0,1-1 0,-1 0 1,1 0-1,-1-1 0,0 1 0,0 0 0,0 0 0,0-1 0,0 1 0,0-1 0,0 0 0,-1 0 0,1 0 0,0 0 0,-1 0 0,1 0 1,-1 0-1,1-1 0,-1 1 0,1-1 0,-1 0 0,1 0 0,-6 0 0,1-1 110,0 1 1,0-2 0,0 1-1,0-1 1,0 0-1,0 0 1,1 0-1,-11-6 1,14 6-93,1 1-52,-1 0 0,1-1 1,-1 1-1,1-1 0,0 0 0,-4-4 0,5 6-86,1-1-1,-1 0 1,1 0-1,-1 0 0,1 0 1,0 0-1,-1 0 1,1 1-1,0-1 1,0 0-1,0 0 1,-1 0-1,1 0 0,0 0 1,0 0-1,1 0 1,-1 0-1,0 0 1,0 0-1,0 0 0,1 0 1,-1 0-1,0 0 1,1 0-1,0 0 1,10-20-2739,3-4 969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5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16812,'0'1'1873,"1"5"-809,0 0 0,0-1 0,0 1 0,1 0 0,4 8 1,-1 1-153,12 27 641,2-1 0,38 62 0,9 18-1135,-56-100-602,-1 1 0,-1 0 0,10 43-1,-17-58-258,0 0 0,0 0 0,-1 0 0,1 0-1,-2 12 1,1-17 207,-1 0 0,1 0 1,-1 0-1,1 0 0,-1-1 0,0 1 0,1 0 0,-1 0 0,0 0 0,0-1 0,-1 1 1,1 0-1,0-1 0,0 1 0,-1-1 0,1 1 0,-1-1 0,1 0 0,-1 0 0,0 0 1,1 0-1,-1 0 0,0 0 0,-3 1 0,-23 4-1750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29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55 13363,'-7'4'680,"0"0"-1,0 1 1,0 0 0,1 1-1,0-1 1,0 1 0,1 1-1,-1-1 1,-4 9 0,6-9-452,1 1 0,0-1 0,0 1 0,1 0 0,0 0 0,0 0 0,0 0 1,1 0-1,0 1 0,1 12 0,0-14-131,0 1 1,1 0-1,0 0 0,0-1 1,0 1-1,1-1 1,0 1-1,1-1 0,-1 1 1,1-1-1,0 0 1,1 0-1,4 6 0,-2-5-34,0-1-1,0 1 0,1-1 1,0 0-1,0-1 0,0 0 1,0 0-1,1 0 0,10 3 0,-4-2-43,1 0 0,0-2-1,0 0 1,0 0-1,0-2 1,1 0 0,-1 0-1,1-2 1,-1 0-1,1-1 1,21-3 0,-28 2-12,0 0 0,0 0 1,0-1-1,15-8 1,-20 10-4,-1-1 0,0 0 0,0 0 1,1-1-1,-1 1 0,0-1 1,-1 0-1,1 1 0,0-1 1,-1 0-1,0-1 0,0 1 0,0 0 1,3-6-1,-4 3 3,1 0 0,-1 0 0,0 0-1,0 0 1,0 0 0,-1-1 0,0 1 0,-1 0 0,1 0 0,-1 0 0,0 0-1,-1 0 1,1 0 0,-1 0 0,0 0 0,-1 0 0,-5-9 0,1 2-58,-1 0 1,-1 1-1,0 0 1,-1 0 0,0 1-1,-15-13 1,1 5-1031,-51-33 0,5 16-3459,67 35 3503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6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1 415 15475,'17'-11'2041,"7"-8"1263,18-15-799,6-6-105,14-6-871,6-4-361,-7 4-680,-2 0-264,-18 6-184,-5 4-88,-14 14-512,-4 3-296,-10 14-832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6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8 463 7730,'-1'9'1089,"-3"21"3750,1 37 0,3-58-4197,1-1 0,-1 1 1,1-1-1,1 0 0,0 0 1,0 1-1,1-1 0,0-1 1,5 12-1,-6-16-495,0 0-1,0 0 1,0 0 0,1-1 0,-1 1-1,1 0 1,-1-1 0,1 0-1,0 1 1,0-1 0,0 0-1,0-1 1,0 1 0,1 0 0,-1-1-1,6 2 1,-4-2-55,0 0-1,0-1 1,0 1-1,0-1 1,0 0-1,0 0 1,0-1-1,1 0 1,-1 0-1,0 0 1,5-2 0,-5 1-58,1 1 0,-1-2 1,0 1-1,0 0 0,0-1 1,-1 0-1,1 0 0,-1-1 1,1 1-1,-1-1 0,0 0 1,-1 0-1,1-1 0,-1 1 1,1-1-1,-1 1 0,-1-1 1,1 0-1,-1 0 0,1 0 1,-2-1-1,3-6 0,-3 5 4,-1 1 0,0-1 0,0 1 0,-1 0 0,0-1 0,0 1 0,0 0 0,-1 0 1,0 0-1,0 0 0,-1 0 0,1 0 0,-1 0 0,0 1 0,-1-1 0,0 1 0,-6-7 0,-2-2-319,-2 1 1,0 0 0,0 1-1,-27-18 1,26 22-1100,-5-4-3523,19 12 4812,1 0 0,0 0 1,0 0-1,0-1 0,0 1 0,-1 0 0,1 0 1,0-1-1,0 1 0,0 0 0,0 0 0,0-1 0,0 1 1,0 0-1,0 0 0,0-1 0,0 1 0,0 0 1,0 0-1,0-1 0,0 1 0,0 0 0,0 0 1,0-1-1,0 1 0,0 0 0,0 0 0,0-1 0,1 1 1,-1-1-1,10-14-1624</inkml:trace>
  <inkml:trace contextRef="#ctx0" brushRef="#br0" timeOffset="1">200 0 15667,'-2'5'1156,"1"0"-1,0-1 1,0 1-1,0 0 0,0 0 1,1 0-1,0 6 1,1-6-581,0 1 1,0-1-1,0 0 1,1 1-1,0-1 1,3 7 0,22 38 586,2-1 1,36 47 0,-33-55-1076,-21-29-221,-2 0-1,0 0 0,0 1 0,-1 0 1,8 18-1,-15-31 21,-1 1 1,0-1-1,0 0 1,0 0-1,0 0 1,1 1-1,-1-1 1,0 0-1,0 0 1,0 0-1,0 1 1,0-1 0,0 0-1,0 0 1,0 1-1,0-1 1,0 0-1,0 0 1,0 1-1,0-1 1,0 0-1,0 0 1,0 1-1,0-1 1,0 0-1,0 0 1,0 0-1,0 1 1,0-1-1,-1 0 1,1 0-1,0 1 1,0-1-1,-8-4-2574,-10-16-866,-2-10 1400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7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0 179 15899,'10'5'1825,"8"-8"1544,14-8-665,6-15-623,2-3-513,-2 0-760,-2 4-296,-6 6-632,-1 1-312,-8 7-1080,-4 1-825,-9 7 1209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7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71 517 10978,'0'2'804,"-1"0"-1,0-1 1,1 1-1,-1 0 1,0-1-1,0 1 1,0-1-1,0 1 1,0-1 0,0 1-1,-3 1 1,-2 4 717,-3 5-279,0 0 0,-9 17-1,16-24-1174,-1 0 0,1 1 0,0-1-1,1 1 1,-1 0 0,1-1 0,0 1-1,0 0 1,1 6 0,6-34-1070,-1 9 563,-4 9 281,13-35-842,-13 37 977,0 0 1,0 1-1,-1-1 0,1 1 1,0-1-1,1 1 1,-1-1-1,0 1 0,0-1 1,0 1-1,1 0 1,-1 0-1,1 0 0,-1 0 1,1 0-1,-1 0 1,1 0-1,0 0 0,1 0 1,-1 1 26,-1 0 1,0 0-1,0 0 1,0 0-1,0 0 1,0 1-1,0-1 1,0 0-1,0 1 1,0-1-1,0 0 1,0 1-1,0-1 1,0 1-1,2 1 1,15 14 234,-5-4 38,-10-9-224,1-1-1,-1 0 0,1 0 0,-1 0 1,1-1-1,0 1 0,-1-1 0,1 0 0,0 0 1,0 0-1,0 0 0,0-1 0,0 0 0,0 0 1,0 0-1,0 0 0,0 0 0,0-1 1,0 0-1,0 0 0,0 0 0,6-3 0,-4 1-40,0-1 0,0 1 0,0-1 0,-1 0 0,1-1 0,-1 0 0,0 1 0,-1-2 0,1 1 0,-1 0 0,0-1 0,6-10 0,-3 1 0,0-1 0,-1 0 1,0-1-1,-2 0 0,0 1 1,0-1-1,-2-1 0,0 1 1,-1-25-1,-2 10 12,-1 0 1,-2 0-1,-1 1 1,-11-37-1,9 44-18,-11-28 0,15 46 13,1 1 1,-1 0-1,0-1 0,0 1 1,0 0-1,-1 1 1,0-1-1,0 1 1,0-1-1,-8-6 1,10 10 16,1 0 0,-1 1 0,0-1 0,1 0 1,-1 0-1,0 1 0,1-1 0,-1 1 0,0-1 1,0 1-1,0 0 0,1 0 0,-1 0 0,0 0 1,0 0-1,0 0 0,0 0 0,1 1 0,-1-1 1,0 1-1,0-1 0,1 1 0,-1 0 0,0 0 1,1-1-1,-1 1 0,-2 2 0,-1 1 127,1 0 1,0 0-1,0 1 0,0-1 0,0 1 0,1 0 0,-4 6 1,1 1 43,0-1 1,1 2-1,0-1 0,1 1 1,0-1-1,1 1 1,1 0-1,0 0 1,1 0-1,0 1 0,1-1 1,0 0-1,3 14 1,-1-13-166,1 0 1,0-1 0,0 0-1,2 0 1,0 0 0,0 0-1,1 0 1,1-1 0,0 0-1,0-1 1,1 0-1,14 16 1,-5-11-510,1-1 1,1 0-1,0-1 0,0-2 0,1 0 1,41 18-1,2-5-736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7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0 11146,'-5'1'926,"-1"-1"-1,0 1 0,1 1 0,-1-1 1,1 1-1,-1 0 0,1 0 0,0 0 1,0 1-1,0 0 0,-8 6 0,-4 4 1044,-26 26-1,37-33-1721,0 0 0,0 1 0,0 0 1,1 0-1,0 0 0,1 1 0,0-1 1,0 1-1,0 0 0,1 1 1,1-1-1,-1 0 0,1 1 0,1-1 1,-1 1-1,1 10 0,1-17-219,0 0 0,0 0 1,0 0-1,0 1 0,0-1 0,1 0 0,-1 0 0,1 0 1,0 0-1,0 0 0,0 0 0,0 0 0,0 0 0,0 0 1,0 0-1,0 0 0,1 0 0,-1-1 0,1 1 0,-1-1 1,1 1-1,0-1 0,0 0 0,-1 1 0,1-1 0,0 0 1,0 0-1,0 0 0,0-1 0,0 1 0,1 0 0,-1-1 1,0 1-1,3-1 0,5 2-33,0-2 1,1 1-1,-1-1 0,0-1 1,1 0-1,10-2 1,-9 1-253,0-1 1,0-1 0,0 0-1,0 0 1,-1-2 0,0 1-1,13-9 1,-3 0-3093,-1-1-1,29-30 1,-22 19 677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8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37 256 12859,'-13'52'8553,"-1"10"-5001,10-42-3005,1 0-1,1 1 1,1-1-1,2 21 1,-1-37-504,1-1 1,0 0 0,0 0-1,0 0 1,0 0 0,1 0-1,-1 0 1,1 0 0,2 3-1,-4-6-40,0 1 0,1 0 0,-1-1-1,1 1 1,-1 0 0,0-1 0,1 1-1,0-1 1,-1 1 0,1-1-1,-1 1 1,1-1 0,0 0 0,-1 1-1,1-1 1,-1 0 0,1 1 0,0-1-1,0 0 1,-1 0 0,1 0 0,0 0-1,-1 0 1,1 1 0,0-1 0,0 0-1,-1-1 1,1 1 0,0 0 0,0 0-1,-1 0 1,1 0 0,0 0-1,-1-1 1,1 1 0,0 0 0,-1-1-1,1 1 1,0-1 0,-1 1 0,1 0-1,-1-1 1,1 1 0,-1-1 0,2 0-1,-1-1-2,0 0 0,1 0 0,-1 0-1,0 0 1,0 0 0,-1 0 0,1-1 0,0 1-1,-1 0 1,1 0 0,0-4 0,0-30 7,-1 13-6,2 7-4,0 0 1,1 0-1,6-20 1,-6 27 63,0 1 1,0 0-1,1-1 1,1 1-1,-1 1 0,1-1 1,9-10-1,-14 18-47,0 0-1,0-1 1,1 1-1,-1 0 1,0 0-1,0-1 1,0 1-1,1 0 1,-1 0-1,0 0 1,0 0-1,1 0 1,-1-1-1,0 1 1,0 0 0,1 0-1,-1 0 1,0 0-1,0 0 1,1 0-1,-1 0 1,0 0-1,0 0 1,1 0-1,-1 0 1,0 0-1,1 0 1,-1 0-1,0 0 1,0 0-1,1 0 1,-1 0-1,0 0 1,0 0 0,1 1-1,6 9 336,0 23 61,-5-27-336,-2-6-72,1 9 29,1 0 0,0-1 0,0 1 0,1 0 0,1-1 0,-1 0 0,1 0 0,10 14-1,-14-21-29,0-1-1,0 0 0,1 1 1,-1-1-1,0 0 0,1 1 1,-1-1-1,0 0 0,1 1 1,-1-1-1,0 0 0,1 1 0,-1-1 1,1 0-1,-1 0 0,1 0 1,-1 0-1,1 1 0,-1-1 1,1 0-1,-1 0 0,1 0 1,-1 0-1,0 0 0,1 0 0,0 0 1,0-1-1,0 1 0,-1 0 1,1-1-1,0 1 0,-1-1 0,1 0 1,0 1-1,-1-1 0,1 1 1,-1-1-1,1 0 0,-1 1 0,1-1 1,0-1-1,2-5 4,0 0-1,4-14 1,-4 12 4,9-34 11,-8 29-19,0 0-1,0 0 1,2 0-1,10-20 0,-15 32-6,0 1 0,0 0 0,0-1 0,0 1-1,0 0 1,1 0 0,-1 0 0,0 0 0,1 0 0,-1 0-1,0 0 1,1 0 0,-1 0 0,1 1 0,0-1-1,-1 1 1,1-1 0,-1 1 0,3-1 0,2 1-164,0 0 0,0 0 0,0 0 0,7 2 0,-7-1-243,0 0 0,1-1 0,9 0 1,-9-1-121,0-1 0,0 0 0,0 0 0,-1 0 0,1-1 0,-1 0 0,1-1 0,-1 1 1,0-1-1,-1 0 0,1-1 0,-1 0 0,10-9 0,-10 7 214,1 1 0,-1-1 0,0 0 1,0-1-1,-1 1 0,0-1 0,0 0 0,-1 0 0,0 0 0,0 0 0,1-10 1,-2 6 993,-1 1 0,0-1 1,-1-14-1,0 25-608,0 1-1,0 0 0,0 0 1,1-1-1,-1 1 0,0 0 1,0 0-1,0 0 0,0-1 1,0 1-1,0 0 1,0 0-1,0-1 0,0 1 1,-1 0-1,1 0 0,0-1 1,0 1-1,0 0 0,0 0 1,0 0-1,0-1 0,0 1 1,0 0-1,-1 0 0,1 0 1,0 0-1,0-1 0,0 1 1,0 0-1,-1 0 0,1 0 1,0 0-1,0 0 0,0 0 1,-1-1-1,1 1 0,0 0 1,0 0-1,-1 0 0,1 0 1,0 0-1,0 0 0,0 0 1,-1 0-1,1 0 0,0 0 1,0 0-1,-1 0 0,1 0 1,0 0-1,0 0 0,-1 0 1,1 0-1,0 1 0,0-1 1,0 0-1,-1 0 0,-10 13 2263,7-6-1853,1 0-1,0 1 1,0-1 0,1 1-1,0 0 1,0-1 0,1 1-1,0 0 1,0 13 0,1-17-402,0-1 0,0 1 0,0-1 0,1 1 0,-1-1 1,1 0-1,0 1 0,0-1 0,0 0 0,1 0 0,-1 1 0,1-1 0,0 0 1,-1 0-1,1-1 0,1 1 0,-1 0 0,0-1 0,1 1 0,-1-1 1,1 0-1,0 0 0,-1 0 0,1 0 0,4 2 0,-2-2-49,0-1 1,1 0-1,-1 0 0,0 0 0,1 0 1,-1-1-1,1 0 0,-1 0 0,1-1 0,-1 1 1,1-1-1,-1 0 0,0-1 0,0 1 1,1-1-1,-1 0 0,0 0 0,6-5 1,6-2-324,-1-1-1,-1-1 1,0-1 0,14-13 0,11-12-1390,-1 2 495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2:49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432 977 13227,'1'2'368,"0"0"1,0-1-1,0 0 1,1 1-1,-1-1 1,0 0-1,1 0 1,-1 1-1,1-1 1,-1 0-1,1-1 1,0 1-1,-1 0 1,1 0-1,0-1 1,-1 1-1,1-1 1,0 1-1,0-1 1,2 0-1,5 1 536,1 0 0,15-3 0,-4 0-390,-1-1 1,0-1-1,0 0 0,0-2 1,0 0-1,-1-2 0,0 0 1,0-1-1,-1-1 0,26-18 1,-19 8-89,0 0 1,-1-2-1,-1-1 1,-2 0-1,0-2 1,19-29-1,-15 18-319,-2-2 0,24-53 0,-38 72-89,-2-1 0,0 0 0,-1-1 0,-1 0 0,-1 1 0,2-44 0,-5 43-43,-1 0 0,-2 0 0,0 0 0,-1 1 0,-1-1 0,-1 1 0,-1-1 0,0 1 0,-2 1 0,0 0 0,-13-21 0,16 32-2,1 1 1,-1-1-1,-1 1 0,0 0 1,0 1-1,0-1 0,-1 1 1,1 1-1,-1-1 0,-1 1 1,1 0-1,-1 1 0,0 0 1,0 0-1,0 1 0,-1-1 1,1 2-1,-1-1 0,-13-1 0,6 3-14,0 0 0,0 1 0,-1 0 0,1 1 0,1 1-1,-20 5 1,11-1-20,0 1 1,1 2-1,-34 16 0,17-3 2,1 2 0,2 2-1,-69 59 1,-152 176 158,240-242-84,1 1 0,1 1 1,-24 41-1,37-55-9,0-1 1,0 0-1,0 1 1,1-1-1,0 1 1,1-1-1,-1 1 1,1 0-1,1 0 1,-1 0-1,1 0 1,0 0-1,1 0 1,0 0-1,0-1 1,0 1-1,1 0 1,0-1-1,3 10 1,0-8 9,-1 1 0,1-1 0,0 0 0,0-1 0,1 1 0,0-1 0,1 0 0,0 0 0,0-1 0,10 7 0,-5-5 4,0-1 1,0-1 0,0 0 0,1 0 0,0-1 0,20 4-1,-9-4-22,0-1 0,1-1 0,-1-2 0,1 0-1,-1-1 1,1-2 0,38-7 0,-23 0-1062,62-23 1,-94 29 567,1-1 0,-1 1 0,10-8 1,7-11-1044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3:50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19636,'95'13'1906,"109"0"1,97-13-1257,-189-2-166,-111 2-480,497 10 952,-302 13-936,56 3 44,221-34 699,-209-2-266,642 2 1697,-589-8-994,-66 1-494,-178 15-382,104 11 0,-174-11-366,3 1 167,1 0-1,-1 0 0,0 0 0,13 5 1,-18-6-116,-1 1 0,1-1 0,0 0 0,0 1 1,0-1-1,-1 1 0,1-1 0,0 1 0,-1 0 1,1-1-1,0 1 0,-1 0 0,1-1 0,-1 1 0,1 0 1,-1 0-1,1-1 0,-1 1 0,1 0 0,-1 0 1,0 0-1,0 0 0,1 0 0,-1-1 0,0 1 0,0 0 1,0 0-1,0 0 0,0 0 0,0 0 0,0 0 1,0 0-1,-1 0 0,1 0 0,0-1 0,0 1 1,-1 0-1,1 0 0,0 0 0,-1 0 0,1-1 0,-2 2 1,2-1-132,-1 1 0,0-1 0,0 0 0,1 0 0,-1 0 0,0 0 0,0 0 0,0 0 1,0 0-1,0 0 0,0-1 0,0 1 0,-1 0 0,-1 0 0,-16 5-605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36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189 219 5793,'-1'0'148,"1"0"1,0 0-1,0 0 0,0-1 0,-1 1 0,1 0 0,0 0 0,0 0 1,0 0-1,0-1 0,-1 1 0,1 0 0,0 0 0,0 0 0,0-1 1,0 1-1,0 0 0,0 0 0,0-1 0,0 1 0,0 0 1,-1 0-1,1-1 0,0 1 0,0 0 0,0 0 0,0-1 0,1 1 1,-1 0-1,0 0 0,0-1 0,0 1 0,0 0 0,0 0 1,0-1-1,0 1 0,0 0 0,0 0 0,1 0 0,-1-1 0,0 1 1,7-16 1116,-5 10 65,-1 4-1137,0 0-1,-1 0 1,1 0-1,-1 0 1,0 0-1,1 0 1,-1 0-1,0 0 1,0 0 0,0 0-1,-1 0 1,1 0-1,0 0 1,-1 0-1,0 0 1,1 0-1,-1 0 1,0 0 0,0 0-1,0 0 1,0 1-1,0-1 1,0 0-1,-1 1 1,1-1-1,0 1 1,-1-1-1,0 1 1,1 0 0,-1-1-1,0 1 1,1 0-1,-1 0 1,0 0-1,0 1 1,0-1-1,0 0 1,0 1 0,0-1-1,0 1 1,0 0-1,0-1 1,0 1-1,0 0 1,0 0-1,0 0 1,0 1-1,0-1 1,-3 1 0,0 0-88,1 1 1,-1-1-1,1 1 1,-1 0-1,1 0 1,0 1 0,0-1-1,0 1 1,0 0-1,1 0 1,-1 0-1,1 0 1,-1 1 0,1-1-1,0 1 1,1 0-1,-1 0 1,1 0-1,-1 0 1,1 1 0,0-1-1,1 1 1,-1-1-1,1 1 1,0-1-1,0 1 1,0 0 0,1-1-1,0 1 1,0 0-1,0 0 1,0-1-1,1 1 1,0 0 0,0 0-1,0-1 1,0 1-1,1-1 1,-1 1-1,1-1 1,1 0 0,2 5-1,-4-7-98,0-1 0,1 1 0,-1 0 0,1-1 0,-1 1 0,1-1 0,-1 0 0,1 1 0,0-1 0,0 0 0,0 0 0,-1 0 0,1 0 0,0 0 0,0-1 0,0 1 0,1-1 0,-1 1 0,0-1 0,0 0 0,0 1 0,0-1 0,0 0 0,0-1 0,0 1 0,1 0 0,-1-1 0,0 1 0,0-1 0,0 1 0,0-1 0,0 0 0,0 0 0,2-2 0,3-1 4,-1 1 1,0-2-1,-1 1 1,1-1-1,-1 0 1,0 0-1,0 0 1,8-13-1,-10 13 9,0-1-1,0 0 0,-1 1 0,0-1 1,0-1-1,0 1 0,-1 0 1,0 0-1,0-1 0,-1 1 1,0 0-1,0-1 0,0 1 0,-1 0 1,-1-10-1,0 8-2,0 1 0,0 0 0,0 0 0,-1 0 0,0 1 0,0-1 0,-1 1 0,0-1 0,0 1 0,0 0 0,-1 1 0,0-1 0,-7-6 0,10 11-15,0-1-1,-1 0 1,1 1 0,0-1 0,-1 1-1,1 0 1,-1 0 0,0 0 0,1 0-1,-1 1 1,0-1 0,1 1-1,-1-1 1,0 1 0,-5 0 0,4 1 3,0-1 1,0 1 0,-1 0-1,1 0 1,1 1-1,-1-1 1,0 1 0,0 0-1,-6 4 1,4-1 53,0-1-1,0 1 0,1 0 1,0 0-1,0 1 1,0 0-1,1 0 1,-1 0-1,1 0 1,1 1-1,-5 10 1,7-14-15,0 0 1,0 1-1,0-1 1,0 1-1,0-1 1,1 1-1,0-1 1,0 1 0,0-1-1,0 1 1,0-1-1,1 1 1,0-1-1,-1 1 1,1-1-1,2 5 1,-1-6-29,-1 1 0,1 0-1,0-1 1,0 1 0,0-1 0,0 1 0,1-1-1,-1 0 1,1 0 0,-1 0 0,1 0 0,0-1-1,-1 1 1,1-1 0,0 0 0,0 1-1,0-1 1,4 0 0,2 1-6,0-1 0,0 0-1,1 0 1,-1-1 0,0 0 0,1-1 0,-1 0-1,0 0 1,0-1 0,0 0 0,0-1 0,0 0-1,0 0 1,-1-1 0,1 0 0,-1-1 0,0 0-1,-1 0 1,11-8 0,-16 11-6,0-1-1,0 1 1,0 0-1,-1-1 1,1 1 0,-1-1-1,1 1 1,-1-1-1,0 0 1,0 0 0,0 1-1,-1-1 1,1 0-1,0 0 1,-1 0 0,0 0-1,0 0 1,0 0-1,0 0 1,0 0 0,-1 0-1,1 0 1,-1 1-1,0-1 1,0 0 0,0 0-1,0 0 1,0 1-1,0-1 1,-3-3 0,0 1-3,1 0 1,-1-1 0,1 2-1,-1-1 1,-1 0 0,1 1-1,-1 0 1,0 0-1,0 0 1,0 1 0,0 0-1,0 0 1,-12-5 0,12 7-1,0 0 1,0 0-1,0 0 1,0 1-1,0 0 0,0 0 1,0 0-1,0 0 1,0 1-1,0 0 0,0 0 1,0 0-1,0 1 1,1-1-1,-1 1 1,0 0-1,1 1 0,-1-1 1,1 1-1,0 0 1,0 0-1,0 0 1,0 1-1,-4 4 0,4-3 20,-1 0 1,1 0-1,0 1 0,1 0 0,-1-1 0,1 1 0,0 0 1,1 1-1,-1-1 0,1 0 0,0 1 0,1-1 0,0 1 0,0 0 1,0-1-1,1 1 0,0 0 0,1 7 0,-1-12-10,0 1 0,1-1 0,-1 0-1,1 1 1,-1-1 0,1 0 0,0 1 0,0-1-1,0 0 1,1 0 0,-1 0 0,0 0-1,1 0 1,-1 0 0,1 0 0,0 0 0,0-1-1,-1 1 1,1-1 0,0 1 0,0-1 0,1 0-1,-1 1 1,0-1 0,0 0 0,1-1 0,-1 1-1,0 0 1,1-1 0,-1 1 0,4-1-1,0 0 0,0 0 0,0 0 0,0-1 0,0 1 0,-1-1 0,1-1 0,0 1 0,-1-1 0,1 0 0,-1-1 0,1 1 0,5-5 0,3-2-9,0-2 0,-1 0 0,-1 0 0,1-1-1,-2-1 1,0 0 0,0 0 0,12-22 0,-21 32-1,0-1 0,0 0 0,0 1 0,-1-1 0,0 0 0,1 0 0,-1 0 0,0 0 0,0-5 0,-1 7 0,0 0 0,0 1 0,-1-1 0,1 0 0,0 1 0,0-1 0,-1 1 0,1-1 0,-1 1 0,0-1 0,1 0 0,-1 1 0,0 0 0,0-1 0,0 1 0,0 0 0,0-1 0,0 1 0,0 0 0,-1 0 0,1 0 0,0 0 0,-1 0 0,1 0 0,-3-1 0,-1 0 0,0 0 0,-1 0 0,1 0 0,-1 1 0,0 0 0,0 0 0,0 0 0,1 1 0,-1 0 0,0 0 0,0 0 0,0 1 0,0 0 0,1 0 0,-1 0 0,0 1 0,1 0 0,-10 4 0,6-2 0,0 1 0,0 0 0,1 1 0,0-1 0,0 2 0,0-1 0,0 1 0,1 0 0,0 1 0,-6 8 0,11-12 0,-1 0 0,1 0 0,0 0 0,0 1 0,0-1 0,0 0 0,1 1 0,0-1 0,-1 9 0,2-11 0,-1 0 0,1 0 0,0 0 0,1 1 0,-1-1 0,0 0 0,0 0 0,1 0 0,0 0 0,-1 0 0,1 0 0,0 0 0,0 0 0,0-1 0,0 1 0,0 0 0,0 0 0,1-1 0,-1 1 0,0 0 0,1-1 0,0 0 0,2 3 0,2-1 0,-1-1 0,0 1 0,1-1 0,0 0 0,-1-1 0,1 1 0,0-1 0,0 0 0,0-1 0,-1 0 0,11 0 0,-4-1 0,-1 0 0,0-1 0,1 0 0,-1 0 0,12-6 0,-19 7 0,-1-1 0,1 1 0,-1-1 0,1 0 0,-1 0 0,0 0 0,0 0 0,0 0 0,0-1 0,0 1 0,0-1 0,2-3 0,-4 4 0,0 1 0,-1-1 0,1 0 0,0 0 0,-1 0 0,1 1 0,-1-1 0,0 0 0,1 0 0,-1 0 0,0 0 0,0 0 0,0 1 0,0-1 0,-1 0 0,1 0 0,-1 0 0,1 0 0,-1 0 0,1 1 0,-1-1 0,0 0 0,0 1 0,0-1 0,0 0 0,-1-1 0,-3-3 0,1 0 0,-2 0 0,1 0 0,-1 1 0,1-1 0,-2 1 0,1 1 0,0-1 0,-1 1 0,0 0 0,0 1 0,0-1 0,-14-3 0,17 6 0,0 0 0,1 0 0,-1 0 0,0 0 0,0 1 0,0 0 0,1 0 0,-1 0 0,0 0 0,0 0 0,0 1 0,1 0 0,-1 0 0,0 0 0,1 0 0,-1 0 0,0 1 0,1-1 0,0 1 0,-1 0 0,1 0 0,0 1 0,0-1 0,0 1 0,0-1 0,1 1 0,-1 0 0,1 0 0,0 0 0,-3 4 0,2-1 0,0 1 0,0 0 0,0-1 0,1 1 0,0 0 0,1 0 0,-1 0 0,1 0 0,1 1 0,0-1 0,-1 0 0,2 0 0,-1 0 0,1 1 0,3 10 0,-3-14 0,0-1 0,0 1 0,1 0 0,-1-1 0,1 1 0,0-1 0,0 0 0,0 1 0,1-1 0,-1 0 0,1 0 0,-1-1 0,1 1 0,0-1 0,0 1 0,0-1 0,0 0 0,1 0 0,-1 0 0,0 0 0,1-1 0,0 1 0,-1-1 0,1 0 0,0 0 0,0 0 0,-1-1 0,1 0 0,0 1 0,6-1 0,-4-1 0,0 0 0,1-1 0,-1 1 0,0-1 0,0 0 0,0-1 0,0 0 0,-1 0 0,1 0 0,-1 0 0,1-1 0,-1 0 0,6-5 0,0-2 0,1-1 0,-2 1 0,0-2 0,11-15 0,-17 21 0,0 1 0,0-1 0,-1 0 0,0 1 0,0-2 0,-1 1 0,0 0 0,2-12 0,-4 17 0,0 0 0,0 0 0,0 0 0,0 0 0,0-1 0,0 1 0,0 0 0,-1 0 0,1 0 0,-1 0 0,0 0 0,0 0 0,1 1 0,-1-1 0,0 0 0,-1 0 0,1 0 0,0 1 0,0-1 0,-1 1 0,1-1 0,-1 1 0,1-1 0,-1 1 0,0 0 0,1 0 0,-1 0 0,0 0 0,0 0 0,0 0 0,0 0 0,0 1 0,0-1 0,-4 0 0,1 0 0,-1 1 0,0-1 0,1 1 0,-1 0 0,1 1 0,-1 0 0,0-1 0,1 2 0,0-1 0,-1 1 0,1 0 0,0 0 0,0 0 0,0 0 0,0 1 0,0 0 0,0 0 0,1 1 0,-5 4 0,2-3 0,2 0 0,-1 1 0,0 0 0,1 1 0,0-1 0,1 1 0,0 0 0,0 0 0,0 0 0,1 0 0,0 1 0,-4 13 0,6-19 0,1 1 0,0 0 0,-1-1 0,1 1 0,0 0 0,0 0 0,0-1 0,1 1 0,-1 0 0,1-1 0,-1 1 0,1 0 0,0-1 0,0 1 0,0-1 0,0 1 0,1-1 0,-1 1 0,1-1 0,-1 0 0,1 0 0,0 0 0,0 0 0,0 0 0,0 0 0,0 0 0,4 2 0,-1-2 0,-1 1 0,1-1 0,0-1 0,0 1 0,-1-1 0,1 1 0,0-1 0,0-1 0,1 1 0,-1-1 0,0 0 0,0 0 0,0 0 0,6-2 0,0 0 0,0-1 0,-1 0 0,0-1 0,1 0 0,-1-1 0,12-8 0,-15 10 0,-1-2 0,0 1 0,0-1 0,-1 0 0,1 0 0,-1 0 0,0-1 0,-1 0 0,1 0 0,4-8 0,-8 12 0,0 0 0,-1 1 0,1-1 0,0 0 0,0 0 0,-1 0 0,0 1 0,1-1 0,-1 0 0,0 0 0,0 0 0,0 0 0,0 0 0,0 0 0,0 0 0,0 0 0,-1 1 0,1-1 0,-2-3 0,1 3 0,0 0 0,-1 1 0,1-1 0,0 1 0,-1-1 0,1 1 0,-1-1 0,1 1 0,-1 0 0,0 0 0,0 0 0,1 0 0,-1 0 0,0 0 0,0 0 0,0 1 0,0-1 0,-2 0 0,-10-1 0,1 0 0,-1 0 0,0 1 0,1 1 0,-1 0 0,-17 3 0,30-3-41,1 0 0,-1 0 0,0 0-1,1 1 1,-1-1 0,0 0 0,1 0 0,-1 0 0,1 1 0,-1-1 0,0 0-1,1 1 1,-1-1 0,1 0 0,-1 1 0,1-1 0,-1 1 0,1-1 0,0 1-1,-1-1 1,1 1 0,-1-1 0,1 1 0,0-1 0,0 1 0,-1-1 0,1 1-1,0 0 1,0-1 0,0 1 0,-1-1 0,1 1 0,0 0 0,0-1 0,0 1-1,0 0 1,0-1 0,0 1 0,0 0 0,1-1 0,-1 2 0,1 2-434,1-1-1,-1 0 1,1 1 0,-1-1 0,1 0 0,3 4 0,13 16-1674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48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73 5929,'5'-12'5911,"-9"15"-4212,3-2-1550,0-1 1,0 1-1,0 0 0,-1-1 0,1 1 1,0 0-1,0-1 0,-1 1 1,1-1-1,0 0 0,0 1 1,-3-1-1,3 0-73,1 0 0,-1 0 0,0-1 1,0 1-1,1 0 0,-1-1 0,0 1 0,1 0 0,-1-1 1,0 1-1,1-1 0,-1 1 0,1-1 0,-1 1 0,1-1 0,-1 1 1,1-1-1,-1 0 0,1 1 0,0-1 0,-1 0 0,1 1 1,-1-2-1,1 1-1,-1 1 0,1-1 1,-1 0-1,0 1 0,1-1 1,-1 0-1,0 1 0,0-1 0,1 1 1,-1-1-1,0 1 0,0-1 1,0 1-1,0 0 0,0-1 1,0 1-1,0 0 0,1 0 1,-1 0-1,0 0 0,0 0 1,0 0-1,0 0 0,0 0 0,-1 0 1,-24 6 1108,18-3-959,-1 1 0,1 0-1,0 0 1,0 1 0,0 0 0,1 0 0,0 1 0,-13 12 0,11-8-131,1 0 0,0 1-1,1 0 1,0 0 0,-9 20 0,6-5 79,1 0 0,1 1 0,1 0 0,1 1 0,-2 33-1,6-45-60,1 0-1,1 0 0,1-1 1,0 1-1,1 0 0,0-1 0,1 1 1,8 21-1,-9-32-44,1-1 1,-1 0-1,1 0 0,-1 0 0,1 0 1,0-1-1,0 1 0,1-1 0,-1 1 0,1-1 1,0 0-1,0-1 0,0 1 0,0-1 1,0 1-1,0-1 0,1-1 0,-1 1 1,5 1-1,11 2 55,-1-1 0,1-1 0,23 2 0,-34-5-88,8 2 68,-1-2-1,1 0 1,-1-1-1,23-3 1,-30 2-21,1-1 0,0 1 0,-1-2 0,1 1 0,-1-1 0,0-1 0,0 0 1,11-8-1,5-5 136,-1-1 1,29-31-1,-45 41-206,0 0 0,-1-1 0,0 0 0,0 0 0,-1 0 0,-1-1 0,0 0 1,0 0-1,3-14 0,-4 8 59,0 0 1,-1 0-1,-1-1 1,-1-25-1,-1 32-33,-1-1 0,0 0 0,-1 1-1,0-1 1,-1 1 0,0 0 0,-8-18-1,9 27-33,1-1 0,-1 1 0,1-1 1,-1 1-1,0 0 0,0-1 0,0 1 0,-1 0 0,1 0 0,0 1 0,-4-3 0,-31-14 236,29 15-43,-1-1 0,-14-9-1,11 3-23,-1-1 0,2 0-1,0 0 1,-12-17 0,21 26-169,0-1-1,0 1 1,-1 0-1,1 0 1,0 0 0,-1 1-1,0-1 1,1 0-1,-1 1 1,0 0 0,0 0-1,0 0 1,0 0-1,0 0 1,0 0 0,0 1-1,0-1 1,0 1-1,0 0 1,0 0-1,0 0 1,0 0 0,0 1-1,0-1 1,-6 3-1,-4 1-1,0 1 0,0 0 0,1 1 0,-17 11 0,28-17-1,-24 15-82,-31 25-1,47-33-192,1 0-1,0 0 1,1 1 0,-1 0-1,1 1 1,-10 17 0,15-23 39,1-1 1,0 0 0,0 1 0,1-1 0,-1 1 0,0-1 0,1 1 0,-1 2-1,1-4 83,0 0-1,0 0 0,0 0 0,0 0 1,0 0-1,0 0 0,1-1 0,-1 1 1,0 0-1,0 0 0,1 0 0,-1 0 1,0 0-1,1-1 0,-1 1 0,1 0 0,-1 0 1,1-1-1,-1 1 0,2 1 0,-1-2 61,-1 0-1,1 0 0,-1 1 0,1-1 0,0 0 0,-1 0 0,1 0 0,0 0 0,-1 0 1,1 0-1,0 0 0,-1 0 0,1 0 0,-1 0 0,1 0 0,0-1 0,-1 1 1,1 0-1,0-1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0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 19028,'6'45'2185,"-3"-2"1951,-4-5-2311,-3-1-393,-2-5-720,3 2-288,-4-1-304,1 1-8,-5-7-504,-5-1-448,8-13-1600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50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2698 9274,'4'5'774,"-3"-4"-610,-1 0 0,1-1 0,-1 1 0,1 0 0,-1-1 0,1 1-1,0-1 1,-1 1 0,1-1 0,0 1 0,-1-1 0,1 1 0,0-1 0,0 0-1,-1 1 1,1-1 0,0 0 0,0 0 0,0 0 0,-1 0 0,2 1 0,-1-1-49,-1 0 1,0 0 0,1 0 0,-1 0-1,1 0 1,-1 0 0,1 0 0,-1 1 0,0-1-1,1 0 1,-1 0 0,0 1 0,1-1-1,-1 0 1,1 0 0,-1 1 0,0-1 0,0 0-1,1 1 1,-1-1 0,0 1 0,0-1-1,1 0 1,-1 1 0,0-1 0,0 1-1,0 2 2655,-3-9-1684,2 1-858,-1-1-1,1 1 1,0-1 0,0 0-1,1 1 1,0-1 0,0-5 0,7-43 362,-2 11-264,-2-4-41,11-97 480,16-118 501,-28 246-1220,5-93 121,-3 42-155,11-67 0,43-111 57,-43 191 10,15-98 272,-22 104-302,2-1 0,2 1 0,20-51 1,26-27 2,-1 5 73,-45 92-48,-1-2 1,8-37-1,-14 44-44,2 0 0,0 0 0,18-36-1,-17 44-31,1 0 0,1 1 0,0 0 0,1 0 0,22-21 0,9-6 325,2 2 0,64-45 0,-103 81-338,-1 0 1,0 0-1,1 0 1,-1 0-1,-1-1 0,1 1 1,-1-1-1,0 0 1,0 0-1,0 0 0,-1-1 1,0 1-1,0-1 1,0 1-1,-1-1 0,1 0 1,-1 1-1,-1-1 0,1 0 1,-1 0-1,0 0 1,0 0-1,-1 1 0,0-1 1,0 0-1,-2-6 1,3 10-96,-1 0 0,0 0 0,0 0 0,0 0 0,0 0 0,0 0 0,0 1 0,0-1 0,0 0 0,-1 1-1,1-1 1,-1 1 0,1 0 0,-1-1 0,0 1 0,1 0 0,-1 0 0,0 0 0,0 0 0,0 0 0,-3-1 0,2 1-104,-1 1-1,1 0 1,0 0 0,0-1-1,0 2 1,-1-1-1,1 0 1,0 1-1,0-1 1,0 1-1,0 0 1,0 0 0,-4 2-1,2 0 136,-1-1 0,0 0 0,1 0-1,-1 0 1,0-1 0,-9 1 0,15-4 304,5-5-36,9-5 163,17-11 351,56-39 1133,-76 55-1562,0 1-1,1 1 1,-1-1 0,1 2-1,0-1 1,15-2 0,-26 7-239,1-1 1,0 1-1,0 0 1,0 0-1,0 0 1,0 0-1,0 0 1,0 0-1,0 0 1,0 1-1,2 0 1,-3 0-25,0-1 0,0 1 0,-1-1 1,1 1-1,0 0 0,0-1 1,-1 1-1,1 0 0,0 0 0,-1 0 1,1 0-1,0-1 0,-1 1 1,0 0-1,1 0 0,-1 0 0,1 0 1,-1 0-1,0 0 0,0 0 1,0 0-1,0 0 0,1 0 0,-2 2 1,2 5 49,-2-1 1,1 1-1,-1 0 1,0 0-1,-1 0 0,-3 9 1,-19 48 221,6-21-168,12-28-156,-7 22-894,13-35 644,-1 0-1,0 1 1,1-1 0,-1 0-1,1 0 1,0 0 0,0 1-1,0-1 1,1 3 0,0-4 149,-1-1 0,1 0 0,-1 0-1,1 0 1,0 0 0,-1 0 0,1 0 0,0 0 0,0 0 0,2 2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4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0 16251,'-5'9'5648,"-2"14"-3900,2-7-840,-56 132 1595,4-15-1975,-58 201-992,109-319-852,6-46-6769,3 14 6793,-1 6 871,-1 0 0,0 0 1,0-20-1,-8 44 3152,-6 19-256,-21 62 2793,33-92-5158,1 0 1,-1 0-1,1 0 0,-1 0 1,1 0-1,0 0 0,0 0 1,0 0-1,0 0 0,0 0 1,1 0-1,-1 0 0,0 0 1,1-1-1,-1 1 0,2 3 1,-1-4-92,0-1 1,0 1-1,0 0 1,-1-1-1,1 1 1,0 0-1,0-1 1,0 1-1,0-1 1,0 0 0,0 1-1,1-1 1,-1 0-1,0 1 1,0-1-1,0 0 1,0 0-1,0 0 1,0 0-1,0 0 1,1 0 0,-1 0-1,0-1 1,0 1-1,0 0 1,0-1-1,0 1 1,0 0-1,1-2 1,8-2-210,0 0 0,-1-1 0,0 0 0,0 0 0,0-1 0,-1-1 0,11-9 0,-3 0-882,0-1 0,19-27 0,7-21-397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5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13 14963,'-7'-4'834,"5"3"-139,0-1 1,0 1-1,-1 0 0,1 0 1,0 0-1,-5 0 0,7 1-567,-1 0-1,1 0 1,-1 0 0,1 0-1,-1 0 1,1 0-1,-1 0 1,1 0-1,-1 0 1,0 1-1,1-1 1,0 0 0,-1 0-1,1 1 1,-1-1-1,1 0 1,-1 1-1,1-1 1,-1 0 0,1 1-1,0-1 1,-1 1-1,1-1 1,0 0-1,-1 1 1,1-1-1,0 1 1,0-1 0,0 1-1,-1-1 1,1 1-1,0-1 1,0 1-1,0 0 1,0-1 0,0 1-1,-2 9 434,1 0 1,0 0-1,1 0 0,0 0 1,2 15-1,11 53 456,-8-53-573,1 8-76,35 169 1063,-26-141-1224,30 75 0,19 18-308,-40-106-7128,-52-94 1376,6 14 4302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5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6 209 15443,'-5'11'1937,"10"-5"1367,14-6-463,16-16-993,5-5-535,5-8-681,-2 1-200,-3-1-816,2 2-680,-7-2-1393,-3 0-648,-3 11 1505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5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1 231 16532,'18'48'2835,"-12"-33"-1561,1 1 0,-2 0 1,0 1-1,-1-1 0,-1 1 0,2 23 0,-5-33-1055,0 13 479,1-18-442,1-12-194,5-45-594,0-80 0,-7 81-426,15-91-1,-14 139 929,-1 2 21,1 1 1,-1 0-1,1 0 0,0 0 0,0 0 0,0 0 1,0 0-1,1 0 0,-1 0 0,3-3 1,-4 6 13,0 0 1,1-1-1,-1 1 1,1 0 0,-1 0-1,0 0 1,1-1 0,-1 1-1,0 0 1,1 0-1,-1 0 1,1 0 0,-1 0-1,0 0 1,1 0 0,-1 0-1,1 0 1,-1 0-1,0 0 1,1 0 0,-1 0-1,1 0 1,-1 0-1,0 0 1,1 0 0,-1 1-1,1-1 1,-1 0 0,0 0-1,1 0 1,-1 1-1,0-1 1,1 0 0,-1 0-1,0 1 1,0-1-1,1 0 1,-1 1 0,0-1-1,0 0 1,1 1 0,-1-1-1,0 0 1,0 1-1,0 0 1,13 21 351,-12-18-283,46 81 1668,-41-75-1566,2 0 0,-1 0-1,1-1 1,1 0-1,0 0 1,9 6-1,10 6-117,52 26 0,-66-41-414,-9-4-1237,-18-2-6108</inkml:trace>
  <inkml:trace contextRef="#ctx0" brushRef="#br0" timeOffset="1">62 295 16452,'3'5'1888,"10"-5"1681,6-8-1457,13-12-912,6-2-431,9-10-569,-4-2-721,0-4-1615,-4 1-417,-1-5 977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6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 17604,'3'-3'1488,"3"-1"1001,4-2-673,4-4-616,4 2-400,6-3-512,0 2-215,-3-3-906,-2 1-535,-5-2-1265,-1 9 1193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6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1 171 18172,'6'9'1600,"2"-6"809,3-7-601,12-14-856,2-6-408,4-10-1048,1-1-560,-4 2-104,-8-1 192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6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15 14339,'-9'6'1193,"1"0"-1,-1 1 1,1 0 0,0 0 0,-12 16-1,16-17-834,0 0 0,0 1 0,0 0 0,1 0 0,0 0 0,0 0 0,1 0 0,0 0 0,-2 9 0,3-7-263,0 0 1,0 0-1,0-1 1,1 1-1,1 0 1,-1 0-1,2-1 1,-1 1 0,1 0-1,0-1 1,1 1-1,0-1 1,0 0-1,1 0 1,0 0-1,0-1 1,1 1-1,0-1 1,0 0-1,1 0 1,0-1 0,0 1-1,0-1 1,12 8-1,-9-8-36,0 0 0,1 0 0,-1-1 0,1 0 0,0-1 0,0 0 0,19 5 0,-24-8-23,1 0 0,0-1 0,0 1 0,0-1 0,0 0 0,0 0 0,-1-1 0,1 0 0,0 0 0,0 0 0,-1-1 0,1 0 0,-1 0 0,1 0 0,9-6 0,-9 4 15,0-1-1,1 1 0,-1-1 0,-1-1 0,1 1 1,-1-1-1,0 0 0,0 0 0,-1 0 0,0-1 1,0 0-1,0 0 0,-1 0 0,0 0 1,0 0-1,-1-1 0,0 1 0,2-12 0,-3 10-5,-1 0-1,0 0 1,0 0-1,-1 1 1,0-1-1,0 0 1,-1 0-1,0 1 1,-1-1-1,0 1 1,0 0-1,0 0 1,-1 0-1,-1 0 1,-9-14-1,5 12-8,1 0-1,-1 1 1,0 0-1,-1 0 1,0 1-1,0 1 0,-1 0 1,-16-8-1,22 12-41,-1 0-1,1 1 1,-1 0-1,0 0 1,0 0-1,0 1 0,0 0 1,0 0-1,0 0 1,-1 1-1,1 0 1,0 0-1,0 1 1,0-1-1,0 1 0,-1 1 1,1-1-1,1 1 1,-9 3-1,13-4-139,0 0 0,-1-1-1,1 1 1,0 0 0,0 0-1,0 0 1,0-1 0,-1 1-1,2 1 1,-1-1 0,0 0-1,0 0 1,0 0 0,0 0-1,0 3 1,0-4 30,1 0-1,0 1 1,0-1 0,0 0-1,0 1 1,0-1 0,0 0-1,0 1 1,0-1 0,0 0-1,0 1 1,1-1 0,-1 0-1,0 1 1,0-1 0,0 0-1,0 1 1,0-1 0,1 0-1,-1 1 1,0-1 0,0 0-1,0 0 1,1 1 0,0 0-115,0-1 0,0 1 0,0-1 0,0 1 0,0-1 0,0 1 0,0-1 0,0 0 1,0 0-1,0 1 0,2-1 0,24 0-1798</inkml:trace>
  <inkml:trace contextRef="#ctx0" brushRef="#br0" timeOffset="1">567 248 17580,'6'10'8634,"4"-10"-6858,-2-5-328,6-1-896,-1-4-200,0-4-864,0 3-504,-4-12-1840,2 2-849,-7-17 1912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7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19732,'20'12'1713,"0"8"1087,-2 8-383,3 12-313,-2 1-456,5 12-551,-2 1-345,4 4-424,-4 1-152,-2-1-176,-3-2 0,-6-10 0,-1-9-192,-4-11-2353,1-20 1809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2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42 12979,'0'-4'556,"-1"-19"1940,1 23-2314,0-1 0,0 0 0,0 1-1,0-1 1,0 0 0,0 0 0,0 1 0,-1-1 0,1 0-1,0 1 1,-1-1 0,1 0 0,0 1 0,-1-1 0,1 1-1,-1-1 1,1 1 0,-1-1 0,1 0 0,-1 1 0,1 0-1,-1-1 1,0 0 0,1 1-125,-1 0 0,1 0 0,0 0 0,0 0 0,-1 0 0,1 0 1,0 0-1,0 0 0,-1 0 0,1 0 0,0 1 0,0-1 0,-1 0 0,1 0 0,0 0 0,0 0 0,0 0 0,-1 0 0,1 1 0,0-1 0,0 0 1,0 0-1,-1 0 0,1 0 0,0 1 0,0-1 0,0 0 0,0 0 0,-4 6 279,0 0-1,1-1 0,0 1 1,1 0-1,-1 1 1,1-1-1,0 0 1,-1 11-1,-7 56 899,9-51-1048,0 0 0,2 1 0,1-1 0,1 0 0,0 0 0,2-1 0,8 25 0,65 143 63,-23-64-239,-46-103-277,-2 1 0,8 36-1,-13-49-231,-1 1 0,0-1 0,-1 0 0,0 1-1,0-1 1,-1 0 0,0 1 0,-4 12 0,4-19 92,0-1 1,-1 1 0,0-1 0,1 1 0,-1-1 0,0 0 0,-1 0 0,1 0 0,0 0 0,-1 0 0,-3 2-1,-12 10-1015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35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90 13075,'-3'-5'674,"0"0"0,1 0 0,0 0 0,-1 0 0,2-1 0,-3-6 0,4 9-349,-1 0 0,1 1 0,-1-1 0,1 0 0,0 1 0,0-1 0,0 1 0,0-1 0,1 0 0,-1 1 0,1-1 0,0 1 0,-1-1 0,1 1 0,2-4 0,-3 5-300,0 1 0,0 0-1,1 0 1,-1 0 0,0 0 0,0 0 0,0 0 0,0 0 0,0 0-1,0 0 1,0 0 0,0 0 0,1 0 0,-1 0 0,0 0 0,0 0-1,0 0 1,0 0 0,0 0 0,0 0 0,1 0 0,-1 0 0,0 0-1,0 0 1,0 0 0,0 0 0,0 0 0,0 0 0,1 0 0,-1 0-1,0 0 1,0 0 0,0 0 0,0 0 0,0 0 0,0 0 0,0 1-1,0-1 1,0 0 0,1 0 0,-1 0 0,0 0 0,0 0 0,0 0-1,0 0 1,0 0 0,0 1 0,0-1 0,0 0 0,0 0 0,5 9 278,-4-8-130,5 14 150,0 1-1,-1-1 1,0 1 0,-1 0-1,-1 0 1,2 26-1,-4 101 199,-1-129-484,-1 24-38,-1 0 0,-2 0 1,-12 51-1,15-83-67,-4 11-53,5-17 93,0 1 0,-1-1 0,1 1 0,0-1 0,0 1 0,-1-1 0,1 1 0,0-1 0,-1 1 0,1-1-1,0 0 1,-1 1 0,1-1 0,-1 1 0,1-1 0,0 0 0,-1 0 0,1 1 0,-1-1 0,1 0-1,-1 0 1,1 0 0,-1 1 0,1-1 0,-2 0 0,2 0-24,-1 0 0,0 0 0,1-1 0,-1 1 0,1 0 0,-1 0 0,1 0 0,-1-1 0,0 1 0,1 0 0,-1-1 0,1 1 0,-1-1 0,1 1 0,0 0 0,-1-1 0,1 1 0,-1-1 0,1 1 0,0-1 0,-1 1 0,1-1 0,0 1 0,0-1 0,-1 0 0,-5-20-857,5 13 439,-44-206-6268,32 146 5306,-2-24 22,14 79 1426,0 0 1,1-1-1,1 1 0,3-24 1,-4 35 62,1 1 0,-1-1 0,0 0 0,1 1 0,-1-1 0,1 0 0,0 1 0,0-1 0,-1 1 0,1-1 0,0 1 1,0-1-1,0 1 0,1 0 0,-1-1 0,0 1 0,0 0 0,2-1 0,-1 1 16,-1 1 0,0-1 1,1 1-1,-1 0 0,0-1 0,1 1 0,-1 0 1,1 0-1,-1 0 0,0 0 0,1 0 0,-1 0 0,1 1 1,-1-1-1,0 0 0,1 1 0,1 0 0,6 4 388,-1 0 0,0 0-1,0 1 1,0 0 0,8 8-1,-7-6-92,14 11 594,0-2-1,1 0 1,1-2 0,34 16 0,-46-24-934,1-2 1,0 0 0,0-1 0,1 0 0,-1-1 0,1 0 0,0-2 0,-1 1 0,1-2 0,18-1 0,-30 1-289,0-1-1,0 1 1,0-1 0,0 0 0,0 1 0,0-1 0,0-1 0,0 1 0,0 0 0,-1-1 0,1 1 0,0-1 0,-1 0 0,1 0 0,-1 0-1,0 0 1,0 0 0,0-1 0,0 1 0,0-1 0,0 1 0,-1-1 0,1 0 0,-1 0 0,0 1 0,0-1 0,0 0 0,0 0 0,0 0 0,0 0-1,-1 0 1,1-5 0,0-25-1339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0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63 160 20236,'-2'21'1249,"-3"7"655,4 7-296,-1 8-359,2 3-329,-2 4-584,1 1-160,-7-8-144,0-3-200,0-8-744,-3-6-481,4-12-1295,-1-10-313,8-12 1633</inkml:trace>
  <inkml:trace contextRef="#ctx0" brushRef="#br0" timeOffset="1">101 237 12635,'29'13'1552,"8"3"1177,4 2-329,1-1-511,-4 3-529,-11-3-712,-4-1-232,-6-3-464,-1-2-384,-4-9-1192,-1-7-481,8-17 953</inkml:trace>
  <inkml:trace contextRef="#ctx0" brushRef="#br0" timeOffset="2">468 0 12971,'0'8'2136,"0"8"2577,6 8-1720,5 8-1057,5 4-223,2 0-721,1 3-392,-1-1-392,-2-2-40,-2-8-464,-1-4-384,-2-16-1129,3-8-1263,7-16 1704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2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0 328 14691,'7'-1'1801,"7"-9"1511,12-4-463,14-13-977,4-5-495,8-8-833,-1-4-192,-6 3-360,-4 4-512,-5 5-1545,-8 5-799,3 4 1319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3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1 127 14507,'20'64'6338,"-7"-21"-4135,2 0 1,23 47-1,-30-75-2037,-4-10-133,0 2 0,-1-1 0,0 0 1,0 1-1,-1 0 0,1-1 0,-2 1 0,1 0 1,-1 0-1,1 12 0,-2-18-32,0 0-1,1-1 1,-1 1-1,-1 0 1,1-1-1,0 1 1,0 0-1,0 0 1,0-1-1,0 1 1,0-1-1,-1 1 1,1 0-1,0-1 1,-1 1-1,1-1 1,0 1-1,-1 0 1,1-1-1,-1 1 1,1-1 0,-1 1-1,1-1 1,-1 0-1,1 1 1,-1-1-1,1 1 1,-1-1-1,0 0 1,1 0-1,-1 1 1,1-1-1,-1 0 1,0 0-1,1 0 1,-1 1-1,0-1 1,1 0-1,-2 0 1,0-1-1,0 1 1,0-1-1,1 1 1,-1-1-1,0 0 1,1 1-1,-1-1 0,0 0 1,1 0-1,-1 0 1,1 0-1,0 0 1,-1-1-1,1 1 1,-2-2-1,-3-6-20,0 0-1,0 0 1,1-1 0,0 0 0,1 0-1,0 0 1,-5-20 0,-11-80-314,9-10-330,11 105 567,0 0 0,1 0-1,0 0 1,1 0 0,8-25 0,-10 38 97,0 1 0,1-1 0,-1 1 1,1-1-1,0 1 0,-1-1 0,1 1 0,0 0 0,0 0 0,0-1 1,0 1-1,0 0 0,0 0 0,0 0 0,1 0 0,-1 0 0,0 0 1,3-1-1,-3 2 13,0-1 1,0 1-1,0 0 1,1 0 0,-1 0-1,0 0 1,0 0-1,1 0 1,-1 0-1,0 1 1,0-1-1,0 0 1,0 1-1,1-1 1,-1 1 0,0-1-1,0 1 1,1 0-1,5 5 124,0-1 0,-1 1 0,1 0 0,-2 0-1,7 9 1,-7-10-22,26 37 888,37 64-1,-7-8-678,-56-91-426,16 26-51,-19-31-80,-1 1 0,0-1-1,0 0 1,0 1 0,0 0 0,-1-1-1,1 1 1,0-1 0,-1 1-1,0 0 1,0 2 0,0-4 80,0-1 0,-1 0 0,1 1 0,-1-1 0,1 0 0,0 0 0,-1 1 0,1-1 0,0 0 0,-1 0 0,1 0 0,-1 0 0,1 1 0,-1-1 0,1 0 0,0 0 0,-1 0 0,1 0 0,-1 0 0,1 0 0,-1 0 0,1 0 0,-1 0 0,1 0 0,0-1 1,-1 1-1,1 0 0,-1 0 0,1 0 0,-1 0 0,1-1 0,-1 1 0,0-1-340,-20-6-1408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3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0 666 15819,'7'1'1889,"10"-7"1488,9-8-873,9-12-1024,2-4-543,-3-4-697,-5-1-448,-5-8-1025,-4-4-1079,-7 4 1184</inkml:trace>
  <inkml:trace contextRef="#ctx0" brushRef="#br0" timeOffset="1">245 90 18764,'7'0'1624,"6"-2"937,4-4-705,6-4-735,1-1-497,1-2-624,-4 0-496,-3-1-1681,-1 4-720,2-1 1297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3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1 186 14251,'0'18'2008,"5"-5"2217,6-10-1800,8-11-961,2-6-488,4-11-808,1-3-464,-5-3-928,-2-4-744,-1 0-2801,-1-8 2752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04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66 17164,'-5'20'1664,"1"0"0,2 1 0,-2 21 0,4-26-1251,1-1-1,0 0 0,1 1 1,0-1-1,1 0 0,1 0 1,1 0-1,6 14 0,-9-24-367,0 0 1,1 0-1,0-1 0,0 1 0,0-1 1,0 1-1,1-1 0,0 0 0,0 0 1,0-1-1,0 1 0,1-1 1,-1 0-1,1 0 0,0 0 0,0-1 1,0 1-1,0-1 0,0-1 0,1 1 1,-1-1-1,0 1 0,1-2 0,-1 1 1,1-1-1,-1 1 0,1-2 0,-1 1 1,7-1-1,-3-1-9,-1 0 1,1 0 0,-1-1-1,1 0 1,-1-1-1,0 0 1,0 0-1,0 0 1,-1-1 0,1 0-1,10-11 1,-14 13 29,-1 0 0,1-1 0,-1 0 0,0 0 0,0 0 0,0 0 0,-1 0 0,1 0 1,-1-1-1,0 1 0,0-1 0,-1 0 0,1 1 0,-1-1 0,0 0 0,0 0 0,-1 0 0,1 0 1,-1 0-1,0 0 0,-1 0 0,-1-9 0,1 10 4,-1-1 0,0 0 1,-1 0-1,1 1 0,-1 0 1,0-1-1,0 1 0,0 0 0,0 0 1,-1 1-1,0-1 0,0 1 1,0 0-1,-8-5 0,-6-3 16,-1 0 0,-24-8 0,34 15-90,-15-6-205,-62-31-791,75 35-183,1-1 0,0 1 0,-10-11 0,4 0-3958,10-1 1927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07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27 692 12587,'0'0'1,"-21"8"1697,15-2-290,6-6-1366,1 1 0,-1-1 0,0 0 0,0 0 0,0 1 0,0-1 0,0 0 0,0 0 0,1 1 1,-1-1-1,0 0 0,0 0 0,0 1 0,0-1 0,1 0 0,-1 0 0,0 0 0,0 0 0,1 1 0,-1-1 0,0 0 0,0 0 0,1 0 0,-1 0 0,0 0 0,1 0 0,-1 0 1,0 1-1,1-1 0,8 2 303,0 0 0,1 0 0,-1-1 1,16 1-1,6 0 165,93 14 837,146 40 0,118 56-846,-27-10-235,-278-84 132,1-4-1,121 5 0,-90-18-49,-1-5-1,1-4 1,-1-6 0,-1-4-1,123-38 1,-194 43-334,46-20 1,-68 24-10,1-2 1,-2 0 0,0-1 0,19-16-1,7-9 10,-2-2 0,56-64-1,-90 93-6,-1-1 0,-1 0 0,0 0 0,9-19-1,-14 25-3,0 0-1,0 0 0,-1-1 0,1 1 0,-1 0 0,-1 0 0,1-1 0,-1 1 0,0-1 0,0 1 0,0-1 0,-1 1 0,1 0 1,-3-7-1,-1 2 5,0-1-1,-1 1 1,0 0 0,-1 0 0,0 0 0,-9-10 0,-50-54 60,44 52-46,-1-1-4,-1 1 1,0 1-1,-2 1 0,0 1 1,-1 1-1,-1 2 1,-1 0-1,-57-22 0,23 17-13,-67-13 1,-69-4-25,69 18-6,-147-3 0,-129 27 5,110 21 8,234-15 28,1 2 1,-105 35-1,135-35 9,1 0 0,1 2-1,0 1 1,1 1 0,-42 34 0,53-37-9,1 1 1,0 0-1,1 1 1,1 1-1,0 0 1,2 1-1,0 0 1,0 1-1,-13 31 0,20-36-194,0-1-1,1 1 1,0 0-1,1 0 1,0 0-1,1 0 1,1 20-1,7 23-392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08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72 8178,'0'-4'354,"0"0"1,0 1-1,-1-1 1,1 0-1,-1 1 1,0-1-1,0 0 1,0 1-1,0-1 1,0 1-1,-3-5 1,3 6-188,-1 0 0,0 1 0,1-1 0,-1 0 0,0 1 0,0-1 0,0 1 0,0 0 0,0 0 0,0 0 0,0 0 0,-1 0 0,1 0 0,0 0 0,-1 1 0,1-1 0,0 1 0,-5-1 0,4 1-62,1-1 0,-1 1 0,1 0 0,-1 0 0,1 0 0,-1 0 0,1 0 1,-1 1-1,1-1 0,-1 1 0,1 0 0,-1-1 0,1 1 0,0 0 0,-1 1 0,1-1 1,0 0-1,0 0 0,0 1 0,0 0 0,0-1 0,0 1 0,1 0 0,-1 0 1,0 0-1,1 0 0,-1 0 0,1 0 0,0 0 0,0 1 0,0-1 0,-1 4 0,1 4 54,0 0-1,1 0 0,0 0 0,1 0 0,0 0 1,1 0-1,0-1 0,5 17 0,-3-11-43,30 143 908,-6 2-1,10 220 1,9 131-74,-46-505-941,21 240 134,10 90-94,8 222-63,-45-442-38,0-36-203,4-76 241,1 1 1,1 0 0,-1 0 0,1 0 0,-1-1 0,2 1-1,-1 0 1,0-1 0,4 8 0,-4-9 9,1-1 1,-1 0-1,1 0 1,-1 0-1,1 0 0,0 0 1,0 0-1,0 0 1,0-1-1,0 1 0,0-1 1,0 1-1,1-1 1,-1 0-1,0 0 1,1 0-1,-1 0 0,1 0 1,2 0-1,22 3 19,1-1-1,40-2 0,-13 0 30,195 25 944,-87-6-72,-50-11-227,-1-5 1,1-5-1,144-19 1,-186 10-494,332-37 952,-365 44-1072,208-18 377,-3-15-825,-220 29-882,0 0 0,0-2 0,-1 0 0,26-16 1,-32 17-48,26-12-734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09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25 10154,'0'-2'428,"-1"1"1,1-1-1,0 0 0,0 1 1,0-1-1,-1 0 0,1 1 0,-1-1 1,0 0-1,1 1 0,-1-1 1,0 1-1,-1-3 0,3 6-210,0 0 0,0 1 0,0-1 0,0 0 0,-1 0 0,1 0 0,-1 1 0,1-1 0,-1 0-1,0 1 1,0-1 0,0 4 0,1 5 272,6 96 720,-6 113 0,3 59-193,78 769 1963,-63-512-1650,-21-478-983,-2-1-1,-25 112 0,27-159-277,-18 96 810,18-91-683,1 0 0,1 0 1,0 0-1,1 0 1,2 17-1,-1-26-109,0 0 0,0-1 0,0 1 1,1-1-1,4 8 0,3 6-2,-8-13-514,-3-8-825,1 1 1143,0 0 0,-1 0 0,1 0-1,0 0 1,0 0 0,0 0 0,0 0 0,1 0-1,-1 0 1,0 1 0,0-1 0,1-2 0,15-21 99,13-14-155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0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1893 323 10578,'7'-11'1062,"-1"0"0,0-1 0,-1 1 1,0-1-1,-1 0 0,0 0 0,2-20 0,-6 28-896,0 1 1,0-1-1,-1 0 1,1 0-1,-1 1 1,0-1-1,-1 1 1,1-1-1,0 1 0,-1-1 1,0 1-1,0 0 1,0 0-1,0-1 1,0 2-1,-1-1 1,1 0-1,-1 0 1,-6-4-1,-4-3 194,-1 0-1,0 1 1,-16-7-1,4 1-65,-1 2 0,-1 1 0,1 2 0,-2 0-1,1 2 1,-54-9 0,16 11-256,-89 4-1,114 4 67,1 2-1,1 2 1,-61 16-1,32-1 493,-76 35 0,103-37-462,1 1 1,1 3 0,-36 27 0,52-32-60,1 1-1,1 2 1,1 0-1,-21 29 1,-63 102 471,40-55-167,-1-7 90,17-25-29,-56 101-1,78-117-349,-6 11 220,2 1 0,-30 88 0,55-133-184,0 1 88,-11 26-1,13-38-184,1 0 0,-1 0 0,0 0 0,0 0 0,-1-1 0,1 0 0,-1 0 0,0 0 0,-6 5 0,6-5 88,-1-1-696,8-7-967,12-10-2245,5-6-2259,-11 7 3199,1 4 1182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0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1 14243,'-29'16'1808,"2"0"1505,-2 1-240,13 1-801,4-1-327,12-2-689,8 1-248,11-5-368,6-3-152,7-3-240,2-5-87,-2-2-250,-2-1-279,-7-2-648,-4 2-688,-12 0-833,-7-2-687,-5 8 1719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0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1 16708,'42'59'2344,"-2"2"1473,-10 9-584,-7 4-289,-20 16-1087,-8 7-593,-20 12-848,-9 0-232,-16-7-184,-7-6 0,-14-4-408,-7-6-904,19-28 808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1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1 298 10618,'38'-8'5561,"20"0"-2922,8-1-1539,135-32 984,128-19-566,-210 48-1466,252-34 32,193-39 1199,-312 72-105,-190 14-1012,-1 2 0,66 12 0,23 7 115,-117-19 179,0-1 0,52-5-1,149-30 1270,-172 30 458,-62 1-2325,0 1-1,0 0 1,-1 0 0,1 0 0,0 0-1,0 0 1,-1 0 0,1 0-1,0 0 1,-1 0 0,0-2 0,0 1-394,2-4-390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2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 19756,'11'4'2281,"-1"-6"-2561,4-1 2104,28-10-1456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3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36 359 13531,'-2'4'569,"-1"0"1,2-1-1,-1 1 1,0 0-1,1 1 1,0-1-1,0 0 1,0 0-1,0 0 1,1 1-1,-1-1 1,1 0-1,1 7 1,1 8 501,7 32 0,-7-38-537,7 25 386,7 44 485,-15-73-1273,0 0 0,-1 0 1,0 0-1,-1 0 0,0 0 1,-4 17-1,5-25-121,0 0 0,0 0 0,0 0 1,-1 0-1,1 0 0,-1 0 0,1 0 0,-1 0 0,1-1 0,-1 1 0,1 0 0,-1 0 0,0 0 0,-1 1 0,2-2-7,0 0-1,-1 0 1,1 0-1,0 0 1,-1 0-1,1 0 1,0 0-1,-1 0 1,1 0-1,0 0 1,-1 0 0,1 0-1,0 0 1,-1 0-1,1 0 1,0 0-1,-1 0 1,1-1-1,0 1 1,0 0-1,-1 0 1,1 0-1,0-1 1,-1 1-1,1 0 1,0 0-1,0 0 1,-1-1-1,-1-2 10,0 0-1,0 0 0,0-1 1,0 1-1,1 0 1,-3-7-1,-2-10 1,1 0 0,1 0 1,1 0-1,0-28 0,4-83-134,0 98-87,2 0 0,1 0 0,2 0 0,19-61 0,-20 79 175,1 1 0,0-1 0,1 1 0,1 0 0,0 1-1,1 0 1,1 0 0,-1 1 0,2 0 0,0 1 0,0 0-1,20-13 1,-27 21 72,0 0 0,0 1 0,0-1 0,0 1 0,1 1 0,-1-1 0,0 0 0,1 1-1,0 0 1,-1 0 0,1 0 0,0 1 0,8 0 0,-7 0 78,0 1 0,0 1-1,0-1 1,0 1 0,0 0 0,0 1-1,0 0 1,-1-1 0,10 8 0,-7-5-17,-1 0 1,-1 0-1,1 1 1,-1 0 0,0 0-1,0 1 1,-1-1 0,0 1-1,0 0 1,0 1-1,-1-1 1,0 1 0,-1 0-1,1 0 1,-2 0-1,1 0 1,2 18 0,24 94 382,-15-73-199,12 91 1,-23-50-60,-4-59-193,3 0 0,4 34 0,-5-61-104,0 1 0,0-1-1,-1 0 1,1 0 0,1 0 0,-1 0-1,3 3 1,-4-5-6,0 0 0,-1-1 0,1 1 0,0 0 0,0 0 1,0-1-1,0 1 0,0 0 0,1 0 0,-1 0 0,0-1 0,0 1 0,0 0 0,0 0 1,0-1-1,0 1 0,0 0 0,0 0 0,0-1 0,1 1 0,-1 0 0,0 0 0,0 0 0,0 0 1,0-1-1,1 1 0,-1 0 0,0 0 0,0 0 0,0 0 0,1 0 0,-1-1 0,0 1 1,0 0-1,1 0 0,-1 0 0,0 0 0,0 0 0,1 0 0,-1 0 0,0 0 0,0 0 1,1 0-1,-1 0 0,0 0 0,0 0 0,1 0 0,-1 0 0,0 0 0,0 0 0,1 0 0,-1 1 1,0-1-1,0 0 0,0 0 0,1 0 0,-1 0 0,0 0 0,0 1 0,0-1 0,1 0 1,-1 0-1,0 0 0,0 1 0,0-1 0,0 0 0,0-8-1413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3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 12819,'-3'-4'1960,"0"-1"2041,6 5-1336,6 3-409,4 0-560,14 2-671,1-2-265,7-1-376,3-1-168,1 3-328,5-3-280,3 1-1112,-1-2-785,6 0 1129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4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44 15139,'3'19'6369,"-2"12"-2296,0-4-2456,19 119 309,-17-117-2867,1-43-9622</inkml:trace>
  <inkml:trace contextRef="#ctx0" brushRef="#br0" timeOffset="1">4 21 15107,'-4'-3'4881,"19"3"-2208,7 0-385,13-3-471,5 1-257,2-1-608,0 3-312,-7 2-640,-3-1-504,2-2-2368,-2-11 1871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5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40 14195,'10'-6'552,"1"1"0,0 0 0,0 0 1,0 1-1,0 0 0,1 1 0,-1 1 0,1 0 0,0 0 0,0 1 0,12 1 0,-23 0-521,0 0-1,1 0 0,-1 0 0,0 0 1,0 0-1,0 0 0,1 0 0,-1 1 1,0-1-1,0 1 0,0-1 0,0 1 1,0-1-1,0 1 0,0-1 0,0 1 1,0 0-1,0 0 0,0-1 0,0 1 1,0 0-1,1 2 0,-2-2-22,0 0-1,0 0 0,0 0 1,0 0-1,0 0 0,0 0 1,0 0-1,0 0 0,-1 0 1,1 0-1,0 0 0,-1 0 1,1 0-1,0 0 1,-1 0-1,0-1 0,1 1 1,-1 0-1,1 0 0,-2 1 1,-4 5-36,-1-1 0,1 1 1,-1-1-1,-11 6 1,-33 20-360,-104 46 1,55-30 338,95-46 66,0 1 0,1 0-1,-1-1 1,1 2-1,0-1 1,0 0-1,0 1 1,0 0-1,-5 7 1,7-8 54,0 0-1,1 1 1,-1-1-1,1 1 1,0-1 0,0 1-1,0-1 1,0 1-1,1 0 1,-1-1 0,1 1-1,0 0 1,0 0-1,1 4 1,3 63 944,-4 1 0,-13 116 1,11-161-915,-10 121 317,11-112-117,1 0 1,7 40-1,-6-67-140,1 1-1,0-1 1,0 0 0,2 1 0,-1-1-1,1 0 1,0-1 0,8 13-1,-8-15-56,1 0 0,-1 0 0,1-1-1,1 1 1,-1-1 0,1 0 0,0-1 0,0 1-1,1-1 1,-1-1 0,11 5 0,-5-3-127,0-1 1,0-1 0,0 0 0,0-1 0,1 0 0,-1-1 0,1 0 0,0-1 0,-1 0 0,1-1 0,15-3 0,13-5-782,0-2 1,39-16-1,-27 9 879,23-7-397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5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 12979,'1'-2'215,"0"0"0,1 1 0,-1-1 0,1 1 0,-1-1 0,1 1 1,-1-1-1,1 1 0,0 0 0,0 0 0,0 0 0,0 0 0,0 0 0,0 0 0,0 0 0,0 1 1,0-1-1,4 0 0,6 0 239,0-1-1,14 2 1,-11-1-30,20 0 421,64 6 1,-87-3-780,-1-1-1,-1 1 1,1 1 0,0 0 0,-1 1 0,1 0 0,-1 0 0,0 1 0,0 0 0,9 8 0,-14-9-37,-1 1 0,1-1 0,-1 1 0,0 0 0,-1 0 0,1 0 0,-1 1 0,0-1 0,-1 1 0,1 0 0,-1 0 0,0 0 0,0 0-1,1 12 1,0 7 227,-1 0-1,-2 36 0,-1-31 60,5 134 1489,-1 50 424,-5-172-2078,-3-1 0,-2 1-1,-1-1 1,-15 43 0,12-31-4748,6-30 2493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5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17684,'-6'105'4481,"-1"65"-308,7 278-1180,0-210-7848,0-283-432,0 10 3750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6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195 114 12219,'-9'3'925,"1"1"0,0 1 0,0-1 0,1 1 0,-1 0 0,1 1 0,0 0 0,1 0 0,-9 9 0,-5 10 853,-22 34-1,28-38-1192,10-16-473,0 1 0,0 0-1,0 0 1,1 0-1,0 0 1,0 1-1,1-1 1,0 1-1,0-1 1,-2 14-1,4-19-104,-1 0-1,1 0 1,0 0 0,0 0-1,0 0 1,0 0-1,1 0 1,-1 0-1,0 0 1,0 0-1,0 0 1,1 0-1,-1 0 1,1 0 0,-1-1-1,1 1 1,-1 0-1,1 0 1,-1 0-1,1 0 1,0-1-1,-1 1 1,1 0-1,0-1 1,-1 1 0,1-1-1,0 1 1,0-1-1,0 1 1,0-1-1,0 1 1,0-1-1,0 0 1,-1 1-1,1-1 1,1 0-1,1 0-2,-1 0 0,1 0-1,-1 0 1,1 0-1,-1-1 1,1 1-1,-1-1 1,1 0 0,-1 0-1,0 0 1,1 0-1,-1 0 1,4-3-1,9-8 9,-1-1 0,0 0-1,-1-1 1,17-23 0,-19 23-11,23-29-135,-2-2-1,46-84 0,-72 116 90,-4 10 38,-1-1 0,1 0 0,0 0 0,0 1 0,1-1 1,-1 1-1,1 0 0,-1 0 0,6-5 0,-8 8 8,1 0 1,-1 0-1,1-1 1,-1 1-1,1 0 1,-1 0-1,1-1 1,-1 1-1,1 0 1,-1 0-1,1 0 1,-1 0-1,1 0 1,-1 0-1,1 0 1,-1 0-1,1 0 1,0 0-1,-1 0 1,1 0-1,-1 0 1,1 1-1,-1-1 1,1 0-1,-1 0 1,1 1 0,-1-1-1,1 0 1,-1 0-1,0 1 1,1-1-1,-1 1 1,1-1-1,-1 0 1,0 1-1,1-1 1,-1 1-1,0-1 1,0 1-1,1-1 1,-1 1-1,0-1 1,0 1-1,0-1 1,1 1-1,-1 0 1,9 30 155,1 42 287,5 21 141,-12-83-535,0 0-1,1 0 1,0-1-1,1 1 1,0-1-1,10 15 1,-7-14-28,1 0 1,0 0-1,1 0 1,0-2-1,1 1 1,0-1-1,0-1 0,1 0 1,0 0-1,17 7 1,-29-15-22,0 0-1,1 0 1,-1 0 0,0 0 0,1 0-1,-1 0 1,0 0 0,1 0 0,-1 1-1,0-1 1,1 0 0,-1 0 0,0 0 0,0 1-1,1-1 1,-1 0 0,0 0 0,0 1-1,1-1 1,-1 0 0,0 1 0,0-1 0,0 0-1,0 1 1,1-1 0,-1 0 0,0 1-1,-1-1 0,1 1 0,-1-1-1,1 1 1,-1-1 0,0 0-1,1 1 1,-1-1 0,0 0-1,1 0 1,-1 0 0,0 0-1,1 1 1,-1-1-1,0 0 1,-1 0 0,-70 5 229,0-4 1,0-2 0,-139-22 0,198 21-135,7 2-35,-1-1-1,0-1 1,1 1-1,-13-6 1,19 7-70,-1 0 0,1 0 1,0 0-1,0 0 0,-1 0 0,1 0 0,0 0 1,0 0-1,-1 0 0,1 0 0,0 0 0,0-1 1,0 1-1,-1 0 0,1 0 0,0 0 0,0 0 0,0 0 1,-1-1-1,1 1 0,0 0 0,0 0 0,0 0 1,0-1-1,0 1 0,-1 0 0,1 0 0,0-1 1,0 1-1,0 0 0,0 0 0,0-1 0,0 1 1,0 0-1,0 0 0,0-1 0,0 1 0,0 0 1,0 0-1,0-1 0,0 1 0,0 0 0,0 0 0,0-1 1,0 1-1,1 0 0,11-8-534,20-1 774,15-3-314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8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1 761 12387,'5'0'772,"1"-1"1,0 0-1,-1 0 0,1-1 1,-1 1-1,1-1 1,-1 0-1,0 0 1,0-1-1,6-4 1,6-4 575,22-19 0,-22 14-1097,-2 0 0,0 0-1,0-2 1,-2 0 0,0 0 0,-1-1 0,-1-1 0,-1 0 0,11-31 0,-1-7-232,-2-2 1,11-69-1,-20 79 32,5-60 1,-14 102-45,0 0 0,0 0 1,-1 0-1,-3-15 1,3 22-6,1-1 0,-1 0 1,1 1-1,-1-1 0,0 0 1,0 1-1,0-1 0,0 1 1,0 0-1,0-1 0,-1 0 1,1 1 0,0 1 1,0-1 0,1 1 0,-1-1-1,0 1 1,0-1 0,0 1-1,0 0 1,1 0 0,-1-1 0,0 1-1,0 0 1,0 0 0,0 0 0,0 0-1,0 0 1,1 0 0,-1 0-1,0 1 1,0-1 0,0 0 0,-1 1-1,0 0 9,-1 0 0,1 0 1,0 0-1,0 0 0,0 1 0,0-1 0,0 1 0,0-1 0,0 1 0,0 0 0,0 0 0,-1 2 0,-16 29 154,12-17-93,1 0 0,0 1 0,2-1 0,0 1 0,1 0 0,0 0 0,0 29 0,3-9 63,2 1 0,9 54 0,-2-49 4,25 77 0,27 38-7,-33-90-98,-11-24-7,20 87-1,-31-100-22,-1 0 0,-2 1 0,-1 56 0,-2-76-5,-1 0 1,-1 1-1,0-1 0,-1-1 0,0 1 1,-1 0-1,-7 15 0,7-19-3,-1 0-1,1 0 0,-1-1 0,-1 0 1,0 0-1,0 0 0,0-1 1,0 1-1,-1-2 0,-13 10 0,13-11-35,0 0 0,0 0 0,0-1-1,-16 5 1,20-7-16,-1 0 0,0 0 0,1-1 0,-1 1 0,0-1 0,0 0 0,1 0 1,-1-1-1,0 1 0,1-1 0,-1 1 0,0-1 0,-4-2 0,3 0-56,0 0 0,0 0 0,0-1 0,0 0-1,1 1 1,-1-2 0,1 1 0,0 0 0,0-1 0,0 0 0,1 0 0,0 0 0,0 0 0,0-1 0,1 1 0,-1-1 0,1 1-1,-1-8 1,-1-3-77,0 0-1,2 0 0,0 0 0,0 0 0,2-26 0,2 24 137,0 1 0,1 0 0,1-1 0,0 1-1,1 1 1,1-1 0,1 1 0,0 0-1,15-23 1,-6 15 117,0 2 1,2 0-1,0 1 0,1 1 0,28-23 1,-33 32 24,86-80 967,-85 76-840,-1-1 0,0 0-1,-1-2 1,13-23 0,-17 21-26,-8 10-7,-1 10-173,0 0 0,0 0 0,0 0 0,0-1 1,0 1-1,0 0 0,0 0 0,0 0 0,0 0 0,0-1 1,0 1-1,0 0 0,-1 0 0,1 0 0,0 0 0,0-1 1,0 1-1,0 0 0,0 0 0,-1 0 0,1 0 0,0 0 1,0 0-1,0 0 0,-1-1 0,1 1 0,0 0 0,0 0 0,0 0 1,0 0-1,-1 0 0,1 0 0,0 0 0,-1 0 0,0 1 12,0-1 0,0 0 0,0 1 0,0-1 0,-1 1 0,1 0 0,0-1 0,0 1 0,0 0 0,0 0 0,0-1 0,1 1 0,-1 0 0,0 0 0,0 0 0,1 0 0,-1 0 0,0 0 0,1 1 0,-1-1 0,0 2 0,-10 27 61,9-23-20,1 0 0,-1 0 0,1 0 0,0 0 0,1 0 0,0 10 0,0-15-29,1 1 0,-1-1 1,1 1-1,-1-1 0,1 1 0,0-1 0,0 1 0,0-1 1,0 0-1,1 1 0,-1-1 0,1 0 0,-1 0 1,1 0-1,0 0 0,0 0 0,-1 0 0,1-1 0,1 1 1,2 2-1,3-1-10,0 1 0,0-1 0,0 0 1,0-1-1,0 0 0,0 0 0,1-1 0,-1 0 1,12 0-1,-7-1 0,0-1-1,0 0 1,0 0 0,0-2-1,16-4 1,-19 3-23,-1 0 0,1 0 1,-2-1-1,1-1 0,0 1 0,-1-1 0,0-1 1,0 0-1,-1 0 0,0 0 0,0-1 1,-1 0-1,1 0 0,-2 0 0,1-1 0,-2 0 1,7-15-1,-9 16 33,-6 9-14,-5 11 10,7-10-23,1 0 1,0 1 0,0-1 0,0 1 0,0-1 0,0 1 0,1-1 0,-1 1 0,1 0 0,-1-1 0,1 1-1,0 0 1,0-1 0,0 1 0,0 0 0,1-1 0,-1 1 0,1 0 0,0-1 0,-1 1 0,3 4 0,-1-5-3,0 1 1,0 0 0,-1-1 0,2 1 0,-1-1-1,0 0 1,0 0 0,1 1 0,-1-2 0,1 1-1,0 0 1,-1 0 0,1-1 0,0 0 0,0 1 0,0-1-1,0 0 1,5 1 0,3-1-10,0 0 0,0 0 0,0-1 1,0-1-1,0 1 0,0-2 0,0 0 0,0 0 1,0-1-1,-1 0 0,1-1 0,-1 0 0,14-8 0,-10 4 3,0 0-1,0-1 0,-1 0 0,0-1 0,-1-1 1,0 0-1,-1-1 0,17-22 0,-18 20 3,-1-1-1,0 0 1,-2-1 0,12-31-1,-16 37 0,0-1 0,-1 1-1,0-1 1,0 1 0,-1-1-1,-1 1 1,0-1 0,0 0-1,-2-11 1,2 20-1,-1-1 0,1 1 0,-1-1 0,0 1 0,0 0 0,0-1 0,0 1 0,0 0 0,0-1 0,-1 1 0,1 0 1,-1 0-1,1 0 0,-1 0 0,0 0 0,0 1 0,0-1 0,0 1 0,-2-2 0,2 2 0,0 0 0,0 1 0,0-1 0,0 1 0,0-1 0,0 1 0,0 0 0,0 0 0,0 0 0,-1 0 0,1 0 0,0 1 0,0-1 0,0 1 0,0-1 0,0 1 0,1 0 0,-1 0 0,0-1 0,0 1 0,0 1 0,1-1 0,-1 0 0,-2 2 0,-4 4 25,1 0 1,-1 0-1,2 1 0,-1-1 0,1 2 0,0-1 0,1 1 0,0-1 0,0 1 1,1 1-1,0-1 0,-3 11 0,5-14 3,1-1 0,0 1 0,0 0 1,0 0-1,0-1 0,1 1 0,0 0 0,0 0 1,1 0-1,0-1 0,0 1 0,0 0 0,1-1 0,-1 1 1,1-1-1,1 1 0,-1-1 0,1 0 0,0 0 1,0 0-1,0 0 0,8 8 0,-1-5-21,-1 0 0,1-1 0,0 0 0,0-1 0,1 0 1,0-1-1,0 0 0,0 0 0,1-1 0,0-1 0,0 0 0,0 0 0,0-2 0,0 1 0,0-1 0,0-1 0,0 0 0,18-3 0,-17 2-5,0-2-1,0 1 0,-1-1 0,1-1 0,-1 0 1,0-1-1,0 0 0,0-1 0,-1 0 0,0-1 1,0 0-1,-1-1 0,0 0 0,0 0 1,-1-1-1,0-1 0,10-13 0,-10 9 5,-1-1 1,0 0-1,-2-1 0,1 0 0,-2 0 0,0 0 0,4-28 0,-4 12 17,-2-1 0,-2-63 0,-2 79-7,-3-22 0,3 34-14,0-1 1,-1 1-1,1 0 0,-1 0 0,-1 0 1,1 0-1,-6-8 0,8 12-1,-1 0 0,0 0 0,1 0 0,-1 0 0,0 0 0,0 1 0,1-1 0,-1 0 0,0 0 0,0 1 0,0-1 0,0 1 0,0-1 0,0 1 0,0-1 0,0 1 1,0-1-1,0 1 0,-1 0 0,1 0 0,0 0 0,0 0 0,0-1 0,0 2 0,0-1 0,-1 0 0,1 0 0,0 0 0,0 0 0,0 1 0,0-1 0,0 0 0,0 1 0,0-1 0,0 1 0,0-1 0,0 1 0,0 0 0,0-1 0,0 1 0,-1 1 0,-3 3 34,-1 0 1,1 1 0,1-1-1,-1 1 1,-5 9-1,2 0 62,0 1 0,1-1 0,0 1 0,1 0 0,1 1 0,1 0 0,0-1 0,2 1 0,-1 0 0,1 26 0,3-27-61,-1 0 1,2 0-1,0 1 1,1-1-1,0-1 0,2 1 1,0 0-1,0-1 0,2 0 1,0 0-1,10 16 0,-13-25-30,0 0 0,0-1 0,1 1 0,0-1-1,0 0 1,0 0 0,1 0 0,0-1 0,-1 0-1,11 5 1,-12-7-5,0-1 1,0 1-1,0-1 0,0 0 0,0 0 0,1 0 1,-1-1-1,0 1 0,1-1 0,-1 0 0,0 0 1,0-1-1,1 1 0,-1-1 0,0 0 0,0 0 1,0-1-1,6-2 0,4-4-1,0 0 0,-1-1 0,0-1 0,-1 0 0,0-1 0,21-24 0,-28 30-11,-5 4 5,1 0 1,0 0-1,-1 0 0,1 1 0,0-1 0,-1 0 0,1 1 0,0-1 0,0 1 0,0-1 1,0 1-1,0-1 0,0 1 0,-1 0 0,1-1 0,0 1 0,0 0 0,0 0 0,0-1 1,0 1-1,0 0 0,0 0 0,0 0 0,0 0 0,0 1 0,0-1 0,0 0 0,0 0 1,0 1-1,0-1 0,0 0 0,0 1 0,0-1 0,0 1 0,0-1 0,-1 1 0,1-1 1,0 1-1,0 0 0,1 1 0,2 3-14,1 1 0,-1-1 0,0 1 0,5 12 0,-2-6 16,0 1-11,18 22 0,-22-32 9,0 1-1,0-1 1,0 0 0,0 0 0,1 0-1,0 0 1,0 0 0,0-1 0,0 0-1,5 3 1,-7-5 2,-1 1 0,1-1 0,0 0 0,-1 1 0,1-1 0,0 0 0,-1 0-1,1 0 1,0 0 0,0-1 0,-1 1 0,1 0 0,0-1 0,-1 1 0,1-1 0,-1 0 0,1 1 0,-1-1-1,1 0 1,-1 0 0,1 0 0,-1 0 0,2-1 0,2-4-9,1 0 0,0 0 0,7-12 0,2-1 3,-13 16 10,0 1 1,0 0-1,0 0 0,0 1 0,0-1 0,1 0 1,-1 1-1,1-1 0,-1 1 0,1 0 1,0 0-1,-1 0 0,1 0 0,0 0 0,0 1 1,0-1-1,4 1 0,-2 0-1,-1 0-1,0 1 1,1 0 0,-1 0-1,0 0 1,0 0-1,0 1 1,1 0 0,-2-1-1,8 6 1,-3-2 6,-1 0-1,0 1 1,0 0 0,0 0-1,-1 1 1,0 0 0,0 0-1,-1 1 1,0-1 0,7 14-1,-10-17 10,0 1 0,-1-1 0,0 0 0,0 1 0,0-1 0,0 0 0,-1 1 0,0-1 0,1 1 0,-2-1 0,1 1 0,0-1 0,-2 6 0,0-3 8,0-1-1,-1 0 1,1 1 0,-1-1 0,-1 0 0,1-1-1,-1 1 1,-4 5 0,-4 2 14,0 0 0,-1-1-1,-1 0 1,0-1 0,-28 17 0,31-21-100,0-1 0,0 0 0,-1-1 0,-22 7 0,30-11-142,0 0 1,0 0 0,-1-1 0,1 0 0,0 0 0,0 0 0,0 0 0,-5-1 0,6 0-227,0 0 0,0 0 0,0 0 0,0 0 0,0-1 0,1 1 0,-1-1 0,0 0 0,1 0 0,-1 0 0,-3-4 0,-12-15-1660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5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10266,'5'-7'2213,"-1"7"650,0 16 463,13 116 2792,-1 3-4331,-1-9-1814,-13-108-963,-1 0 0,-1 24 0,-6-57-3889,4-16 3338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9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136 117 14539,'-3'7'1916,"0"0"-1,0 0 0,-2 13 1,-1 23 2026,10 43-1309,-2-59-1743,10 97 472,2 85-891,-14-201-490,0 0 1,-1 1-1,0-1 1,0 0-1,-1 0 1,-4 13-1,5-20 0,1 0-1,-1 0 0,1 0 1,-1 0-1,0 0 1,1 0-1,-1 0 0,0 0 1,0 0-1,1 0 0,-1 0 1,-2 1-1,3-2 2,-1 0-1,1 0 1,-1 0-1,1 0 1,-1 1 0,1-1-1,-1 0 1,1 0-1,-1 0 1,1 0 0,-1 0-1,1 0 1,-1 0-1,1 0 1,0-1-1,-1 1 1,1 0 0,-1 0-1,1 0 1,-1 0-1,0-1 1,-1-1-65,0 1-1,0-1 1,1 0 0,-1 0-1,0 0 1,1 0 0,-1 0-1,1 0 1,-2-4 0,-14-27-611,2-1 1,1 0-1,2-1 1,1 0-1,2-1 1,2 0-1,-5-49 1,12 67 650,1 0-1,0 0 1,2 0 0,0 0 0,1 0-1,0 1 1,2 0 0,0 0 0,1 0-1,0 0 1,2 1 0,0 1 0,1-1 0,18-21-1,-20 27 170,1 1-1,0 0 1,1 0 0,0 1-1,0 0 1,1 1-1,0 0 1,0 1 0,16-7-1,-18 10 21,1 0-1,0 0 1,0 1 0,0 0-1,0 1 1,0 0 0,0 1-1,0-1 1,0 2 0,0 0-1,0 0 1,18 5-1,-22-4-28,0 0-1,1 0 0,-1 1 0,0-1 0,0 2 0,0-1 0,0 1 1,-1-1-1,1 2 0,7 7 0,-11-10-77,0 0-1,0 1 1,0-1 0,0 1-1,-1 0 1,1 0 0,-1 0-1,0-1 1,0 1 0,0 0-1,0 1 1,0-1 0,-1 0-1,1 0 1,-1 0 0,0 0-1,0 0 1,0 1 0,0-1-1,-1 0 1,1 0 0,-1 0-1,0 0 1,-2 6 0,0-2 0,-1 0 0,0 0 0,0 0 0,-1-1 0,0 1 0,0-1 0,-1-1 0,-6 7-1,-2 0-51,-1 0-1,-20 12 0,31-22-104,-28 15-370,31-16 352,0-1 0,-1 1 0,1-1 0,0 1 0,-1-1 0,1 0-1,-1 1 1,1-1 0,-1 0 0,1 0 0,-1 0 0,1 0 0,-1-1 0,1 1 0,0 0 0,-1 0 0,1-1 0,-1 1 0,-1-2 0,2 2 17,0-1 1,1 1 0,-1 0-1,1-1 1,0 1-1,-1-1 1,1 1 0,-1-1-1,1 1 1,0-1-1,-1 1 1,1-1 0,0 0-1,-1 1 1,1-1-1,0 1 1,0-1 0,0 0-1,0 1 1,-1-1-1,1 0 1,0 1 0,0-1-1,0 0 1,0 1-1,1-2 1,6-17-2601,11-10 512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19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 13835,'8'22'2095,"6"13"1697,10 39-1,-21-64-3351,-1 0 0,0 1 0,-1 0 1,0-1-1,-1 1 0,0 0 0,0-1 0,-4 16 0,2-20 207,2-12-436,3-16-109,2 0-261,1 0 1,1 0-1,1 0 0,1 1 0,1 1 1,17-29-1,-21 41-215,-1 0 0,1 1 0,1 0 0,-1 0 0,1 0 0,1 1 0,-1 0 0,1 0 0,0 1 0,0 0 0,0 0 0,1 1 0,0 0 0,0 0-1,0 1 1,0 1 0,0-1 0,12 0 0,-16 2 283,1 0 0,-1 1-1,1 0 1,-1 0 0,1 1-1,-1-1 1,0 1 0,6 2 0,-9-3 175,0 1 1,0 0-1,0 0 1,0 0 0,0 1-1,0-1 1,0 0-1,0 1 1,-1-1 0,1 1-1,-1 0 1,1-1-1,-1 1 1,0 0 0,1 0-1,-1 0 1,0 0 0,0 0-1,0 0 1,-1 0-1,1 0 1,0 3 0,1 4 467,-2 0 0,1 0 1,-1 0-1,0 0 0,-1 0 1,0 0-1,-1 0 1,0 0-1,-5 15 0,4-15-182,0 1 1,1 0-1,0-1 0,1 1 0,0 0 0,0 0 0,2 17 0,-1-25-334,0-1 0,1 1 1,-1 0-1,0-1 0,1 1 0,-1-1 0,1 1 0,0-1 1,-1 1-1,1-1 0,0 1 0,0-1 0,0 0 0,0 0 1,0 1-1,0-1 0,0 0 0,0 0 0,1 0 0,-1 0 1,0 0-1,1 0 0,-1 0 0,3 0 0,-2 0-11,1-1 0,-1 0 0,0 0-1,0 0 1,0 0 0,0 0 0,0 0-1,1 0 1,-1-1 0,0 1 0,0-1 0,0 0-1,0 1 1,0-1 0,0 0 0,0 0-1,-1 0 1,4-2 0,-1 0-16,0 0 0,0-1 0,0 1 0,-1-1 0,1 1 0,-1-1 1,0 0-1,0 0 0,0-1 0,-1 1 0,1-1 0,-1 1 0,0-1 0,1-5 0,-1 3 21,-1 1 0,0 0 0,-1-1 0,1 1-1,-1-1 1,0 1 0,-1 0 0,1-1 0,-2 1-1,-1-8 1,0 5-165,0 0 0,0 0-1,-1 0 1,0 1 0,-1 0 0,0 0-1,0 0 1,-1 1 0,1-1-1,-2 1 1,1 1 0,-1-1 0,0 1-1,-1 0 1,-11-7 0,15 11-35,-15-11-2662,18 13 2712,1-1 1,0 1-1,-1 0 1,1-1-1,0 1 1,0 0-1,-1-1 1,1 1-1,0-1 1,0 1-1,0 0 0,-1-1 1,1 1-1,0-1 1,0 1-1,0-1 1,0 1-1,0-1 1,0 1-1,0-1 1,0 1-1,0-1 1,0 1-1,0 0 1,0-1-1,0 1 0,1-1 1,-1 1-1,0-1 1,0 1-1,0 0 1,1-1-1,-1 1 1,0-1-1,0 1 1,1 0-1,-1-1 1,0 1-1,1 0 1,-1-1-1,0 1 0,1 0 1,14-10-1699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20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27 15603,'-3'-20'4230,"0"14"-529,2 6-3574,1 0 0,0 0-1,-1 0 1,1 1 0,0-1-1,0 0 1,-1 0-1,1 1 1,0-1 0,-1 0-1,1 0 1,0 1 0,0-1-1,-1 0 1,1 1 0,0-1-1,0 0 1,0 1-1,0-1 1,-1 0 0,1 1-1,0-1 1,0 1 0,-2 4 321,0 1 0,1 0 0,0 0 0,0 0 0,0 0 0,1 0 0,0 10 0,6 44 625,-5-52-901,9 57 325,7 72 63,-16-121-791,-1 0-1,-1-1 1,0 1-1,-1 0 1,0-1-1,-8 23 1,9-34-236,-1 0 0,0 0 0,0 0 0,0-1 1,0 1-1,-4 4 0,5-8 326,1 1 1,0-1-1,-1 1 0,1-1 1,-1 1-1,1-1 1,0 1-1,-1-1 0,1 1 1,-1-1-1,1 0 0,-1 1 1,1-1-1,-1 0 1,1 1-1,-1-1 0,0 0 1,1 0-1,-1 0 1,1 1-1,-1-1 0,0 0 1,1 0-1,-1 0 0,1 0 1,-1 0-1,0 0 1,1 0-1,-1 0 0,1-1 1,-1 1-1,0 0 1,1 0-1,-1 0 0,1-1 1,-1 1-1,1 0 0,-1 0 1,1-1-1,-1 1 1,1-1-1,-1 1 0,1 0 1,-1-1-1,1 1 0,0-1 1,-1 1-1,1-1 1,-1 1-1,1-2 0,-6-15-1935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20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 14739,'1'-2'530,"0"0"1,0 0-1,1 1 0,-1-1 0,1 0 0,-1 0 0,1 1 1,0-1-1,-1 1 0,1-1 0,0 1 0,0 0 1,0 0-1,0 0 0,0 0 0,0 0 0,5-1 1,5-1 259,0 0 0,15-1 0,-10 2-83,16-3-414,1 1 0,1 2 0,45 4 0,-45 1-2562,50 11 0,-83-14 2150,0 0 0,0 1 0,-1-1 0,1 1 0,0 0-1,0-1 1,0 1 0,-1 0 0,1 0 0,-1 0 0,1 0-1,0 0 1,0 2 0,-1-2 89,0 0 0,-1 0 0,0 0 0,1 0 0,-1 0 1,0 0-1,1 0 0,-1 0 0,0 1 0,0-1 0,0 0 0,0 0 0,0 0 0,0 0 0,0 0 0,0 1 0,0-1 1,-1 0-1,1 0 0,0 0 0,-1 0 0,0 2 0,-5 11 755,1 2 0,0-1 0,-4 28 0,8-38-539,1 0 0,0 0 0,0 0 0,0 0-1,0-1 1,1 1 0,0 0 0,0 0 0,0 0 0,0-1 0,1 1 0,0-1-1,0 1 1,0-1 0,1 0 0,5 8 0,-7-10-134,0-1 0,1 1 0,0-1 0,-1 1 1,1-1-1,0 0 0,-1 0 0,1 0 0,0 0 0,0 0 0,0 0 1,0 0-1,0-1 0,0 1 0,0-1 0,0 1 0,4-1 0,-5 0-35,0 0-1,0 0 1,0 0-1,0-1 1,0 1-1,0 0 1,-1 0-1,1-1 1,0 1-1,0-1 1,0 1-1,0-1 1,0 1-1,0-1 1,-1 0-1,1 1 1,0-1-1,-1 0 1,1 1-1,0-1 1,-1 0-1,1 0 1,-1 0-1,1 0 1,-1 0-1,1 0 1,-1 0 0,0 1-1,1-1 1,-1 0-1,0 0 1,0 0-1,0 0 1,0 0-1,0 0 1,0 0-1,0-2 1,-2-10-66,1 1 1,-2 0 0,0 0 0,0 0-1,-10-20 1,4 7-439,-4-13-1573,2 0-1,-7-46 0,13 63 1857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21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0 351 17412,'9'10'974,"5"5"1112,-1 0 0,-1 1 1,-1 0-1,13 24 0,-23-39-2019,-1 0 0,1 1 0,0-1-1,-1 1 1,1-1 0,-1 1 0,0-1 0,1 1 0,-1 0 0,0-1 0,0 1 0,0-1 0,0 1 0,0-1 0,0 1-1,-1 2 1,1-4-66,-1 0-1,1 0 1,0 0 0,0 0-1,-1 0 1,1-1-1,0 1 1,0 0-1,0 0 1,-1 0-1,1-1 1,0 1-1,0 0 1,0 0 0,0 0-1,0-1 1,0 1-1,-1 0 1,1 0-1,0-1 1,0 1-1,0 0 1,0 0-1,0-1 1,0 1 0,0 0-1,0 0 1,0-1-1,0 1 1,0 0-1,0 0 1,0-1-1,0 1 1,0-12-53,0 8 13,1-1-1,0 0 1,1 1-1,-1-1 0,1 1 1,0 0-1,0-1 1,0 1-1,1 0 1,0 0-1,-1 1 1,5-5-1,-2 3 13,0 0 0,1 0 0,-1 1 0,1-1 0,0 2 0,0-1 0,0 0 0,7-2 0,-7 4 25,1 0-1,-1 0 1,0 0-1,1 1 1,-1 0 0,1 0-1,-1 1 1,12 0-1,-14 0 14,1 0 0,-1 1 0,0 0-1,0 0 1,0 0 0,1 1 0,-1 0-1,-1-1 1,1 1 0,0 0 0,0 1-1,-1-1 1,6 5 0,-2 0 262,0-1 1,0-1-1,0 1 1,14 6-1,-20-11-189,1 0 0,0 0 0,0-1 0,0 1 0,0-1 0,1 1 0,-1-1 0,0 1 0,0-1 0,0 0 0,3 0 1,-3-1-55,-1 1 0,0 0 0,0-1 0,0 1 1,1-1-1,-1 1 0,0-1 0,0 0 1,0 1-1,0-1 0,0 0 0,0 0 0,0 0 1,-1 0-1,1 0 0,0 0 0,0 0 1,-1 0-1,1 0 0,0 0 0,0-2 1,0-1-21,0 0 0,0 0 0,0-1 0,0 1 1,-1 0-1,0-1 0,0 1 0,0-1 0,-1-4 1,1 5-36,-1 1 1,1-1-1,0 0 0,0 1 1,0-1-1,0 1 1,1-1-1,-1 1 0,1-1 1,0 1-1,0 0 1,0-1-1,1 1 0,1-4 1,-2 6-7,0 0 0,-1 0 0,1 0 0,0 0 0,-1 1 0,1-1 0,0 0 0,0 1 0,-1-1 0,1 1 0,0-1 0,0 1 0,0-1 1,0 1-1,0-1 0,0 1 0,0 0 0,0 0 0,0 0 0,0-1 0,2 1 0,-1 1-7,-1-1-1,1 0 1,-1 1 0,1-1 0,-1 1-1,1 0 1,-1-1 0,1 1 0,-1 0-1,1 0 1,-1 0 0,2 1-1,2 3-15,0 0 0,0 1 0,-1-1-1,0 1 1,4 7 0,0 1 52,-3-5 1,0 0 0,0-1-1,1 0 1,10 12 0,-14-19 4,0 1-1,0 0 1,0-1 0,0 1 0,0-1 0,0 1 0,0-1 0,1 0 0,-1 0 0,1 0 0,-1 0-1,0-1 1,1 1 0,-1-1 0,1 1 0,-1-1 0,1 0 0,0 0 0,-1 0 0,1 0-1,-1-1 1,5 0 0,0-1 28,-1-1-1,1 1 1,-1-1 0,0-1-1,0 1 1,0-1-1,-1 0 1,1-1 0,-1 1-1,0-1 1,0 0-1,-1 0 1,1 0-1,3-8 1,3-3 0,0-2 1,-2 1-1,12-32 0,-17 38-34,0 0 0,-1 0 0,0 0 0,-1-1 0,0 1 0,-1-1 0,0 1 0,-1-1 0,0 0 0,-1 1 0,-1-1 0,1 1 0,-2 0 0,1-1 0,-2 1 0,0 0 0,-7-15 0,-7-9 9,14 30-4,0 8 0,2 10 9,2 175 908,0-176-839,2 0 1,-1 0-1,1 0 0,1 0 1,0-1-1,9 21 0,-10-27-73,1 1 0,1-1 0,-1 1-1,1-1 1,0 0 0,0 0 0,0-1 0,0 1-1,1-1 1,0 0 0,0 0 0,0-1-1,1 1 1,10 4 0,-6-4-70,0-1 0,0 0 0,0 0 0,1-1 0,16 1-1,56-2-1069,-26-4 569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21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0 14555,'-14'5'3001,"-1"0"2744,6 0-2400,2 1-329,6-3-1471,1 2-617,6 0-664,1 0-128,4-1-120,2 3-136,1 1-752,0 0-433,6-5-1319,2-3-1105,-3-5 2177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4:22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0 223 14915,'4'0'1218,"0"0"0,0 1-1,-1-1 1,1 1 0,0 0 0,-1 0-1,5 2 1,-1 0-367,-1 0 0,0 1 0,7 5 0,2 3 21,24 26 1,-18-15-491,-1 1-1,-2 1 0,0 1 0,22 44 0,-21-30-239,-1 1 0,18 69 0,-35-108-141,5 15 81,0-13 9,-5-5-83,-1 1-1,1 0 1,-1 0 0,1-1 0,-1 1-1,0 0 1,1-1 0,-1 1-1,1-1 1,-1 1 0,0 0-1,1-1 1,-1 1 0,0-1 0,1 1-1,-1-2 1,12-25 68,-1 0-1,-2 0 1,9-39 0,-4 13-59,136-412-13,-147 458-54,-4 10-173,-4 12-1196,-15 18-1169,-11 8 923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18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1592 10570,'-4'-1'208,"1"-1"1,0 0-1,0 0 0,1-1 0,-1 1 0,0-1 0,1 1 0,-1-1 1,1 0-1,0 0 0,0 0 0,0 0 0,0 0 0,1 0 0,-1-1 1,1 1-1,0 0 0,0-1 0,0 1 0,0-1 0,1 1 0,-1-1 1,1 0-1,0 1 0,0-1 0,1-4 0,1-10 317,0 1-1,2-1 1,0 1-1,8-22 1,34-68 965,-8 31-458,61-90-1,61-63 178,-142 204-1099,204-263 907,-163 222-845,1 3-1,80-63 0,-90 86-131,2 3 1,91-51-1,-115 74-30,1 0 0,0 3 0,0 0 0,2 2 0,-1 1 0,1 1 0,49-4 0,-36 10 267,1 1 0,-1 3 0,0 2 0,0 1 0,0 2 0,-1 2-1,0 3 1,-1 1 0,48 23 0,-63-24 5,-1 2 0,-1 0 0,44 36 0,-57-41-217,0 1 0,-1 0-1,0 1 1,-1 0 0,-1 0-1,0 1 1,0 0 0,-2 1-1,7 15 1,-10-19-114,-1 0 0,-1 1 0,0 0 0,0-1 0,-1 1-1,0 0 1,-1 0 0,-1 0 0,1 0 0,-5 17 0,-4 7-86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18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97 169 8490,'-5'-5'1389,"1"0"0,0-1 0,0 1 0,-5-11 0,-5-8 4143,13 23-5430,1 1-1,0 0 1,0-1-1,0 1 1,-1-1-1,1 1 1,0 0-1,-1-1 1,1 1-1,0 0 1,-1-1-1,1 1 1,0 0-1,-1 0 1,1-1-1,0 1 1,-1 0-1,1 0 0,-1 0 1,1-1-1,0 1 1,-1 0-1,1 0 1,-1 0-1,1 0 1,-1 0-1,1 0 1,-1 0-1,1 0 1,0 0-1,-1 0 1,1 0-1,-1 0 1,1 0-1,-1 1 1,1-1-1,0 0 1,-1 0-1,1 0 1,-1 1-1,1-1 1,0 0-1,-1 0 1,1 1-1,0-1 1,-1 1-1,-1 1 57,1 0-1,-1 0 0,1 0 1,0 0-1,0 1 1,0-1-1,0 0 0,-1 4 1,-6 29 87,1 1-1,1 0 1,2 0 0,2 1-1,3 54 1,0-77-182,0 0 0,1 0 0,1 0-1,0 0 1,10 26 0,-11-36-41,-1 0 0,2 1-1,-1-1 1,0 0 0,1-1-1,0 1 1,0 0 0,0-1-1,0 1 1,0-1 0,1 0 0,0 0-1,-1-1 1,1 1 0,0-1-1,0 0 1,0 0 0,1 0 0,-1 0-1,0-1 1,1 1 0,6 0-1,-4-1 5,0-1 0,0 0-1,0 0 1,0 0-1,0-1 1,0 0-1,-1 0 1,1-1 0,12-4-1,-9 2 7,-1-1-1,1 0 1,-1 0-1,-1-1 1,1 0 0,8-7-1,-4 0 16,0-1-1,-1 0 0,0 0 1,-1-1-1,-1 0 1,0-1-1,8-20 0,-12 24-27,-1 0 0,-1 0 0,0-1 0,0 0 0,-1 0 0,2-25 0,-5 30-10,0 1-1,0-1 0,-1 0 1,0 0-1,-1 1 1,1-1-1,-1 0 1,-1 1-1,1 0 0,-1 0 1,-1 0-1,1 0 1,-6-8-1,0 4 8,-1-1 1,0 2-1,0-1 0,-1 1 0,0 1 1,0 0-1,-18-9 0,9 6-12,0 1 0,-2 1 0,-40-13 0,53 20-129,-1 0 0,0 0 0,1 1 0,-1 1 1,0 0-1,-1 0 0,1 1 0,-17 1 1,25 0 42,1-1 1,0 0 0,0 0 0,0 1 0,-1-1-1,1 0 1,0 1 0,0 0 0,0-1 0,0 1-1,0-1 1,0 1 0,0 0 0,-1 1 0,2-2-17,0 1 1,-1-1 0,1 0 0,0 1 0,0-1 0,0 1 0,0-1 0,0 0-1,0 1 1,-1-1 0,1 1 0,0-1 0,0 1 0,0-1 0,0 1 0,1-1 0,-1 0-1,0 1 1,0-1 0,0 1 0,0-1 0,0 1 0,1-1 0,-1 0 0,0 1-1,2 2-373,0-1-1,0 0 1,1 1-1,-1-1 0,0 0 1,1 0-1,0-1 1,-1 1-1,6 2 1,28 12-1366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19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15427,'0'8'2681,"0"2"3256,2-4-3152,-2-1-937,0-2-752,3-3-864,0 2-336,2-2-688,0-14-3961,9-1 3249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6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 12083,'55'-11'2380,"1"1"0,66-1 1,-68 9-1481,-1 3 0,73 10-1,-122-10-877,85 15 255,-80-14-267,0 1 0,-1 0 0,1 1 1,0 0-1,-1 0 0,0 0 0,11 9 0,-17-11-10,0 0 0,1 0-1,-1 0 1,0 0 0,0 1-1,0-1 1,0 1-1,-1-1 1,1 1 0,-1 0-1,1-1 1,-1 1 0,0 0-1,0 0 1,0 0-1,0 5 1,-1-3 4,0-1 1,0 1-1,0-1 1,-1 0-1,0 1 0,1-1 1,-2 0-1,1 0 0,0 1 1,-4 5-1,-3 4 33,-1 0 0,-1 0-1,0-1 1,-22 23 0,-209 194-401,239-228 305,-16 12-614,17-13 595,1-1-1,-1 1 0,0-1 1,1 1-1,-1-1 0,1 1 1,-1-1-1,0 0 0,1 0 1,-1 1-1,0-1 0,0 0 1,1 0-1,-1 0 0,0 0 1,1 0-1,-1 0 1,0 0-1,0 0 0,0 0 1,0 0 18,1-1 0,0 1 1,0-1-1,0 1 0,0 0 0,0-1 1,-1 1-1,1-1 0,0 1 1,0-1-1,0 1 0,0 0 1,0-1-1,0 1 0,1-1 1,-1 1-1,0-1 0,0 1 1,0 0-1,0-1 0,0 1 1,1-1-1,-1 1 0,0 0 1,0-1-1,1 1 0,-1-1 1,17-22-1088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19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22413,'6'28'2224,"5"2"553,9 7-577,2 3-607,0 3-1097,2 2-216,0 6-256,1 0-264,7-6-872,1-6-969,7-4 1129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20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11 556 16315,'2'1'310,"-1"-1"0,1 0-1,0 0 1,0 0-1,0 0 1,0 0-1,0-1 1,-1 1-1,1-1 1,0 1 0,0-1-1,-1 1 1,3-2-1,21-16 2183,-22 15-2263,24-20 1423,0-2 0,28-36-1,-40 42-1281,0 0 0,-2-2 0,0 1 0,14-33-1,-24 46-335,0 0-1,-1 0 1,0 0-1,0 0 0,-1 0 1,1-11-1,-2 15-30,0 1-1,0-1 1,0 1 0,0-1 0,-1 1-1,1-1 1,-1 1 0,0 0-1,1-1 1,-1 1 0,0 0 0,0-1-1,-1 1 1,1 0 0,0 0-1,-1 0 1,1 0 0,-1 0 0,0 0-1,0 1 1,1-1 0,-4-2 0,1 3-5,1-1 0,-1 0 0,1 1 0,-1 0 0,1 0 0,-1 0 0,0 0 0,0 1 0,1-1 0,-1 1 0,0 0 0,0 0 0,1 0 0,-1 1 0,0-1 0,0 1 0,1 0 0,-1 0 0,0 0 0,1 1 0,-1-1 0,-5 5 0,-2 0-10,1 0 0,0 2 0,0-1 0,1 1 0,-17 18 0,17-16 21,0 0 1,1 1-1,0 0 0,1 1 1,0 0-1,0 0 1,1 0-1,1 1 0,0 0 1,-3 17-1,7-27 0,0 0 0,1 0 0,0 1 0,0-1 0,0 0 0,0 0 0,0 0 0,1 0 1,-1 0-1,1 1 0,0-1 0,0 0 0,0 0 0,2 4 0,-2-5-3,1 0 0,-1 0 0,1 0 0,0-1 0,0 1 0,-1 0 0,1-1 0,0 1 0,0-1 0,1 0 0,-1 0 0,0 0 0,0 0 0,1 0 0,-1 0 0,0 0 0,1-1 0,-1 1 0,5 0 0,4-1 11,-1 0 1,0 0-1,0-1 0,1 0 1,-1-1-1,0 0 0,0-1 1,14-5-1,4-3 42,43-26-1,-44 22-38,-2-2-1,0-1 1,0-1-1,-2-1 0,-1-1 1,33-40-1,-32 31 63,-1-1-1,-1-1 0,-2-1 1,28-69-1,-48 107-63,0 0 0,-1 0 1,2 0-1,-1 0 0,0 5 0,-1 12 17,-10 50 92,-9 72 132,21-138-249,-1 1 0,1 0 1,1 0-1,-1 0 1,1 0-1,0 0 1,3 7-1,-3-12-6,0 1 0,0-1 0,0 0 0,0 0 0,0 0 1,0 0-1,1 0 0,-1 0 0,1 0 0,0 0 0,-1 0 0,1-1 0,0 1 0,0-1 0,0 1 0,0-1 0,0 0 0,0 0 0,1 0 1,-1 0-1,0 0 0,1 0 0,2 0 0,0 0 0,0 0 1,1-1 0,-1 1-1,0-1 1,0-1-1,1 1 1,-1-1-1,0 0 1,0 0-1,0 0 1,8-4-1,-6 2-2,0 0 0,-1-1 0,1 0-1,-1 0 1,0-1 0,0 0 0,7-7-1,-3 1 3,0-1 0,-1 0 0,-1-1-1,0 1 1,0-2 0,-1 1 0,7-20 0,10-43-24,-25 104-40,0 3 103,1-1 0,1 0 1,2 0-1,1 0 1,2-1-1,0 1 0,2-1 1,2 0-1,0-1 1,22 41-1,97 170-24,-144-251-2943,-10-10 1828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20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 17236,'2'1'6775,"1"13"-4384,5 26-631,53 264 2635,-25-131-5951,-59-255-6363,-27-47 4705,44 115 2834,-2-6 120,0 2 400,0 0 0,1-1 1,2-1-1,-7-31 1,12 49 2,0-1 1,0 1-1,-1 0 1,2-1-1,-1 1 1,0 0-1,0-1 1,1 1-1,-1 0 1,1 0-1,0-1 1,0 1-1,0 0 1,0 0-1,1-3 1,-1 4-24,0 0 1,0 1-1,1-1 1,-1 0-1,0 0 1,0 0-1,0 1 1,1-1-1,-1 0 1,0 1-1,1 0 1,-1-1-1,0 1 1,1 0-1,-1-1 1,0 1-1,1 0 1,-1 0-1,1 0 0,-1 0 1,1 0-1,-1 1 1,3 0-1,6 1 540,1 1-1,-1 1 0,14 7 0,-1-1-4,15 4 652,72 18 1,43-3-390,-85-16-859,-53-11-163,-3 1-71,0-1 1,18 1-1,-28-3 43,0 1 1,0-1-1,1-1 1,-1 1 0,0 0-1,0 0 1,0-1-1,0 1 1,0-1-1,0 1 1,-1-1-1,1 0 1,0 0-1,0 0 1,0 0 0,-1 0-1,1-1 1,0 1-1,-1 0 1,1-1-1,1-1 1,-2 1-127,0 0 1,0 0-1,0 0 1,-1 0 0,1 0-1,0-1 1,-1 1-1,0 0 1,1 0 0,-1 0-1,0 0 1,0-1-1,0 1 1,-1-3-1,-9-34-2772,4 21 1836,-9-35-581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20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11 12235,'-9'-10'2088,"2"12"1905,4 14-152,10 19-577,4 8-447,10 15-841,3 4-511,5 2-761,1 0-352,-3-11-320,0-3-32,-1-9-56,-4-6-176,1-9-896,-1-12-705,-3-17-1984,12-5-215,-1-27 1999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21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 19276,'-38'74'6501,"6"4"-3692,27-63-2606,1 1 0,0-1 0,1 1 0,0 0 0,1 0 0,1-1 0,1 1 0,2 22 0,-2-35-189,0-1 0,1 1 1,-1-1-1,1 1 0,0-1 0,0 1 0,0-1 0,0 0 1,0 1-1,0-1 0,1 0 0,-1 0 0,1 0 0,2 3 0,-2-4-12,-1 0 0,0 0-1,1 0 1,-1-1-1,1 1 1,-1 0-1,1-1 1,-1 1-1,1-1 1,-1 0-1,1 0 1,-1 1-1,1-1 1,-1 0 0,1 0-1,0 0 1,-1-1-1,1 1 1,-1 0-1,1-1 1,-1 1-1,1-1 1,-1 1-1,3-2 1,-1 0 2,1 0 0,-1 0 1,0 0-1,0-1 0,0 1 1,-1-1-1,1 0 0,0 0 1,-1 0-1,0 0 0,0 0 1,0-1-1,0 1 0,0 0 0,2-7 1,1-7 19,0 0 0,4-19 0,-4 12-6,-4 21 0,-1 0 0,1 0 1,0 0-1,0 1 0,0-1 1,1 0-1,-1 1 0,0-1 1,1 1-1,3-5 0,-4 7-8,-1-1 1,1 1-1,0-1 0,0 1 0,0-1 0,0 1 0,0 0 0,0-1 0,0 1 0,0 0 0,0 0 0,0 0 0,0 0 0,0-1 0,0 2 0,0-1 0,0 0 0,0 0 0,0 0 0,0 0 1,0 1-1,0-1 0,0 0 0,0 1 0,0-1 0,0 1 0,0-1 0,0 1 0,0-1 0,1 2 0,25 17 81,-20-14-290,0 1 1,0-1-1,1-1 1,-1 0-1,1 0 0,0 0 1,0-1-1,15 4 1,-13-5-505,0-1 1,0 0 0,0-1-1,0 0 1,0 0 0,0-1-1,18-4 1,-11-1-310,23-10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21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45 9642,'-3'-1'404,"0"0"0,1-1 0,-1 1 0,0 0 0,0 0 0,0 0 0,0 1 0,0-1 0,1 1 0,-1-1 0,0 1 0,-1 0 0,1 0 0,0 1 0,1-1 0,-1 1 0,0-1 0,0 1 0,0 0 0,0 0 0,0 0 0,0 0 0,-2 3 0,-3 1 262,1 0 1,0 0-1,0 1 1,1 0 0,0 1-1,-10 11 1,0 4 337,0 1 1,1 0 0,2 1-1,-22 50 1,30-62-848,1 0 0,1 0 0,0 0-1,0 1 1,1-1 0,0 1 0,2 0 0,-1-1 0,1 1-1,1 0 1,0-1 0,1 1 0,4 12 0,-5-20-120,1-1 0,0 1 0,0 0 0,0 0 1,1-1-1,0 0 0,-1 1 0,2-1 0,-1 0 1,0 0-1,1-1 0,0 1 0,0-1 0,7 6 1,-4-6-2,-1 0 1,1 0-1,0 0 1,0-1-1,0 0 1,0 0-1,0 0 1,0-1-1,12 0 1,-1-1 7,1-1 0,0-1 0,-1-1 0,1 0 0,-1-1 0,0-1 0,25-11 0,-23 8-24,0-2 1,-1 0 0,0-1-1,17-13 1,-29 19-15,-1 0-1,0 0 1,0 0-1,-1-1 1,0 0-1,0 0 1,0 0-1,-1-1 1,0 1 0,0-1-1,0 0 1,-1 0-1,0-1 1,3-11-1,-5 15-2,-1 0 0,1 0 0,-1-1 0,0 1 0,0 0-1,-1 0 1,1 0 0,-1 0 0,0-1 0,0 1 0,0 0 0,-1 1-1,-1-5 1,0 2-1,0 1-1,-1-1 0,0 1 1,0 0-1,0 1 1,0-1-1,-10-7 0,0 1-66,-1 2-1,-1-1 0,0 2 1,0 0-1,-20-6 1,-29-8-727,40 15-386,0-1 1,-27-14 0,51 22 971,-1-1-1,0 0 1,1 0-1,-1 0 1,1 0-1,0 0 1,-1-1-1,1 1 1,0 0-1,-1-1 1,1 1-1,0-1 1,0 1 0,0-1-1,0 1 1,1-1-1,-1 0 1,0 0-1,1 1 1,-1-1-1,0-3 1,1 1-173,0 1 1,1-1-1,-1 1 1,0-1-1,1 1 1,0 0-1,0 0 1,0-1-1,0 1 0,1 0 1,1-4-1,19-26-1102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22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1 201 17500,'53'93'8014,"33"60"-2701,-77-135-5403,0 0 1,-2 1 0,-1-1 0,0 1 0,-1 1-1,-1-1 1,3 38 0,-5-48-2474,-5-17 40,-5-8 205,-18-39-2991,24 49 5051,-1-1-1,2 0 0,-1 0 1,1 0-1,0 0 1,-1-9-1,2 15 361,0 0 0,0 0 0,1 0 0,-1 0-1,0 0 1,0 0 0,0 0 0,1 0 0,-1 1 0,0-1 0,1 0 0,-1 0-1,1 0 1,-1 1 0,1-1 0,-1 0 0,1 1 0,0-1 0,-1 0 0,1 1 0,0-1-1,-1 1 1,1-1 0,1 0 0,22-7 2246,-11 5-1694,1-2-103,0 0 0,-1-1 0,1-1 0,-1 0 0,-1-1-1,1 0 1,-2-1 0,1 0 0,20-21 0,-25 22-434,-1 0 0,1 0 1,-1-1-1,-1 0 0,0 0 0,0 0 0,-1 0 1,0-1-1,0 0 0,-1 0 0,0 0 0,-1 0 1,0 0-1,0-20 0,-2 18-94,-1 1 1,0 0-1,-1 0 0,-1 0 1,1 0-1,-8-17 0,-32-58 76,19 43-33,35 75 497,-1 1-1,-1 0 1,5 38-1,-12-53-433,20 112 427,-13-68-239,23 86 1,-30-138-314,1 0 0,0-1 0,0 1 0,1-1 0,0 0 0,1-1 0,-1 1 0,2-1 0,7 9 0,-12-15-74,1 0 0,-1 0 0,1 0 0,-1-1 0,1 1 0,0 0-1,-1-1 1,1 0 0,0 0 0,0 0 0,0 0 0,0 0 0,0 0 0,5 0 0,-5-2-94,1 1 1,-1 0-1,0-1 1,1 0-1,-1 0 1,0 0-1,0 0 1,1 0-1,-1-1 1,0 1-1,0-1 0,-1 0 1,1 0-1,0 0 1,-1 0-1,4-3 1,2-4-284,0-1 1,10-14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22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0 24533,'-9'31'1633,"4"-6"1039,13-9-2312,11-9-248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3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16 605 11586,'-1'2'366,"-3"12"3134,4-14-3449,0 0-1,0 0 1,0 1-1,0-1 0,0 0 1,0 0-1,0 0 0,0 1 1,0-1-1,0 0 0,0 0 1,0 0-1,0 0 1,0 1-1,0-1 0,0 0 1,1 0-1,-1 0 0,0 0 1,0 1-1,0-1 0,0 0 1,0 0-1,0 0 1,0 0-1,1 0 0,-1 0 1,0 1-1,0-1 0,0 0 1,0 0-1,0 0 0,1 0 1,-1 0-1,0 0 1,0 0-1,0 0 0,0 0 1,1 0-1,-1 0 0,0 0 1,0 0-1,0 0 0,0 0 1,1 0-1,-1 0 0,0 0 1,0 0-1,0 0 1,0 0-1,1 0 0,-1 0 1,0 0-1,0 0 0,0 0 1,0 0-1,1 0 0,-1-1 1,0 1-1,0 0 1,0 0-1,0 0 0,0 0 1,0 0-1,1-1 0,-1 1 1,4-4 130,1 1-1,-1-1 1,0 0 0,-1-1 0,1 1 0,-1-1 0,1 1 0,-2-1 0,1 0 0,3-7 0,-4 8-106,16-31 269,-2-1-1,13-39 1,-24 60-288,-1 0-1,-1-1 1,0 1 0,-1-1 0,0 0-1,-2 0 1,-1-30 0,0 40-40,-1 0 0,1 1 0,-1-1 0,0 1 0,0-1 0,0 1 0,-1 0 0,0 0 0,0 0 0,-6-7 0,8 11-2,0 0 1,0-1-1,0 1 0,0 0 1,-1 0-1,1 0 1,0 0-1,-1 0 0,1 0 1,-1 0-1,1 0 1,-1 0-1,0 1 0,1-1 1,-1 1-1,0-1 1,1 1-1,-1 0 0,0 0 1,0-1-1,1 1 1,-1 0-1,0 1 0,1-1 1,-1 0-1,0 0 1,0 1-1,1-1 1,-1 1-1,0 0 0,1-1 1,-1 1-1,1 0 1,-1 0-1,1 0 0,0 0 1,-1 0-1,1 0 1,-2 2-1,-2 2 90,0 0 1,1 1-1,0 0 1,0-1-1,0 2 0,0-1 1,1 0-1,0 1 1,1-1-1,-1 1 1,-2 13-1,3-11 32,1 1 0,-1-1 0,1 1 0,1 0 0,0-1 1,1 1-1,0 0 0,2 12 0,-2-19-99,0 1 1,0-1 0,0 1-1,0-1 1,1 0-1,-1 0 1,1 0-1,0 0 1,0 0 0,0 0-1,0 0 1,0 0-1,1-1 1,-1 1-1,1-1 1,0 0 0,0 0-1,0 0 1,0 0-1,0 0 1,0-1-1,0 1 1,1-1 0,-1 0-1,0 0 1,1 0-1,-1 0 1,7 0-1,1-2 5,0 1-1,-1-2 0,1 1 1,-1-1-1,1-1 0,-1 0 1,0-1-1,0 0 0,0 0 0,-1-1 1,1 0-1,15-12 0,-2 0-9,0-1 0,-1-2 0,30-33 0,-34 31-12,0-1 0,-1-1 0,22-41 0,-31 49-9,0-1 0,-1 0 0,-1 0-1,-1 0 1,0 0 0,3-35 0,-24 112 98,13-49-76,-5 25 180,1 0-1,-2 44 1,8-77-196,1 1 0,0-1 1,1 1-1,-1-1 1,1 1-1,-1-1 0,1 1 1,2 3-1,-3-6-11,1 0-1,-1 0 1,1 0 0,-1 0-1,1-1 1,-1 1 0,1 0-1,0 0 1,0-1 0,-1 1-1,1 0 1,0-1 0,0 1-1,0-1 1,-1 1 0,1-1-1,0 0 1,0 1 0,0-1-1,0 0 1,0 1 0,0-1-1,0 0 1,0 0 0,0 0-1,0 0 1,0 0-1,0 0 1,0 0 0,0 0-1,2-1 1,1 0 2,0-1 1,0 1-1,0-1 0,0 0 0,-1 0 0,1 0 1,-1-1-1,1 1 0,-1-1 0,0 0 1,0 0-1,0 0 0,0 0 0,0-1 0,-1 1 1,3-6-1,4-7-4,-1 0 0,9-24 0,-16 39-4,41-138 38,-42 138-37,4-5 11,-1 11-10,1 12 2,-2 2 7,1 12 231,1 1-1,2-1 1,13 41 0,57 112 1381,-21-59-1092,-30-63-390,31 80-63,-56-142-88,1 0 0,-1 0 0,0 0 1,0 0-1,0 0 0,0 0 0,0 0 1,0 0-1,0 0 0,0 0 0,0 0 1,0 1-1,0-1 0,1 0 0,-1 0 0,0 0 1,0 0-1,0 0 0,0 0 0,0 0 1,0 0-1,0 0 0,0 0 0,0 1 1,0-1-1,0 0 0,0 0 0,0 0 1,0 0-1,0 0 0,0 0 0,0 0 1,0 0-1,0 0 0,0 1 0,0-1 1,0 0-1,0 0 0,0 0 0,0 0 1,0 0-1,0 0 0,0 0 0,-1 0 1,1 0-1,0 0 0,0 0 0,0 1 1,0-1-1,0 0 0,0 0 0,0 0 1,0 0-1,0 0 0,0 0 0,0 0 1,0 0-1,-1 0 0,1 0 0,0 0 1,0 0-1,0 0 0,0 0 0,0 0 1,0 0-1,0 0 0,0 0 0,-1 0 1,1 0-1,-5-4-578,-2-6-310,0 1 1,0-1 0,1-1 0,0 1 0,1-1-1,1 0 1,-5-13 0,-7-32-1179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3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14363,'1'4'1104,"0"0"-1,1 1 1,0-1-1,-1 0 1,2-1-1,3 7 1,0-2-213,1 0 1,0-1-1,11 10 1,-3-4 89,15 15 351,43 52 0,-65-70-1319,0 1 0,-1 0 0,0 0-1,-1 1 1,0 0 0,-1 0 0,0 0 0,-1 0 0,4 20 0,-8-28-229,1-1 0,-1 0 0,0 0 0,0 1 0,0-1 0,0 0 0,-1 0 0,0 1 0,1-1 0,-3 4 0,3-6 65,0 0-1,-1-1 1,1 1-1,0 0 1,-1-1-1,1 1 1,-1-1 0,1 1-1,-1-1 1,1 1-1,-1-1 1,0 1-1,1-1 1,-1 1-1,1-1 1,-1 0 0,0 1-1,0-1 1,0 1-1,-1-1-81,1 0 1,0 0-1,0 0 0,-1 0 0,1-1 0,0 1 0,0 0 0,0 0 0,-1-1 0,1 1 1,0-1-1,0 1 0,0-1 0,0 1 0,0-1 0,-1-1 0,-5-3-634,1 0-1,0-1 0,0 0 1,1 0-1,0 0 0,-7-11 0,-23-45-1255,30 53 2267,0-1 1,1 1 0,1 0-1,0-1 1,-4-19 0,7 27 22,-1 0 1,1-1-1,0 1 0,0-1 0,0 1 1,0 0-1,1-1 0,-1 1 1,1-1-1,-1 1 0,1 0 1,0-1-1,0 1 0,0 0 0,0 0 1,0 0-1,0 0 0,1 0 1,-1 0-1,1 0 0,-1 0 0,1 0 1,0 1-1,0-1 0,0 0 1,0 1-1,0 0 0,0-1 1,0 1-1,3-1 0,7-2 560,-1 0 1,1 1-1,1 0 0,-1 1 1,13-1-1,65 1 1921,-75 2-2321,52 5 428,-18-1-827,-47-4-26,-1 0-1,0 1 1,0-1-1,1 0 1,-1 0 0,0-1-1,1 1 1,-1 0 0,0 0-1,0-1 1,1 1 0,-1 0-1,0-1 1,0 0-1,0 1 1,0-1 0,0 1-1,0-1 1,0 0 0,0 0-1,0 0 1,2-1 0,-2-1-292,0 0 0,0 0-1,0 0 1,0 1 0,0-1 0,-1 0 0,1 0 0,-1 0 0,0-4 0,1-23-1026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6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0 15315,'-9'16'580,"0"0"-1,1 0 1,1 1 0,-9 31-1,15-43-480,-1 1 0,2-1 0,-1 1 1,0-1-1,1 1 0,0-1 0,1 1 0,-1-1 0,1 1 0,0-1 0,0 0 0,1 1 0,0-1 0,0 0 1,0 0-1,0 0 0,1 0 0,0 0 0,6 8 0,-5-9-7,0 0 0,1 0 0,-1-1 1,1 1-1,0-1 0,-1 0 0,2 0 0,-1-1 1,0 0-1,0 1 0,1-2 0,-1 1 0,1-1 0,0 0 1,-1 0-1,1 0 0,0-1 0,0 0 0,-1 0 0,1 0 1,0-1-1,6-1 0,-8 1-44,0 0-1,0 0 1,1 0 0,-1 0 0,0-1-1,0 0 1,0 0 0,0 0 0,-1 0 0,1-1-1,-1 1 1,1-1 0,-1 0 0,0 0-1,0 0 1,0 0 0,0-1 0,-1 1-1,1-1 1,-1 0 0,0 0 0,0 1-1,0-2 1,-1 1 0,1 0 0,-1 0-1,0 0 1,0-1 0,0-5 0,-1 4-113,0 1 0,-1 0 0,0 0 0,0-1 1,0 1-1,-1 0 0,0 0 0,0 0 0,0 1 0,0-1 0,-1 0 1,0 1-1,0-1 0,0 1 0,0 0 0,-1 0 0,1 0 1,-1 1-1,-6-5 0,-4-3-281,0 1 0,-1 1 0,0 0 1,-28-11-1,3 5 148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4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16420,'-2'40'2160,"-1"6"1105,8 18-545,3 2-287,8-4-881,4-6-392,3-9-576,2-6-263,1-7-289,-2-3-136,0-7-609,2-5-351,-4-11-1296,-1-7-857,3-10 1833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4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0 15915,'-2'2'6625,"-7"9"-4266,-3 14 65,-14 35 0,11-24-1731,11-27-552,-1 3 21,0 1-1,-4 14 1,9-24-152,-1 0 0,0 0 0,1-1 0,0 1 1,-1 0-1,1 0 0,0 0 0,1 0 0,-1 0 0,0 0 0,1-1 0,0 1 0,0 0 0,-1 0 0,2 0 0,0 2 0,-1-4-14,-1 0-1,1 0 0,0 0 1,0 0-1,0 0 0,0 0 1,0 0-1,0-1 1,0 1-1,0 0 0,0 0 1,0-1-1,1 1 0,-1-1 1,0 1-1,0-1 0,1 0 1,-1 1-1,0-1 0,0 0 1,1 0-1,-1 0 1,0 0-1,1 0 0,-1 0 1,0 0-1,1 0 0,-1-1 1,0 1-1,0 0 0,1-1 1,-1 1-1,0-1 0,0 0 1,0 1-1,0-1 0,2-1 1,3-2-50,-1 1 1,0-1-1,0-1 1,-1 1-1,1-1 1,5-7 0,-6 6 9,3-3-7,0-1 1,11-9-1,-15 17 53,0-1-1,0 1 1,0-1 0,0 1-1,0 0 1,1 0 0,-1 1-1,1-1 1,-1 1 0,8-2-1,33-5 292,31-8-2825,-66 13 1151,1 0 0,-1-1 1,0 0-1,-1 0 0,16-10 1,4-8-530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4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38 16860,'-5'4'795,"1"0"0,0 1 1,0 0-1,1 0 0,-1 0 1,1 0-1,0 1 0,-3 8 1,0 0 201,1 1 0,-3 18-1,3-12-435,2 0-1,0 1 1,2-1-1,0 30 1,2-42-501,-1 0-1,2 0 1,-1-1 0,1 1-1,0 0 1,1-1 0,0 1-1,0-1 1,1 0 0,0 0-1,0 0 1,1 0 0,7 7 0,-9-11-51,1 0 0,0-1 0,0 0 1,0 0-1,0 0 0,0 0 0,1 0 1,0-1-1,-1 0 0,1 0 0,0 0 1,0-1-1,0 0 0,0 0 0,0 0 1,8 0-1,-6-1-7,1 0 0,-1-1 0,1 0 1,-1 0-1,1 0 0,-1-1 0,0 0 0,0-1 0,0 0 1,12-6-1,-13 5-4,0 0 1,0 0-1,0 0 1,0-1-1,-1 0 1,0 0-1,0 0 1,0 0-1,-1-1 1,0 0-1,4-8 1,-5 10 3,-1-1-1,-1 1 1,1-1 0,-1 0 0,1 1 0,-1-1 0,-1 0-1,1 0 1,-1 0 0,0 0 0,0 0 0,0 0-1,0 1 1,-1-1 0,0 0 0,0 0 0,-3-6 0,1 3 9,-1-1 1,-1 0 0,0 1 0,0 0-1,0 0 1,-1 1 0,0-1-1,-1 1 1,-11-10 0,-8-3-36,-42-26 0,-11-8-2414,75 51 1643,-1-1 1,1 0-1,-6-8 0,9 11 756,0 1-1,1-1 1,-1 0-1,1 0 1,-1 0-1,1 1 1,-1-1-1,1 0 0,-1 0 1,1 0-1,0 0 1,-1 0-1,1 0 1,0 0-1,0 0 1,0 0-1,0 0 1,-1 1-1,2-1 1,-1 0-1,0 0 0,0 0 1,0 0-1,0 0 1,0 0-1,1 0 1,-1 0-1,1 0 1,0-1-1,11-8 56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5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14163,'6'34'5418,"20"65"-1,-18-77-3399,21 40-1,4-7-760,20 39-331,-48-82-1033,0 0 1,0 1 0,-1-1-1,-1 1 1,4 25-1,-6-26-1030,-3-24-1656,-25-182-5869,19 143 7637,7 47 976,0-2 86,0 0 0,0 0 0,1-1-1,-1 1 1,2-11 0,0 16 46,-1 0 0,0 0-1,1-1 1,-1 1 0,1 0 0,-1 0-1,1 0 1,-1-1 0,1 1 0,0 0-1,0 0 1,-1 0 0,1 0 0,0 0-1,0 1 1,0-1 0,0 0 0,0 0-1,0 0 1,0 1 0,1-1 0,-1 1-1,0-1 1,0 1 0,1-1 0,-1 1-1,0 0 1,0-1 0,1 1 0,-1 0-1,0 0 1,2 0 0,19 0 1390,-12 0-822,0 0-1,0-1 1,0 0 0,11-3 0,-19 4-591,1-1 0,-1 0 1,0 0-1,1 0 1,-1 0-1,0 0 0,0 0 1,0-1-1,0 1 0,0-1 1,0 1-1,0-1 0,-1 0 1,1 0-1,-1 0 0,1 0 1,-1 0-1,0 0 0,1 0 1,-1 0-1,1-5 1,0 1-46,-1 1 0,0-1 0,0 0 0,0 0 0,-1 0 0,0 0 1,-1-11-1,-2-1 3,-7-22 0,6 27 86,1-1 1,-3-23-1,6 36-79,0 1-1,0 0 1,0-1 0,0 1-1,-1 0 1,1-1-1,0 1 1,0 0-1,0-1 1,1 1 0,-1 0-1,0-1 1,0 1-1,0 0 1,0-1-1,0 1 1,0 0 0,0 0-1,0-1 1,1 1-1,-1 0 1,0 0-1,0-1 1,0 1 0,1 0-1,-1 0 1,0-1-1,7 5 481,4 11 144,70 145 2205,-21-37-2649,-58-120-374,-1 0 0,1 0-1,0 0 1,0 0-1,0-1 1,0 1 0,4 2-1,-4-4-33,-1 0-1,1 0 0,-1 0 1,0 0-1,1-1 1,-1 1-1,1-1 0,-1 1 1,1-1-1,0 0 0,-1 1 1,1-1-1,-1 0 1,1 0-1,0 0 0,-1 0 1,1 0-1,1-1 1,20-6-1410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5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0 153 17228,'29'-10'1832,"0"-4"929,3-5-1017,0 0-672,-3-5-1128,-4 0-1896,2 3 592,-9 0 183</inkml:trace>
  <inkml:trace contextRef="#ctx0" brushRef="#br0" timeOffset="1">224 246 18140,'-5'30'2616,"4"-6"1825,12-17-2128,10-7-657,6-16-1144,5-7-496,2-9-1400,-1-6-1465,15-15 1481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6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0 438 19140,'3'23'2693,"8"37"0,-8-50-2000,0 1-1,1-1 0,0 1 1,1-1-1,9 14 1,-13-22-637,0 0 1,0-1-1,0 1 0,0-1 1,1 1-1,-1-1 1,1 0-1,-1 0 1,1 1-1,2 0 0,-3-2-46,-1 1-1,1-1 0,0 0 0,-1 0 0,1 0 0,0 0 0,-1 0 0,1 0 0,0 0 1,-1 0-1,1 0 0,0 0 0,-1 0 0,1 0 0,0-1 0,-1 1 0,1 0 1,0 0-1,-1-1 0,1 1 0,-1 0 0,1-1 0,-1 1 0,1-1 0,-1 1 0,1 0 1,-1-1-1,1 0 0,-1 1 0,1-1 0,-1 1 0,1-2 0,6-10 4,-1 0 0,0-1-1,-1 0 1,0 0 0,-1 0-1,2-14 1,3-5-15,-3 10-9,-4 11 0,1 1-1,0-1 1,1 1 0,0-1-1,0 1 1,13-18-1,-17 26 11,1 1-1,0 0 0,0 0 1,0 0-1,0 0 0,0 0 1,0 0-1,0 0 0,0 0 0,1 1 1,-1-1-1,0 0 0,1 1 1,-1-1-1,0 1 0,1-1 1,-1 1-1,0 0 0,1-1 1,-1 1-1,1 0 0,1 0 1,-1 0 1,-1 1 1,1 0 0,0-1 0,0 1-1,-1 0 1,1 0 0,0 0 0,-1 0 0,1 0-1,-1 0 1,1 0 0,-1 0 0,1 1-1,1 1 1,3 5 39,0 1-1,-1 0 0,0 0 0,7 15 1,-8-15 18,-1 0 29,1 0 0,0 0-1,8 11 1,-11-18-73,0-1-1,0 0 1,0 0-1,0 1 1,0-1-1,0 0 0,0 0 1,0 0-1,0 0 1,0 0-1,1 0 1,-1 0-1,0-1 1,1 1-1,-1 0 1,1-1-1,-1 1 1,0-1-1,1 0 1,0 1-1,-1-1 1,1 0-1,-1 0 1,1 0-1,-1 0 0,1 0 1,-1 0-1,3-1 1,-2 1-8,-1-1 1,0 1-1,0-1 0,0 0 1,0 1-1,1-1 0,-1 0 1,0 0-1,-1 0 0,1 0 1,0 0-1,0 0 1,0 0-1,0 0 0,-1 0 1,1 0-1,0-2 0,7-25 55,-6 17-47,5-16-10,0 1 0,2 0 0,19-40 0,-25 58-6,2 1 1,-1-1 0,1 1 0,0 0-1,1 0 1,-1 0 0,1 1 0,1 0 0,-1 0-1,1 1 1,0-1 0,0 1 0,1 1 0,0 0-1,11-5 1,-18 8 0,0 1 1,0 0-1,0-1 0,0 1 0,0 0 0,1 0 0,-1 0 0,0 0 1,0 0-1,0 0 0,0 0 0,0 0 0,0 0 0,0 1 0,1-1 1,-1 0-1,0 1 0,0-1 0,0 1 0,0-1 0,0 1 0,0-1 1,-1 1-1,1 0 0,0 0 0,0-1 0,0 1 0,0 0 0,-1 0 1,1 0-1,0 1 0,3 4-12,-1 0-1,-1 1 1,1-1 0,2 10 0,4 9 8,-7-20 6,1 0 1,-1-1 0,1 1 0,0-1 0,1 1 0,-1-1-1,1 0 1,4 3 0,-6-5-3,0-1-1,0 0 0,0 1 1,0-1-1,0 0 1,1 0-1,-1-1 0,0 1 1,0 0-1,1-1 1,-1 1-1,0-1 0,1 0 1,-1 0-1,0 0 0,1 0 1,-1 0-1,0 0 1,1-1-1,-1 1 0,4-2 1,3-1 5,1-1 0,-1-1 1,0 1-1,0-1 0,0-1 0,0 0 0,-1 0 1,0-1-1,-1 0 0,1 0 0,-1-1 0,-1 1 1,10-16-1,2-6 19,-3 0 1,23-59-1,-17 38 9,-25 59-39,1 1 0,0-1 0,1 1 1,0-1-1,0 1 0,1 0 0,0 0 0,2 18 0,-1-22 15,1 0 1,0 0 0,0-1-1,0 1 1,1 0-1,0-1 1,0 0-1,0 1 1,1-1-1,0 0 1,0 0-1,0 0 1,0 0-1,1-1 1,0 1-1,8 6 1,-7-7 3,1 0 0,-1-1-1,1 1 1,0-1 0,0-1 0,0 1 0,1-1-1,-1 0 1,0 0 0,1-1 0,0 0 0,-1 0-1,8 0 1,-8-1 10,-1 0-1,0-1 1,1 0-1,-1 0 1,0 0 0,0 0-1,0-1 1,0 0-1,0 0 1,0 0 0,0 0-1,-1-1 1,1 0-1,-1 0 1,0 0-1,7-7 1,-9 8 6,0 0 0,-1 0-1,1 0 1,-1 0 0,1 0 0,-1 0-1,0 0 1,0 0 0,0-1 0,0 1-1,0 0 1,0-1 0,-1 1 0,1-1-1,-1 1 1,0-5 0,0 3 11,0 1 1,-1-1 0,0 1-1,0 0 1,0-1-1,0 1 1,0 0-1,-1 0 1,1 0-1,-5-6 1,-3-2 34,0 1 1,-1-1-1,0 1 1,-19-14-1,13 12-81,0 0 0,-31-16 0,42 25-63,0 1 1,1-1-1,-1 2 0,0-1 0,0 0 0,0 1 0,0 0 0,0 0 0,0 0 0,-1 1 1,1 0-1,0 0 0,0 0 0,0 1 0,-10 1 0,14-1-43,0-1 1,-1 1-1,1-1 0,0 1 0,0-1 0,0 1 1,0 0-1,0-1 0,0 1 0,0 0 0,0 0 1,0 0-1,1 0 0,-1 0 0,0 0 1,0 0-1,1 0 0,-1 0 0,0 0 0,1 0 1,0 0-1,-1 0 0,1 1 0,-1-1 1,1 0-1,0 0 0,0 0 0,0 1 0,0-1 1,0 0-1,0 0 0,0 1 0,0-1 0,0 0 1,1 0-1,-1 0 0,0 1 0,1-1 1,-1 0-1,1 0 0,-1 0 0,1 0 0,0 0 1,0 0-1,-1 0 0,1 0 0,0 0 1,0 0-1,0 0 0,0 0 0,0-1 0,0 1 1,0 0-1,0-1 0,0 1 0,0-1 1,2 1-1,2 0-479,-1 0 0,1-1 1,0 1-1,7-1 1,30-2-1390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7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14123,'1'39'8585,"1"1"-4002,7 83-2702,-4-71-647,-1-11-859,12 54 0,-12-77-289,1 0-1,1-1 1,0 1-1,2-1 1,12 21-1,-18-34-77,0-1-1,0 0 0,0 1 1,1-1-1,-1 0 0,1 0 1,0-1-1,0 1 0,0-1 1,0 1-1,0-1 0,1 0 1,-1 0-1,1 0 0,-1-1 1,1 1-1,0-1 0,0 0 1,0 0-1,-1 0 0,1-1 1,0 1-1,0-1 0,0 0 1,0 0-1,0 0 1,0 0-1,0-1 0,0 0 1,0 0-1,-1 0 0,1 0 1,0-1-1,0 1 0,-1-1 1,1 0-1,-1 0 0,0 0 1,0 0-1,1-1 0,-1 1 1,-1-1-1,6-6 0,-1 1-12,-1 0 1,0-1-1,0 0 0,-1 0 1,0-1-1,-1 0 0,0 1 1,-1-1-1,3-12 0,-2 5-58,-1-1 0,-1 1-1,0 0 1,-2-32-1,0 49 58,0-1 0,0 0-1,0 0 1,0 0 0,0 0-1,0 0 1,0 0 0,-1 0 0,1 0-1,0 0 1,-1 0 0,1 0 0,-1 0-1,1 0 1,-2-1 0,2 2 3,0 0 1,-1 0-1,1 0 1,0 0-1,-1 0 1,1-1-1,0 1 1,-1 0-1,1 0 0,0 0 1,-1 0-1,1 0 1,0 0-1,-1 1 1,1-1-1,0 0 1,-1 0-1,1 0 1,0 0-1,-1 0 1,1 0-1,0 0 1,0 1-1,-1-1 0,1 0 1,0 0-1,0 0 1,-1 1-1,-2 2-4,0 0 0,0 0 0,1 1-1,-1-1 1,-2 6 0,2-4 7,1 1 0,-1-1 0,1 0 0,1 1 0,-1 0 1,1-1-1,0 1 0,0 0 0,0 0 0,1 0 0,0-1 0,0 1 1,1 0-1,0 6 0,0-9 2,0 0 0,-1-1 0,1 0 0,0 1 0,0-1 1,1 1-1,-1-1 0,0 0 0,1 0 0,0 0 0,-1 0 0,1 0 1,0 0-1,0 0 0,0-1 0,0 1 0,0 0 0,0-1 0,1 0 1,-1 0-1,0 0 0,1 0 0,-1 0 0,1 0 0,-1 0 0,1-1 0,0 1 1,-1-1-1,1 0 0,-1 0 0,1 0 0,0 0 0,3-1 0,2 1 2,0-2-1,-1 1 1,0-1-1,1 0 0,-1 0 1,0-1-1,0 0 1,0 0-1,0-1 1,8-6-1,3-3 14,-1-1 1,18-20-1,-21 19 91,2 1-1,30-23 0,-43 36-82,-1-1 0,1 1-1,0 0 1,0-1 0,0 2-1,0-1 1,0 0 0,0 0-1,0 1 1,0 0 0,0 0-1,0-1 1,0 2-1,0-1 1,0 0 0,0 1-1,0-1 1,0 1 0,3 1-1,-4-1-14,-1 0 1,1-1-1,-1 1 0,1 0 0,-1 0 0,0 0 1,1 0-1,-1 0 0,0 0 0,0 0 0,0 1 0,0-1 1,0 0-1,0 1 0,0-1 0,-1 1 0,1-1 1,0 1-1,-1-1 0,1 1 0,-1-1 0,1 1 0,-1-1 1,0 1-1,0 0 0,0-1 0,0 1 0,0 0 1,0-1-1,0 1 0,0-1 0,-1 1 0,1 0 0,-1-1 1,1 1-1,-2 2 0,-1 2-32,0 0 1,-1 0-1,0 0 0,0 0 0,0-1 1,0 0-1,-1 0 0,-10 9 0,8-8-113,0 0-1,-1-1 0,0 0 1,0 0-1,-17 7 0,23-12 74,2 1-72,-1-1 0,0 1 0,0-1 0,0 0 0,0 1 0,1-1 0,-1 0 0,0 0 0,0 1 0,0-1 0,0 0 1,0 0-1,0 0 0,0 0 0,0 0 0,0 0 0,0 0 0,0-1 0,0 1 0,0 0 0,1-1 0,-1 1 0,0 0 0,0-1 0,0 1 0,0-1 0,1 1 0,-1-1 0,0 1 0,0-1 0,1 0 0,-2-1 0,-12-16-1831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8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77 166 17196,'-4'10'848,"0"0"1,1 0-1,0 1 1,1-1-1,0 1 1,0 0-1,1 0 1,1-1-1,0 1 1,0 0 0,1 0-1,4 18 1,4 7 59,2-1 0,21 48 0,-9-22-483,-19-51-637,-1 1 1,0-1-1,2 22 0,-5-32 154,0 0 0,0 0 0,0 0 0,0 0-1,0 0 1,-1 0 0,1 0 0,0 0 0,0-1 0,0 1 0,0 0 0,0 0-1,0 0 1,-1 0 0,1 0 0,0 0 0,0 0 0,0 0 0,0 0-1,0 0 1,-1 0 0,1 0 0,0 0 0,0 0 0,0 0 0,0 0-1,0 0 1,-1 0 0,1 0 0,0 0 0,0 0 0,0 0 0,0 0-1,0 0 1,0 1 0,-1-1 0,1 0 0,0 0 0,0 0 0,0 0-1,0 0 1,0 0 0,0 0 0,0 0 0,0 1 0,-1-1 0,1 0-1,0 0 1,0 0 0,0 0 0,0 0 0,0 1 0,0-1 0,0 0-1,0 0 1,0 0 0,0 0 0,0 1 0,-8-12-1445,-31-57-4256,-16-34 2755,48 87 2855,-2-2 610,0 0 1,-7-24 0,15 40-337,1 0 0,0-1 0,-1 1 1,1 0-1,0 0 0,0 0 0,0 0 0,0 0 0,0-1 0,0 1 0,0 0 0,0 0 0,0 0 0,1 0 0,-1-1 1,1 0-1,-1 1-45,1 1 0,-1-1 0,1 1-1,-1 0 1,0-1 0,1 1 0,0-1 0,-1 1 0,1 0 0,-1-1 0,1 1 0,-1 0 0,1 0 0,0-1 0,-1 1 0,1 0 0,0 0 0,-1 0 0,1 0 0,-1 0 0,2 0 0,4 1 325,0-1 0,0 2 0,0-1 0,0 1 0,6 2 0,2 1 143,268 53 4197,-272-56-4723,1-1 0,0 0-1,-1-1 1,14 0-1,-23 0-72,0-1 0,0 1-1,0 0 1,1 0 0,-1-1-1,0 1 1,0-1 0,0 1-1,0-1 1,0 1-1,0-1 1,0 0 0,0 1-1,0-1 1,0 0 0,0 0-1,0 0 1,-1 1 0,1-1-1,0 0 1,0 0 0,-1 0-1,1 0 1,-1-1 0,1 1-1,-1 0 1,0 0-1,1 0 1,-1 0 0,0 0-1,0-1 1,1 1 0,-1 0-1,0 0 1,0 0 0,-1-1-1,1-1 1,-1-5-544,-1-1 1,1 0-1,-2 1 1,-3-10-1,3 8 160,-67-187-4074,42 124 5467,21 58 1386,5 23-290,6 26 261,55 218 1359,-55-236-3754,1-1 1,1 0 0,0 0 0,1-1-1,12 19 1,-16-29-151,0 0 1,0 0-1,0 0 1,0 0-1,0-1 1,1 1-1,0-1 1,0 0-1,0 0 1,0-1-1,0 1 1,1-1-1,-1 0 1,1 0-1,-1 0 1,1 0-1,0-1 1,-1 0-1,1 0 1,0 0-1,8-1 0,-7 0-627,1-1-1,-1 0 1,1 0-1,-1-1 0,1 0 1,-1 0-1,0 0 0,0-1 1,0 0-1,9-6 0,-5 1-199,0-1-1,10-11 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8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10 16187,'0'-10'10935,"-9"29"-9806,-11 15 137,-30 63 326,46-88-1539,0 1 0,1-1 0,1 1 1,-1-1-1,1 1 0,1 0 1,0 0-1,1 16 0,0-23-51,0-1 1,0 1-1,1-1 0,-1 1 1,1-1-1,0 1 0,0-1 0,0 1 1,0-1-1,0 0 0,0 1 1,1-1-1,-1 0 0,1 0 1,3 4-1,-4-5-4,1 0-1,-1-1 1,1 1 0,-1 0 0,1 0-1,-1-1 1,1 1 0,-1-1 0,1 1-1,-1-1 1,1 0 0,0 0 0,-1 1-1,1-1 1,-1 0 0,1 0 0,0-1-1,-1 1 1,1 0 0,0 0 0,-1-1-1,1 1 1,-1-1 0,1 0 0,-1 1-1,2-2 1,3-2-4,0 1 0,-1-1 0,0-1-1,0 1 1,0-1 0,0 0 0,-1 0 0,7-10 0,29-50-83,-32 51 73,2-6-11,-7 14 25,0 0-1,0 0 1,0 0 0,1 1 0,0-1-1,0 1 1,7-7 0,-10 12 3,-1-1-1,0 1 1,1 0 0,-1 0 0,1-1 0,-1 1-1,1 0 1,-1 0 0,1-1 0,-1 1 0,1 0 0,-1 0-1,1 0 1,-1 0 0,1 0 0,-1 0 0,1 0-1,-1 0 1,1 0 0,0 0 0,-1 0 0,1 0 0,-1 0-1,1 0 1,-1 1 0,1-1 0,-1 0 0,1 0-1,-1 1 1,0-1 0,1 0 0,-1 0 0,1 1 0,-1-1-1,0 0 1,1 1 0,-1-1 0,0 1 0,1-1-1,-1 1 1,0-1 0,1 1 0,-1-1 0,0 1 0,12 28-1,-10-22-8,-1-5-104,-1 0 0,1-1 0,-1 1 0,1 0 0,0-1 0,0 1 0,0 0 0,0-1 0,0 1 0,0-1 0,1 0 0,-1 1 0,0-1 0,1 0 0,-1 0 0,1 0 0,-1 0 0,1 0 0,-1 0 0,1 0 0,0 0 0,-1-1 0,1 1 0,0-1 0,0 1 0,0-1 0,-1 0 0,1 1 0,0-1 0,0 0 0,0 0 0,0 0 0,-1-1 0,1 1 0,0 0 0,0-1 0,0 1 0,-1-1 0,3-1 0,7-2-1135,0-1-1,0-1 1,0 0 0,16-13-1,13-14-651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8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76 13883,'-17'12'1776,"1"2"1,0 0-1,1 0 0,1 1 0,-14 19 1,20-23-1219,0 1 0,0 1 0,1-1 1,0 1-1,1 0 0,1 1 0,0 0 1,-3 14-1,7-23-494,0 0 0,1 0 1,-1 0-1,1 0 0,0 0 0,0 0 1,0 0-1,1 1 0,-1-1 0,1 0 1,1-1-1,-1 1 0,1 0 0,-1 0 1,1 0-1,1-1 0,-1 1 0,1-1 1,0 0-1,0 0 0,0 0 0,7 7 1,-4-7-57,1 1 1,0-1 0,1 0-1,-1-1 1,1 0 0,0 0-1,0-1 1,0 0 0,0 0 0,0 0-1,0-1 1,0-1 0,0 1-1,1-1 1,-1-1 0,0 0-1,0 0 1,9-2 0,-9 1-5,0 0 0,1 0 0,-1-1 0,0 0 0,0 0 0,-1-1 0,1 0 0,-1 0 0,1-1 0,-2 0 0,1 0 0,0-1 0,-1 0 0,0 0 0,0 0 0,-1-1 0,7-10 0,-10 13 20,0 0 0,0 0-1,-1-1 1,1 1 0,-1 0 0,0-1-1,0 1 1,0-1 0,-1 1 0,0-1-1,0 1 1,0-8 0,-1 6 30,-1-1 1,1 1-1,-1 0 1,-1-1-1,1 1 1,-1 0-1,-6-10 1,-4-2 84,0 0 0,-2 1 1,-32-30-1,46 46-139,-103-101-1917,103 101 1675,-12-14-1266,12 15 1355,1 0-1,0-1 0,-1 1 0,1 0 0,0-1 0,-1 1 1,1-1-1,0 1 0,0 0 0,0-1 0,-1 1 1,1-1-1,0 1 0,0-1 0,0 1 0,0 0 0,0-1 1,0 1-1,0-1 0,0 1 0,0-1 0,0 1 1,0-1-1,0 1 0,0-1 0,0 1 0,0-1 0,0 1 1,0 0-1,1-1 0,-1 1 0,0-1 0,0 1 0,1-1 1,15-5-1550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6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18604,'9'17'633,"-1"1"1,0-1-1,-1 2 1,-1-1-1,-1 1 1,0-1-1,-2 2 1,0-1-1,0 20 1,-3-36-632,0 0 0,0 0 0,0 0 1,0 0-1,0 0 0,-1-1 1,1 1-1,-1 0 0,0 0 0,0-1 1,0 1-1,0 0 0,0-1 1,-1 1-1,1-1 0,-3 4 0,3-6-14,1 0 0,-1 1 0,1-1-1,0 0 1,-1 0 0,1 1 0,-1-1-1,1 0 1,0 0 0,-1 0 0,1 0 0,-1 0-1,1 1 1,-1-1 0,1 0 0,-1 0-1,1 0 1,-1 0 0,1 0 0,0 0-1,-1-1 1,1 1 0,-1 0 0,1 0-1,-1 0 1,1 0 0,0 0 0,-1-1-1,1 1 1,-1 0 0,1 0 0,0-1 0,-1 1-1,1 0 1,0-1 0,-1 1 0,1 0-1,0-1 1,-1 1 0,1-1 0,0 1-1,-1-1 1,-9-23-701,6 11 323,1 0-1,0-1 1,-1-16-1,4 23 260,0 0 0,0 1 0,0-1 0,1 1 0,-1-1 1,2 1-1,-1-1 0,5-12 0,-5 18 121,0-1 0,0 0 1,0 0-1,0 1 0,0-1 0,1 0 1,-1 1-1,1 0 0,-1-1 0,1 1 1,-1 0-1,1-1 0,0 1 0,0 0 1,-1 0-1,4 0 0,-1-1 21,-1 1 0,1 1 1,0-1-1,0 1 0,-1-1 0,1 1 0,0 0 1,4 1-1,6 1 121,-1 1 1,0 0 0,22 9-1,-12-4 180,0 2-1,-1 0 0,28 19 1,-43-25-369,-1 0 1,-1 0-1,1 1 1,0 0-1,-1 0 1,0 0-1,0 0 1,-1 1 0,0 0-1,0 0 1,0 0-1,0 1 1,-1-1-1,0 1 1,-1-1-1,3 9 1,-5-15-32,0 1 1,0-1 0,0 0 0,0 1 0,0-1-1,0 1 1,0-1 0,0 0 0,0 1-1,0-1 1,0 1 0,0-1 0,0 0 0,1 1-1,-1-1 1,0 0 0,0 1 0,0-1-1,1 0 1,-1 1 0,0-1 0,0 0 0,1 1-1,-1-1 1,0 0 0,1 1 0,8-13 88,7-11 144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9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1 115 19044,'0'9'1729,"1"0"0,0 1-1,0-1 1,5 15 0,15 33 1249,-15-42-2836,0 1-1,-1-1 0,0 1 0,3 25 0,-6 16-860,-5-42-2824,9-28 3176,-1 0 1,-1-1 0,4-18-1,-5 16 378,1 0 0,9-21-1,-1 15 1,19-30 0,-22 39 147,0 0 0,-2 0 0,1-1 0,-2 0-1,0-1 1,6-21 0,-9 23-1,-2 7 185,0 0-1,0 0 1,1 0-1,0 0 0,0 0 1,4-7-1,-6 12-249,1 0-1,-1 0 0,1 0 0,0 1 0,0-1 0,-1 0 0,1 0 0,0 1 0,0-1 1,0 0-1,0 1 0,0-1 0,0 1 0,0-1 0,0 1 0,2-1 0,-2 1-7,1 0-1,0 0 0,0 0 0,-1 0 0,1 0 0,0 0 1,-1 0-1,1 1 0,-1-1 0,1 1 0,0 0 0,-1-1 1,1 1-1,1 1 0,5 3 21,0 0 0,-1 1 1,1 0-1,-1 0 0,11 13 0,-3 0-142,14 21-1,-24-32-310,-1-1 0,1 0 0,-2 1 0,1 0 1,-1 0-1,-1 0 0,1 1 0,-1-1 0,-1 0 0,1 1 0,-2-1 0,1 1 1,-1 0-1,-2 16 0,-1-10-6,-1-1 0,-7 15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39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1417 11138,'-2'0'185,"-32"10"3008,33-10-2992,0 0 1,0 1 0,0-1 0,-1 1 0,1-1-1,0 1 1,0-1 0,0 1 0,0 0-1,0 0 1,1-1 0,-1 1 0,0 0 0,0 0-1,0 0 1,1 0 0,-1 0 0,0 0-1,1 0 1,-1 0 0,1 0 0,-1 0 0,1 0-1,-1 2 1,1-3-155,0 1 0,0-1 0,0 0-1,1 0 1,-1 1 0,0-1 0,0 0 0,0 0 0,0 1-1,0-1 1,0 0 0,0 0 0,0 0 0,1 1 0,-1-1-1,0 0 1,0 0 0,0 0 0,0 1 0,1-1 0,-1 0-1,0 0 1,0 0 0,0 0 0,1 0 0,-1 1 0,0-1-1,0 0 1,1 0 0,-1 0 0,0 0 0,0 0 0,0 0-1,1 0 1,5 0 262,0 1 0,0-2 0,0 1-1,0-1 1,0 1 0,0-2 0,0 1 0,6-3-1,89-25 1290,132-59 0,86-69-158,331-228 1371,-619 365-2703,361-229 614,105-64-210,-306 208-512,-139 80 0,91-28 0,-130 48-29,1 1 0,0 0 0,0 1 0,0 1-1,20-1 1,-32 3-108,1 0-1,-1 0 0,0 0 0,1 0 1,-1 1-1,0-1 0,1 1 0,-1 0 1,0 0-1,2 1 0,-2-1-358,0 0 0,0 1 0,-1-1 0,1 1 0,-1-1 0,0 1 1,1 0-1,-1-1 0,0 1 0,0 0 0,0 0 0,0 0 0,0 0 0,-1 0 0,1 0 0,0 4 0,4 25-3250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40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0 497 18620,'1'0'163,"-1"1"0,1-1 0,-1 0 0,0 1 0,1-1 0,-1 0 0,1 1 0,-1-1 0,1 1 0,-1-1 0,0 1 0,1-1 0,-1 1 0,0-1 1,0 1-1,1-1 0,-1 1 0,0-1 0,0 1 0,0 0 0,0-1 0,0 1 0,0 0 0,2 3 724,4 18 408,0-1 0,-1 1 1,-1 0-1,1 43 0,-4-25-734,-10 75-1,-3-34-106,14-103-346,2 1 0,1-1 0,10-31 0,-9 38-110,1-1 0,0 1 0,0 0 0,2 0 0,14-19 0,-18 27 2,1 0 1,1 1 0,-1-1-1,1 2 1,0-1 0,0 1 0,1 0-1,11-6 1,-14 9 6,-1 0 0,1 0 0,-1 1 0,1 0 0,-1 0 0,1 0 0,0 0 0,0 1 1,0-1-1,-1 1 0,1 1 0,0-1 0,0 1 0,-1 0 0,1 0 0,0 0 0,6 3 0,0 1 34,-1 0 0,1 1 0,-1 1 0,-1-1 1,1 2-1,-1-1 0,-1 1 0,1 0 0,8 13 0,-15-19-26,-1 0-1,0 0 1,0 0-1,0 1 1,0-1 0,0 0-1,-1 0 1,1 1 0,-1-1-1,1 1 1,-1 3 0,0-5-13,0-1 1,0 1-1,0-1 1,0 1-1,0 0 1,0-1-1,0 1 1,-1-1-1,1 1 1,0 0-1,0-1 1,-1 1-1,1-1 1,0 1-1,0-1 1,-1 1-1,1-1 1,-1 1-1,1-1 1,0 1-1,-1-1 1,1 0-1,-1 1 1,1-1-1,-1 0 1,1 1-1,-1-1 1,0 0-1,1 0 1,-1 1-1,1-1 1,-1 0-1,1 0 1,-1 0-1,0 0 1,1 0-1,-1 0 1,0 0-1,1 0 1,-1 0-1,1 0 1,-1 0-1,0 0 1,1 0-1,-1-1 1,1 1-1,-2-1 1,2 1-2,-1 0 0,1 0-1,-1-1 1,1 1 0,-1 0 0,1-1-1,-1 1 1,1-1 0,-1 1 0,1 0-1,0-1 1,-1 1 0,1-1 0,0 1-1,0-1 1,-1 1 0,1-1 0,0 1-1,0-1 1,0 0 0,-1 1 0,1-1 0,0 1-1,0-1 1,0 0 0,0 1 0,0-1-1,0 1 1,0-1 0,0 1 0,1-2-1,4-19 5,19-36-2,2 0-1,51-79 0,-70 124-2,21-29 0,-25 37 0,0 1 0,0 0 0,0-1 0,1 1 0,0 1 0,-1-1 0,1 0 0,6-2 0,-8 4 0,-1 1 0,1-1 0,-1 1 0,1-1 0,-1 1 0,1 0 0,-1 0 0,1 0 0,-1 0 0,1 0 0,-1 0 0,1 0 0,-1 0 0,1 0 0,-1 1 0,1-1 0,-1 1 0,1-1 0,-1 1 0,1 0 0,-1-1 0,0 1 0,0 0 0,1 0 0,-1 0 0,0 0 0,0 0 0,0 0 0,0 0 0,0 1 0,0-1 0,1 2 0,3 5 0,0 1 0,-1-1 0,0 1 0,3 10 0,-3-10 0,0 1 0,1 0 0,0-1 0,0 1 0,1-1 0,11 14 0,-15-21 0,0 1 0,0-1 0,1 0 0,-1 0 0,1 0 0,0 0 0,0-1 0,-1 1 0,1-1 0,4 2 0,-5-2 0,0-1 0,0 1 0,0-1 0,0 0 0,0 0 0,0 0 0,0 0 0,0 0 0,0-1 0,0 1 0,0 0 0,0-1 0,-1 1 0,1-1 0,0 0 0,0 0 0,0 0 0,2-1 0,1-2 0,0 0 0,-1 0 0,1 0 0,-1-1 0,0 1 0,0-1 0,4-6 0,22-43 0,-17 31 0,18-31 0,-2 6 0,-3-2 0,21-53 0,-45 96 0,0-1 0,0 1 0,2-14 0,-13 45 0,7-15 0,1 0 0,0 0 0,1 0 0,0 1 0,0-1 0,0 0 0,2 0 0,-1 0 0,1 0 0,3 10 0,-3-15 0,-1 0 0,1 0 0,0 0 0,0-1 0,0 1 0,0-1 0,1 1 0,-1-1 0,1 0 0,0 0 0,0 0 0,0 0 0,0-1 0,1 1 0,-1-1 0,1 0 0,-1 0 0,1 0 0,0 0 0,0-1 0,0 0 0,0 0 0,0 0 0,7 1 0,-9-1 0,1-1 0,-1 0 0,0 0 0,1 0 0,-1 0 0,0 0 0,1 0 0,-1-1 0,0 1 0,0-1 0,1 0 0,-1 1 0,0-1 0,0 0 0,0 0 0,0-1 0,0 1 0,0 0 0,0-1 0,0 1 0,-1-1 0,1 1 0,0-1 0,-1 0 0,1 0 0,-1 0 0,0 0 0,0 0 0,0 0 0,0 0 0,0 0 0,0 0 0,0 0 0,-1-1 0,1 1 0,-1 0 0,1 0 0,-1-1 0,0 1 0,0 0 0,0-1 0,0 1 0,-1 0 0,1-1 0,-1 1 0,1 0 0,-1 0 0,0-1 0,0 1 0,0 0 0,0 0 0,-1-2 0,-4-4-28,0 1 0,0 1-1,0-1 1,-1 1 0,0 0 0,0 0 0,0 1-1,-12-6 1,10 5-68,1 1 0,-1-1 0,1 0 0,1-1-1,-1 0 1,-6-8 0,12 13-162,1-1-1,-1 1 1,1 0 0,0 0-1,0-1 1,0 1 0,0-1-1,0 1 1,1-1-1,-1 0 1,1 1 0,0-1-1,-1 1 1,1-1 0,1-3-1,-1 1-486,1 0 0,0 1 0,1-1 0,-1 0 0,1 1 0,0-1 0,3-5 0,13-21-1309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40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0 13723,'-3'3'838,"0"1"-1,1-1 1,-1 1 0,1 0 0,0 0-1,0 0 1,0 0 0,0 0-1,1 0 1,-1 0 0,1 1 0,-1 6-1,1-2-84,1 0-1,1 0 0,-1 0 1,1 0-1,4 13 1,31 121 1994,-26-83-2518,17 71 228,-22-115-423,0 0 0,2 0 1,-1 0-1,2-1 1,16 26-1,-22-38-34,1 1 0,0 0 0,0-1 0,1 1 0,-1-1 0,1 0 0,-1 0 0,1 0 0,0-1 0,0 1 0,0-1 0,1 0 0,-1 0 0,0-1 0,7 2 0,-7-2 0,0 0 0,0-1 0,0 0 0,0 0 0,1 0 0,-1-1 0,0 1 0,0-1 0,0 0 0,0 0 0,0 0 0,0-1 0,0 1 0,-1-1 0,1 0 0,0 0 0,-1 0 0,4-4 0,2-1 0,0-1 0,-1 0 0,0-1 0,-1 1 0,0-2 0,0 1 0,-1-1 0,0 0 0,0 0 0,-1-1 0,4-14 0,-6 19 0,-1 0 0,-1-1 0,1 1 0,-1-1 0,0 1 0,-1-1 0,1 0 0,-1 0 0,-1 1 0,1-1 0,-1 0 0,0 1 0,-1-1 0,1 1 0,-1-1 0,-1 1 0,1 0 0,-1 0 0,0 0 0,-7-10 0,9 15 0,1 0 0,-1 0 0,0 0 0,0 0 0,1 0 0,-1 0 0,0 1 0,0-1 0,0 0 0,0 0 0,0 1 0,0-1 0,0 1 0,0-1 0,0 1 0,0-1 0,0 1 0,0 0 0,-1-1 0,1 1 0,0 0 0,0 0 0,-1 0 0,0 0 0,1 1 0,0-1 0,0 1 0,-1-1 0,1 1 0,0 0 0,0 0 0,0-1 0,0 1 0,0 0 0,0 0 0,0 0 0,0 0 0,0 0 0,1 0 0,-2 2 0,-2 5 0,0 0 0,1 0 0,0 0 0,-4 15 0,3-6-279,1 0 0,0 0 0,1 0 1,1 0-1,1 0 0,0 1 0,1-1 0,4 19 0,-4-31-210,0-1 0,0 1-1,1-1 1,-1 1 0,5 7 0,-3-8 93,0 0 0,1 0 0,-1-1-1,8 7 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41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33 129 14619,'-1'0'347,"0"-1"1,0 1-1,0 0 0,0 0 1,0 0-1,0 0 0,0 0 0,0 0 1,0 0-1,0 1 0,0-1 1,0 0-1,1 0 0,-1 1 0,0-1 1,0 0-1,0 1 0,0-1 1,0 1-1,-1 1 0,1-1-36,0 0 0,0 1 0,0-1 0,0 0 0,0 1 1,0-1-1,1 1 0,-1-1 0,1 1 0,-1-1 0,0 4 0,0 1 189,1 1 0,-1-1 1,1 1-1,1-1 0,1 11 0,6 32 1030,-1-14-696,3 53 0,-10-49-602,-1-26-180,1-1-1,1 0 1,-1 0 0,2 0 0,0 0 0,4 16 0,-5-26-50,-1-1 1,1 1-1,0 0 0,-1 0 1,1-1-1,0 1 0,0-1 1,0 1-1,0-1 0,1 1 0,-1-1 1,0 0-1,1 1 0,-1-1 1,0 0-1,1 0 0,-1 0 1,1 0-1,2 1 0,-2-2-1,0 1 1,0-1-1,0 0 0,0 0 0,-1 0 0,1 0 0,0 0 0,0-1 0,0 1 0,0 0 0,-1-1 0,1 1 0,0-1 0,-1 0 0,1 0 0,2-1 0,1-1-11,1-1-1,-1 0 1,0 0-1,0-1 0,-1 0 1,1 1-1,-1-2 1,0 1-1,5-8 1,3-12-194,-1 0 0,10-36 0,-14 37-15,2 0 0,16-31 0,-25 54 215,1 0 0,-1 0-1,0 1 1,1-1 0,-1 0-1,1 0 1,-1 1-1,1-1 1,0 1 0,-1-1-1,1 1 1,-1-1 0,1 1-1,0-1 1,0 1 0,-1-1-1,3 0 1,-3 1 2,1 0 0,-1 0 0,1 0 0,-1 0 0,1 1 0,-1-1 0,1 0 0,-1 0 0,0 0 0,1 0 0,-1 1 0,1-1 0,-1 0 0,1 0 0,-1 1 0,0-1 0,1 0 0,-1 1 0,1-1 0,-1 0 1,1 1-1,1 3-7,1 0 1,-1 1 0,0-1 0,3 9 0,-2-7-7,0 1 18,1 0 0,-1 0-1,1 0 1,1-1 0,-1 0 0,1 0 0,0 0-1,0 0 1,9 6 0,-10-9 25,1 0 0,-1 0-1,1-1 1,0 1 0,0-1-1,0 0 1,0-1 0,0 1-1,1-1 1,-1 0 0,0 0 0,1 0-1,10-1 1,-7-1 51,0 0 1,0 0-1,0-1 0,0 0 1,0-1-1,14-6 0,-19 8-40,0-1-1,-1-1 1,1 1 0,0 0-1,-1-1 1,0 0 0,4-4-1,-5 6-18,-1 0-1,0-1 1,0 0-1,0 1 1,0-1-1,0 0 0,0 1 1,0-1-1,-1 0 1,1 0-1,-1 0 1,1 0-1,-1 0 1,0 1-1,0-1 0,0-3 1,0 2-11,0 0 0,-1 0 0,0 1 0,1-1 0,-1 0 0,0 1 0,0-1 0,-1 1 0,1-1 0,-1 1 0,1 0 0,-3-3 0,-26-25 64,12 14-59,7 5-194,1 0 1,0-1-1,1 0 1,1-1-1,-8-14 0,11 18-54,1 0 0,1 0-1,-1-1 1,1 1-1,1-1 1,0 1-1,0-1 1,0-18 0,2 26-60,0 0 0,0 0 0,0-1 0,0 1 0,1 0 0,-1 0 0,1 0 0,-1 0 0,1 1 0,0-1 0,-1 0 0,1 0 0,0 0 0,0 0 0,1 1 0,-1-1 0,0 0 0,2-1 0,19-8-1439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42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0 498 16532,'21'29'1951,"-11"-14"206,0-1 0,2 0 0,15 14 0,-27-27-2024,1 0 0,0 0-1,0-1 1,-1 1 0,1 0 0,0-1-1,0 1 1,0 0 0,0-1 0,0 0-1,0 1 1,0-1 0,0 1 0,0-1-1,0 0 1,0 0 0,0 0 0,2 1-1,-3-2-77,1 1-1,-1 0 0,1-1 0,-1 1 1,1 0-1,-1-1 0,0 1 0,1 0 1,-1-1-1,1 1 0,-1-1 0,0 1 1,0-1-1,1 1 0,-1-1 0,0 1 1,0-1-1,1 1 0,-1-1 0,0 1 1,0-1-1,0 1 0,0-1 0,0 0 1,0-7 118,0 1 0,0 0 0,-3-14 0,3 19-167,-18-129 100,-1-141 0,18 250-105,2 0 1,0 0-1,4-23 0,-5 43-1,1-1 0,-1 1 0,1 0 0,0-1 0,0 1 0,0 0 0,0-1-1,0 1 1,0 0 0,1 0 0,-1 0 0,1 0 0,2-3 0,-3 5-1,0 0 1,0-1 0,-1 1 0,1 0-1,0-1 1,0 1 0,0 0-1,-1 0 1,1 0 0,0 0 0,0 0-1,0 0 1,0 0 0,-1 0-1,1 0 1,0 0 0,0 1 0,0-1-1,-1 0 1,1 0 0,0 1 0,0-1-1,-1 0 1,1 1 0,0-1-1,0 1 1,-1-1 0,1 1 0,-1 0-1,1-1 1,0 1 0,-1-1 0,1 1-1,-1 0 1,0-1 0,1 2-1,7 10 21,-1-1 0,0 1 0,-1 0 0,-1 0 0,7 22 0,-1-5 65,112 285 584,-99-259-671,-10-25-72,11 36 1,-25-59-871,-4-7-66,-6-6-1171,6 1 696,-1 1-1,1 0 0,0-1 0,0 0 0,0 0 0,-3-6 1,-7-21-2347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42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 21157,'11'19'2136,"10"-9"1073,7-6-545,12-15-1528,8-6-447,-1-9-473,-2-3-464,-5 5-2505,-13 2 1881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4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456 2518 14787,'5'-2'174,"0"0"0,0 0 0,0 0-1,0 0 1,1 1 0,-1 0 0,1 0 0,-1 0-1,9 1 1,4-2 150,527-16 3835,-377 17-3568,552-32 1016,-8-73-165,15-90 13,-435 98-864,-11-23-132,-213 85-341,122-84 1,-144 84-137,-1-2 0,-2-1 0,46-54 0,-71 71-28,-1 0-1,0-1 1,-2 0 0,0-1 0,10-27-1,-19 39 29,-2-1-1,1 0 0,-2-1 0,0 1 1,0 0-1,-1-1 0,-1 0 0,0 1 0,-1-1 1,-1 0-1,0 1 0,-3-16 0,0 13 13,-1 0 0,0 0 0,-1 0 0,0 1 0,-2 0 0,-17-28 0,10 23-2,-1-1 0,-1 2 0,-38-34 0,10 18 3,-2 1-1,-1 2 1,-67-32-1,-530-291 573,494 267-370,-201-85 0,262 136-187,-2 4 0,-2 4 1,-175-30-1,163 46-48,-1 5 1,-108 6-1,75 9-152,-145 27-1,159-11-65,1 5-1,-222 81 1,258-73 223,3 4 0,1 4 0,2 3 1,-114 87-1,145-92 129,1 1-1,-50 56 1,64-56 45,2 2 1,-42 73 0,54-80-25,3 0-1,1 2 1,-18 52 0,27-57-6,2 0 1,1 1-1,-3 71 0,8-73-21,2 1 1,2-1-1,1 0 0,8 38 0,-2-39-11,1-1-1,2 0 1,1-1-1,2-1 1,1 0-1,1-1 1,1 0-1,2-2 1,43 48 0,-35-48-21,1-1 0,1-2 0,1 0 0,2-2 0,0-2 0,49 23 0,-5-9 41,153 43 0,467 68-979,-483-117-1213,-12-12 811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4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0 676 13779,'1'-7'501,"0"1"0,1 1 0,0-1 0,0 0-1,0 0 1,1 1 0,-1-1 0,5-5 0,-6 9-311,0 0 0,1 0 0,-1 1 0,0-1 0,1 1 0,-1-1 0,1 1 0,0-1 0,-1 1 1,1 0-1,0 0 0,0 0 0,0 0 0,0 0 0,0 0 0,0 0 0,0 1 0,0-1 0,0 1 0,0-1 0,0 1 0,0 0 0,1 0 0,-1 0 0,0 0 0,4 1 0,-2 0 0,0 1 0,0 0-1,0 0 1,0 0 0,0 0 0,-1 1-1,1-1 1,-1 1 0,1 0-1,-1 0 1,0 0 0,0 1 0,0-1-1,-1 1 1,5 6 0,3 8 211,-1 0 1,8 20 0,-15-33-312,9 25 333,7 31 0,8 23 70,-26-84-492,0 0 0,0 0 1,0 0-1,0 0 1,0 0-1,0 0 0,0 0 1,0 0-1,1 0 1,-1 0-1,0-1 1,0 1-1,0 0 0,0 0 1,0 0-1,0 0 1,0 0-1,0 0 1,1 0-1,-1 0 0,0 0 1,0 0-1,0 0 1,0 0-1,0 0 1,0 0-1,0 0 0,1 0 1,-1 0-1,0 0 1,0 0-1,0 0 0,0 0 1,0 0-1,0 0 1,0 0-1,1 0 1,-1 0-1,0 0 0,0 1 1,0-1-1,0 0 1,0 0-1,0 0 1,0 0-1,0 0 0,0 0 1,1 0-1,-1 0 1,0 0-1,0 0 0,0 1 1,0-1-1,0 0 1,0 0-1,0 0 1,0 0-1,0 0 0,0 1 1,2-10 9,-1 0 1,0 0-1,-1 0 0,0 1 1,0-1-1,-2-9 0,0-15 11,2-6-15,1 1 0,7-39-1,-7 66-6,1-1 0,1 0 0,0 1-1,1 0 1,0-1 0,1 2 0,0-1-1,1 0 1,0 1 0,14-18 0,-18 26 3,0-1 0,0 2 0,0-1 1,0 0-1,0 0 0,0 1 1,0-1-1,1 1 0,-1-1 0,1 1 1,-1 0-1,1 0 0,0 0 1,-1 1-1,1-1 0,0 1 0,3-1 1,-3 1 4,0 1 0,0-1 0,0 1 0,0-1 0,-1 1 0,1 0 0,0 0 0,0 0 0,-1 1-1,1-1 1,-1 1 0,1-1 0,-1 1 0,1 0 0,-1 0 0,4 4 0,1 2 18,0 0 0,-1 1 0,1 0 0,-2 1 0,1-1 0,7 20 0,18 69 61,-4-11-48,-26-85-36,-1 0-1,1 0 0,0 0 1,0 0-1,0 0 0,0 0 1,0 0-1,0-1 0,1 1 1,-1 0-1,2 1 0,-2-3-1,-1 0 0,0 0 0,1 0 0,-1 0 0,0 0 0,0 0 0,1 0 0,-1 0 0,0 0 0,1 0 0,-1 0 0,0 0 0,1-1 0,-1 1 0,0 0 0,0 0 0,1 0 0,-1 0 0,0-1 0,0 1 0,1 0 0,-1 0 0,0-1 0,0 1 0,0 0 0,1 0 0,-1-1 0,0 1 0,0 0 0,0-1 0,0 1 0,0 0 0,0 0 0,0-1 0,1 1 0,-1 0 0,0-1 0,0 1 0,0-1 0,2-9 15,-1-1-1,1-18 1,-2 26-15,8-110 23,-6 95-28,1 1 0,1-1 0,0 1 0,10-23 0,-12 35 4,1 0-1,0 0 1,0 0-1,0 0 1,0 1-1,0-1 1,1 1-1,0 0 1,0 0-1,0 0 0,10-6 1,-10 8 0,-1 0 0,1 0 0,0 0 0,0 1 1,0-1-1,0 1 0,1 0 0,-1 0 0,0 1 0,0-1 1,1 1-1,-1 0 0,0 0 0,1 1 0,-1-1 0,6 2 0,-2 1 2,-1 0-1,1 0 0,-1 1 1,0 0-1,0 0 0,0 1 1,0 0-1,-1 0 0,9 9 1,12 9 0,-26-21-1,1-1 0,0 0-1,0 1 1,0-1 0,0 0-1,0 0 1,0 0-1,0 0 1,1 0 0,-1 0-1,0 0 1,1-1 0,-1 1-1,0-1 1,1 0 0,-1 0-1,0 0 1,1 0-1,-1 0 1,1 0 0,-1-1-1,0 1 1,1-1 0,-1 0-1,0 1 1,0-1-1,0 0 1,1 0 0,-1-1-1,0 1 1,0 0 0,-1-1-1,1 1 1,0-1 0,0 0-1,-1 1 1,1-1-1,-1 0 1,2-3 0,6-9 20,-1-1 0,-1 0 1,-1 0-1,0-1 0,-1 0 0,5-21 1,-1 2 50,-4 13-23,-3 15-25,-1 0 0,1 0-1,0 0 1,0 0-1,1 0 1,0 1-1,1-1 1,3-6 0,-6 13-23,-1 0 1,0 0-1,0-1 1,0 1 0,1 0-1,-1 0 1,0 0 0,0-1-1,1 1 1,-1 0-1,0 0 1,0 0 0,1 0-1,-1 0 1,0 0 0,1 0-1,-1 0 1,0 0 0,0-1-1,1 1 1,-1 0-1,0 0 1,1 1 0,-1-1-1,0 0 1,0 0 0,1 0-1,-1 0 1,0 0-1,1 0 1,7 8 19,2 13-15,-9-20-5,1 5 1,3 8 14,1-1-1,1 0 0,9 15 0,-14-24-12,1-1 0,0 1 0,0-1 0,0 0-1,0 0 1,1 0 0,-1 0 0,1 0 0,-1-1-1,1 0 1,0 0 0,0 0 0,0 0 0,1 0-1,3 0 1,-2-1-3,-1 0-1,0 0 0,1-1 1,-1 0-1,0 0 0,1 0 1,-1-1-1,0 0 1,1 0-1,-1 0 0,0 0 1,0-1-1,6-3 0,-8 4 21,1-1 0,-1 0-1,1 0 1,-1 0 0,0-1-1,0 1 1,0-1 0,0 0-1,0 0 1,0 0 0,-1 0 0,0 0-1,1 0 1,-1-1 0,0 1-1,-1-1 1,3-7 0,-3 10 4,-1 0 1,0 0 0,0-1 0,0 1 0,0 0 0,0 0 0,0-1 0,0 1-1,0 0 1,0 0 0,-1-1 0,1 1 0,0 0 0,-1 0 0,1 0-1,-1-1 1,1 1 0,-1 0 0,0 0 0,0 0 0,1 0 0,-1 0-1,0 0 1,0 0 0,0 0 0,0 1 0,0-1 0,-1 0 0,-4-3 47,0 0 0,-1 1 1,1 0-1,-8-2 0,-5-2-11,10 2-255,0-1 0,-1 0 0,2 0 0,-1 0 1,1-1-1,0-1 0,0 1 0,1-1 0,-11-15 1,14 16-277,0 0 1,0 0 0,0 0-1,1 0 1,0 0 0,1-1-1,0 1 1,0-1 0,0 0-1,1 0 1,1 1 0,-1-1-1,1 0 1,1-11 0,10-42-1146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5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15443,'-3'29'2292,"1"-1"0,2 1 0,1-1 0,6 45 0,-3-57-1760,0 1 1,0-1 0,2 1 0,0-1-1,1-1 1,0 1 0,1-1 0,19 26-1,-18-30-478,0-1 0,1 0-1,0-1 1,0 0-1,1 0 1,0-1 0,0 0-1,1-1 1,0-1-1,1 0 1,-1 0 0,17 4-1,-19-7-32,0 0 0,0-1-1,0 0 1,0-1 0,0 0 0,0-1-1,0 0 1,1 0 0,-1-1-1,0-1 1,0 0 0,0 0-1,0-1 1,-1 0 0,1 0 0,-1-1-1,10-6 1,-14 7-21,1-1 0,-1 0 0,0-1 0,0 1 0,0-1 0,-1 0 0,0 0 0,0-1 0,0 1 0,6-12 0,-9 14 0,0 1 0,0-1 0,0 1 0,0-1 0,0 1 0,0-1 0,-1 0 0,1 1 0,-1-1 0,0 0 0,0 1 0,0-1 0,0 0 0,0 1 0,-1-1 0,1 0 0,-1 1 0,1-1 0,-1 0 0,0 1 0,0-1 0,0 1 0,-1 0 0,1-1 0,-1 1 0,1 0 0,-1 0 0,0 0 0,-2-3 0,3 4 0,0 0 0,0 0 0,0 1 0,0-1 0,0 0 0,0 1 0,0-1 0,-1 1 0,1-1 0,0 1 0,0-1 0,-1 1 0,1 0 0,0-1 0,0 1 0,-1 0 0,1 0 0,0 0 0,-1 0 0,1 0 0,-2 1 0,1 0 0,0-1 0,0 1 0,0 0 0,1 0 0,-1 0 0,0 0 0,0 1 0,0-1 0,1 1 0,-1-1 0,-2 3 0,0 2 0,0 0 0,0 0 0,0 0 0,1 0 0,0 1 0,-4 10 0,6-15 0,0-1 0,1 1 0,-1 0 0,1 0 0,0 0 0,-1 0 0,1 0 0,0 0 0,0 0 0,0 0 0,0 0 0,0 0 0,1 0 0,-1 0 0,1 0 0,-1 0 0,1 0 0,0 0 0,0 0 0,1 3 0,0-3 0,0-1 0,0 1 0,0 0 0,0-1 0,0 1 0,1-1 0,-1 0 0,0 0 0,1 0 0,-1 0 0,0 0 0,1 0 0,-1-1 0,1 1 0,3 0 0,17 1-173,0-1 0,0-1 0,0-1 1,0-1-1,0 0 0,0-2 0,22-7 0,-37 9-415,0-1-1,-1 1 1,1-2-1,-1 1 1,0-1-1,0 0 1,0 0-1,-1-1 1,1 0-1,-1 0 1,9-10 0,12-24-778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7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68 14467,'-2'13'1888,"-1"4"1225,1 12-720,-1 2-345,8 2-504,3 4-319,5-2-593,-1 2-256,4-2-336,2-1-216,1-5-640,0-7-457,5-12-807,5-10-617,2-20-79,7-8 1312</inkml:trace>
  <inkml:trace contextRef="#ctx0" brushRef="#br0" timeOffset="1">384 95 14443,'-1'1'286,"0"-1"1,0 1-1,-1 0 0,1 0 0,0-1 1,0 1-1,0 0 0,0 0 0,0 0 1,1 0-1,-1 0 0,0 1 0,0-1 1,1 0-1,-1 0 0,1 0 0,-1 1 1,1-1-1,-1 0 0,1 1 0,0-1 1,-1 0-1,1 1 0,0-1 0,0 0 1,0 1-1,0-1 0,1 2 0,-1 2-3,1 0 0,-1-1 0,1 1 0,0-1 0,1 1 0,-1-1 0,3 5 0,0-1-32,1-1 0,0 1 0,1-1 0,-1 0 0,1-1 0,9 9 0,-12-13-230,0 1 0,0-1 1,0 0-1,0 0 1,0 0-1,0 0 0,1 0 1,-1-1-1,1 1 1,-1-1-1,1 0 0,-1 0 1,1 0-1,0-1 1,0 1-1,-1-1 0,7 0 1,-9 0-20,0-1 1,0 1-1,1 0 0,-1-1 1,0 1-1,0 0 0,0-1 1,1 0-1,-1 1 0,0-1 1,0 0-1,0 1 1,0-1-1,0 0 0,0 0 1,0 0-1,0 0 0,-1 0 1,1 0-1,1-1 0,-1 0 4,-1 0-1,1 0 0,0 0 1,-1-1-1,1 1 0,-1 0 1,0 0-1,0 0 0,0 0 1,0 0-1,0-3 0,-1-2-14,-1 1 0,1-1 0,-1 1 0,0 0-1,-1 0 1,-5-12 0,1 8-321,0 0-1,0 1 1,-1-1-1,0 1 1,-1 1-1,-14-12 1,2 5-2850,-43-24 1,42 26-85,14 3 1276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5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13 13523,'-1'-1'436,"1"1"-291,0 0 0,0 0 0,0 0 1,-1 0-1,1 0 0,0 0 0,0 0 1,0 0-1,-1 0 0,1 0 0,0-1 0,0 1 1,0 0-1,-1 0 0,1 0 0,0 1 1,0-1-1,-3 1 2469,3 0-2469,0-1 1,-1 0-1,1 12 2850,5 13-377,7 8 50,21 43 0,5 12-1431,7 50-1222,-39-127-1335,-6-23-434,-4-8 564,0-1 0,-1 1-1,-1 0 1,-1 0 0,-19-35-1,-59-85-296,69 116 1438,8 13 143,5 8 14,1 0 0,0 0 0,0-1 0,0 1 0,0-1 0,0 1 1,1-1-1,-1 1 0,1-1 0,-2-7 0,3 10-67,0 1-1,0 0 0,1-1 1,-1 1-1,0-1 0,0 1 1,0 0-1,0-1 0,0 1 1,1 0-1,-1-1 0,0 1 1,0 0-1,0 0 0,1-1 1,-1 1-1,0 0 0,1 0 1,-1-1-1,0 1 0,0 0 1,1 0-1,-1 0 0,0-1 1,1 1-1,-1 0 0,1 0 1,-1 0-1,0 0 0,1 0 1,-1 0-1,0 0 0,1 0 1,-1 0-1,1 0 0,16 3 1151,9 7 86,0 2 0,39 25 1,-34-19-303,40 17 1,-52-27-829,1 0 1,1-2-1,-1-1 0,1 0 0,0-1 1,26 0-1,-43-3-242,0-1-1,0 0 1,0-1-1,0 1 1,0-1-1,7-2 1,-10 2-53,1 1 0,0-1-1,-1 0 1,1 0 0,-1 0 0,1 0 0,-1 0 0,1 0-1,-1-1 1,0 1 0,0 0 0,0-1 0,1 1-1,-1-1 1,-1 1 0,1-1 0,1-2 0,0-4-685,0 1 1,0 0 0,-1-1-1,0 1 1,-1-1-1,0 1 1,0-9 0,-3-39-1438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6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0 15251,'-11'13'2081,"-1"11"1543,6 10-95,6 12-704,8 5-561,14 0-855,6-3-353,8-4-656,0-4-184,-6-3-144,1-4-64,-7-6-304,0-3-368,0-12-1305,0-9-679,1-18-1345,-4-12 1856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6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5 15203,'-2'-4'5331,"-6"19"-1775,-7 25-555,-10 47-1,20-65-2652,2 0-1,0 0 1,1 0 0,1 23-1,1-40-300,0 0-1,1 0 0,0-1 0,0 1 0,0 0 0,0 0 1,1-1-1,2 6 0,-3-9-42,-1 0 1,1 1 0,0-1-1,-1 0 1,1 0-1,0 0 1,0 0 0,0 0-1,0 0 1,0-1-1,0 1 1,0 0 0,0 0-1,1-1 1,-1 1-1,0-1 1,0 1-1,0-1 1,1 1 0,-1-1-1,0 0 1,1 0-1,-1 1 1,0-1 0,1 0-1,-1 0 1,0 0-1,1-1 1,-1 1-1,0 0 1,1 0 0,1-1-1,1-1-3,0 0-1,0 0 1,0 0 0,-1 0-1,1-1 1,-1 0-1,1 1 1,-1-1 0,0 0-1,0-1 1,0 1-1,0 0 1,0-1-1,-1 0 1,0 0 0,0 1-1,0-1 1,2-5-1,1-5-9,0 0 0,-1-1-1,5-27 1,-1-46-18,-8 88 27,0-1 0,0 1 0,0 0 0,1-1 0,-1 1 0,0 0-1,0-1 1,0 1 0,0 0 0,0 0 0,0-1 0,1 1 0,-1 0 0,0-1 0,0 1 0,0 0 0,1 0 0,-1 0 0,0-1 0,0 1 0,1 0 0,-1 0 0,0 0-1,0 0 1,1-1 0,-1 1 0,0 0 0,1 0 0,-1 0 0,0 0 0,1 0 0,-1 0 0,0 0 0,1 0 0,-1 0 0,0 0 0,0 0 0,1 0 0,-1 0-1,0 0 1,1 0 0,-1 0 0,0 0 0,1 0 0,-1 1 0,0-1 0,0 0 0,1 0 0,-1 0 0,0 0 0,1 1 0,-1-1 0,19 15 16,-14-10-1,0-2-92,0 0 1,0 0 0,0 0-1,1 0 1,-1-1-1,1 0 1,-1 0 0,1 0-1,0-1 1,0 0-1,10 1 1,-12-2-299,-1 0 0,1 0 0,-1-1-1,1 0 1,-1 1 0,1-1 0,-1 0 0,1-1 0,-1 1 0,0 0 0,0-1 0,1 0 0,-1 0 0,0 0 0,-1 0-1,1 0 1,0-1 0,-1 1 0,1-1 0,3-5 0,14-23-1597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6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30 159 16235,'-2'1'505,"0"0"-1,1-1 1,-1 1-1,1 0 0,-1 0 1,1 0-1,-1 0 0,1 1 1,0-1-1,-1 0 1,1 1-1,0-1 0,0 0 1,0 1-1,0 0 0,0-1 1,0 3-1,-1-1-108,1 0-1,1 1 0,-1-1 1,1 1-1,-1-1 1,1 1-1,0-1 0,0 6 1,2 3-56,1 0 1,-1-1-1,2 1 0,4 13 1,-5-17-301,0-1 1,1 1-1,0-1 1,0 1 0,0-1-1,1 0 1,0-1-1,1 1 1,-1-1-1,1 0 1,0 0 0,1-1-1,-1 0 1,1 0-1,0 0 1,1-1 0,-1 0-1,1 0 1,-1-1-1,1 0 1,0-1 0,0 1-1,0-1 1,10 0-1,-11-1-38,1 0 0,0-1-1,0 0 1,0 0-1,0-1 1,0 0 0,0 0-1,-1-1 1,10-3 0,-13 3-1,0 0 1,0 0 0,0 0-1,-1 0 1,1 0 0,-1-1 0,0 1-1,0-1 1,0 0 0,0 0 0,0 0-1,0-1 1,-1 1 0,0-1-1,0 1 1,0-1 0,0 0 0,0 0-1,1-5 1,-2 4-1,0 1 0,0-1 0,0 0 0,-1 0 0,0 0-1,0 0 1,0 1 0,0-1 0,-1 0 0,0 0 0,0 0 0,0 1 0,0-1 0,-1 0-1,0 1 1,-3-7 0,-5-4 3,0-1 0,-1 2 0,-14-17 0,0 1-8,-70-101 6,94 129-5,0 0 0,-1 1 0,0-1 0,1 0-1,-1 0 1,0 1 0,0-1 0,0 1 0,0-1-1,0 1 1,0 0 0,-1 0 0,1 0-1,0 0 1,-1 0 0,1 1 0,0-1 0,-1 1-1,1-1 1,-1 1 0,1 0 0,-1 0 0,-3 1-1,2-1-130,1 2-1,0-1 0,-1 0 0,1 1 0,0-1 1,0 1-1,0 0 0,0 0 0,0 0 0,1 0 1,-1 1-1,1-1 0,-1 1 0,1 0 0,-3 3 1,1 3-1475,4-9 1559,0 0 1,0 0 0,0 0 0,0 0-1,0 1 1,0-1 0,0 0-1,0 0 1,-1 0 0,1 0 0,0 0-1,0 0 1,0 0 0,0 1-1,0-1 1,0 0 0,0 0 0,0 0-1,0 0 1,0 0 0,0 0-1,0 0 1,0 1 0,0-1 0,0 0-1,0 0 1,0 0 0,0 0-1,0 0 1,0 0 0,0 0 0,1 1-1,-1-1 1,0 0 0,0 0-1,0 0 1,0 0 0,0 0 0,0 0-1,0 0 1,0 0 0,0 0-1,0 0 1,1 1 0,-1-1 0,0 0-1,0 0 1,0 0 0,0 0-1,0 0 1,0 0 0,0 0 0,1 0-1,-1 0 1,12-8-1406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7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 15731,'-3'0'423,"1"1"-1,0 0 1,0-1-1,0 1 1,0 0-1,0 0 1,0 1-1,1-1 1,-1 0-1,0 1 0,0-1 1,1 1-1,-1-1 1,1 1-1,0 0 1,-1-1-1,1 1 1,0 0-1,0 0 1,0 0-1,0 0 1,0 0-1,1 0 1,-1 0-1,0 3 0,-1 6 422,0 0 0,0 0-1,1 18 1,1-27-765,0 16 165,1 1 0,1 0 1,1 0-1,0-1 0,2 1 0,10 28 0,-2-15 52,1 0 1,31 50-1,-41-76-297,24 35-71,-26-38 50,1 0 1,-1 0 0,1-1-1,0 1 1,0-1 0,0 0-1,0 1 1,0-1 0,0-1-1,6 4 1,-8-5-16,-1 0 1,1 0-1,-1 0 1,1 0-1,-1 1 1,1-1-1,0 0 0,-1 0 1,1 0-1,-1 0 1,1 0-1,-1 0 1,1 0-1,0 0 1,-1-1-1,1 1 0,-1 0 1,1 0-1,-1 0 1,1-1-1,-1 1 1,1 0-1,-1-1 1,1 1-1,-1 0 0,1-1 1,-1 1-1,0 0 1,1-1-1,-1 1 1,0-1-1,1 1 0,-1-1 1,0 1-1,1-1 1,-1 1-1,0-1 1,0 1-1,0-1 1,1 0-1,0-4-234,-1 1 0,1 0 0,-1-1 0,0-6 0,0 5 112,3-27-114,1 0 0,1 0 0,1 1 0,2 0 0,2 0 0,13-31 0,-17 47 663,0 0-1,-1 0 1,-1-1 0,-1 0-1,0 0 1,1-32-1,-4 48-310,0 0 0,0 0 0,0-1-1,0 1 1,0 0 0,0 0-1,0 0 1,1 0 0,-1 0-1,0-1 1,1 1 0,-1 0-1,1-1 1,0 2-53,-1 0 0,0-1 0,0 1 1,1 0-1,-1 0 0,0 0 0,0 0 0,1 0 0,-1 0 0,0 0 0,0 0 0,1 0 1,-1 0-1,0 0 0,0 0 0,1 0 0,-1 0 0,0 0 0,0 0 0,1 0 1,-1 0-1,0 0 0,0 0 0,1 0 0,-1 0 0,0 0 0,0 0 0,1 1 1,-1-1-1,0 0 0,0 0 0,1 0 0,-1 1 0,3 2 56,0 0-1,0 0 0,0 1 1,0-1-1,2 6 0,38 68-51,-32-54-37,1 0 0,1-1 1,29 36-1,-41-57-43,-1-1-1,1 1 1,-1 0 0,1-1-1,0 1 1,-1 0 0,1-1-1,0 1 1,0-1 0,-1 1-1,1-1 1,0 0 0,0 1-1,0-1 1,-1 0-1,1 1 1,0-1 0,0 0-1,0 0 1,0 0 0,0 0-1,0 0 1,-1 0 0,1 0-1,0 0 1,0 0 0,0 0-1,0-1 1,0 1 0,0 0-1,-1 0 1,1-1 0,0 1-1,0-1 1,-1 1 0,1-1-1,0 1 1,0-1 0,-1 1-1,1-1 1,-1 0 0,1 1-1,0-2 1,2-2-521,0 0 1,0 0-1,0-1 0,-1 1 1,1-1-1,1-6 1,7-31-1535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7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1 194 18156,'25'-8'2680,"3"-3"2426,7-8-2706,-5-5-512,2-2-1151,-3 2-313,-8 0-1024,-2 3-1025,-3 2-1751,-2 2 1583</inkml:trace>
  <inkml:trace contextRef="#ctx0" brushRef="#br0" timeOffset="1">231 273 22077,'13'11'2056,"8"-8"913,4-8-729,8-11-1424,0-4-503,-6-6-1450,2 3 841,-13-10-280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8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19 501 16075,'-4'13'4581,"10"-21"440,-1 0-5331,10-16 1678,-2 0 1,14-32-1,-18 33-1149,-1-1-1,-1 1 0,-1-1 0,-1-1 0,3-29 0,-8 45-200,1 0-1,-1-1 0,-1 1 1,0 0-1,0-1 1,-4-10-1,5 18-13,-1-1 1,0 1-1,0-1 1,0 1-1,0-1 0,0 1 1,0 0-1,-1-1 1,1 1-1,-1 0 0,0 0 1,0 0-1,0 0 1,1 0-1,-2 1 0,1-1 1,0 1-1,0-1 1,0 1-1,-1 0 0,1 0 1,-1 0-1,1 0 1,-1 0-1,-4-1 0,6 2 2,-1 0 0,0 0 0,1 0-1,-1 0 1,0 0 0,1 0-1,-1 1 1,1-1 0,-1 1 0,0-1-1,1 1 1,-1-1 0,1 1 0,-1 0-1,1 0 1,0-1 0,-3 3 0,2 0 6,-1-1 0,1 0 0,0 1 1,0 0-1,0 0 0,0-1 0,1 1 1,-2 5-1,-1 1 27,1 1 1,0 0-1,1 0 1,-2 19-1,3-21-21,1 1 0,0-1 0,0 0 1,1 1-1,0-1 0,0 0 0,1 0 0,0 0 0,1 0 0,5 13 1,-6-17-15,0 0 1,1-1 0,-1 0-1,0 1 1,1-1 0,0 0-1,0 0 1,0-1 0,0 1-1,0-1 1,1 1 0,-1-1 0,1 0-1,-1 0 1,1 0 0,0-1-1,0 1 1,-1-1 0,1 0-1,0 0 1,0-1 0,1 1-1,7-1 1,-3 0-2,0 0-1,0-1 1,0 0-1,0-1 1,0 0-1,0 0 1,0-1-1,-1 0 1,13-6-1,-10 2 0,0 0-1,0 0 1,-1-1-1,0 0 1,0 0-1,8-11 1,-1-2 4,0 0-1,-2-1 1,-1 0-1,-1-1 1,20-48-1,-28 60 3,10-29-4,-14 37-2,0 0-1,0 0 0,-1 0 0,1 0 0,-1 0 1,0 0-1,0-1 0,0 1 0,0 0 1,-1-3-1,1 5-1,0 1 0,0 0 0,-1 0 0,1 0 0,0 0 1,0 0-1,0 0 0,0 0 0,0-1 0,0 1 0,0 0 0,-1 0 1,1 0-1,0 0 0,0 0 0,0 0 0,0 0 0,0 0 0,-1 0 1,1 0-1,0 0 0,0 0 0,0 0 0,0 0 0,-1 0 0,1 0 0,0 0 1,0 0-1,0 0 0,0 0 0,0 0 0,-1 0 0,1 0 0,0 0 1,0 0-1,0 0 0,0 0 0,0 0 0,-1 0 0,1 1 0,0-1 0,0 0 1,0 0-1,0 0 0,0 0 0,0 0 0,0 0 0,0 1 0,-1-1 1,1 0-1,0 0 0,0 0 0,0 0 0,0 0 0,0 1 0,-7 9 6,3 0-1,0 0-1,0 1 1,1 0-1,0 0 1,1 0-1,0 0 1,0 15-1,2-19-5,0 0 0,0 0 1,0 0-1,1 0 0,0 0 0,0 0 0,1 0 1,0 0-1,0-1 0,1 1 0,0-1 0,6 12 0,-6-15 1,-1 0 0,1 0-1,-1 0 1,1 0-1,0-1 1,0 1 0,0-1-1,0 0 1,1 0-1,-1 0 1,0 0-1,1 0 1,0-1 0,-1 0-1,1 1 1,0-1-1,-1-1 1,1 1 0,0-1-1,0 1 1,0-1-1,0 0 1,0 0-1,-1-1 1,1 1 0,0-1-1,0 0 1,0 0-1,-1 0 1,5-3 0,0 1-1,-1-1 1,1 0 0,-1 0 0,0 0-1,0-1 1,-1-1 0,1 1 0,-1-1 0,0 0-1,-1 0 1,0-1 0,0 1 0,5-9-1,-4 2 2,0 0 0,-1 0-1,0-1 1,-1 0-1,0 0 1,3-26-1,-7 31-2,-1 11 4,-3 13 6,1 9 3,1 0-1,1 1 0,2 0 1,0-1-1,6 33 0,-4-42 29,1 0 1,0 0-1,1-1 0,1 0 1,0 0-1,1 0 0,0-1 1,1 0-1,18 22 0,-14-21 16,1-2-1,0 1 0,0-1 0,28 17 1,-33-24-40,0 0 1,1 0-1,0-1 1,0 0 0,0-1-1,0 0 1,1 0-1,-1-1 1,1 0-1,15 1 1,-23-3-16,1 0 0,-1-1 0,0 1 0,1 0 0,-1-1 0,0 1 0,0-1 0,1 0 0,-1 0 0,0 0 0,0 0 0,0 0 0,0 0 0,0-1 0,0 1 0,-1 0 0,1-1 0,0 0 0,-1 1 0,1-1 0,-1 0 0,1 0 0,-1 0 0,0 0 0,0 0 0,0 0 0,1-3 0,-1 1 0,0 0 0,0 0 0,0 0 0,0-1 0,-1 1 0,0 0 0,0 0 0,0 0 0,0 0 0,-1 0 0,1 0 0,-1 0 0,0 0 0,-1 0 0,-1-6 0,-1 4 0,0 0 0,0-1 0,0 2 0,-1-1 0,0 0 0,0 1 0,0 0 0,-1 0 0,-12-8 0,0 2 0,0 0 0,-25-10 0,6 6-119,-64-17-1,93 30 25,4 2-43,0-1-1,1 0 1,-1 0-1,1-1 1,-1 1-1,0-1 1,1 1 0,0-1-1,-1 0 1,1 0-1,0-1 1,-3-2-1,5 4 12,1 1-1,-1-1 0,1 0 1,-1 1-1,1-1 1,0 0-1,-1 0 1,1 1-1,0-1 0,-1 0 1,1 0-1,0 1 1,0-1-1,0 0 1,0 0-1,0 0 0,0 1 1,0-1-1,0 0 1,0 0-1,0 0 1,1-1-1,9-15-2774,11-8 606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9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20180,'8'21'1505,"3"1"655,0 4-296,2 3-807,-2-2-361,-1 8-392,-5 0-96,-9 4-616,0-1-672,-9-9-1673,3-7 3881,4-20-1632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5:59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22205,'9'18'1768,"6"-1"681,7-1-577,4-5-1128,2-4-352,8-4-1512,-1-1-1577,-5-22 1537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6:00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1 505 15539,'0'10'2624,"1"1"1,3 18-1,18 44 1497,-13-47-2868,4 16-79,8 19 106,17 94 0,-49-215-1163,3 23-111,1 1 0,2-1 0,0-46-1,5 77-7,1 1 0,-1-1 0,1 1 0,0-1 0,1 1 0,-1 0 0,4-7 0,-5 10 1,1 1 1,-1 0 0,1 0-1,0 0 1,-1 0 0,1 1-1,0-1 1,0 0 0,-1 0-1,1 0 1,0 1 0,0-1 0,0 0-1,0 1 1,0-1 0,0 0-1,0 1 1,0 0 0,0-1-1,0 1 1,0 0 0,1-1-1,-1 1 1,0 0 0,0 0-1,0 0 1,0 0 0,0 0-1,1 0 1,-1 0 0,0 0 0,0 1-1,0-1 1,0 0 0,0 1-1,0-1 1,0 1 0,0-1-1,2 2 1,1 0 4,0 1-1,0 0 1,0 0-1,0 0 1,0 1-1,-1-1 1,0 1-1,0 0 1,0 0 0,3 5-1,4 9 32,9 22-1,2 5-6,-20-43-28,0 0 0,0-1 0,0 1 0,0-1 0,0 1 0,1-1 0,-1 0 0,0 1 0,3 1 0,-4-3 0,0 0 0,0 0 0,1 0 0,-1 0 0,0 0 0,0 0 0,1 0 0,-1 0 0,0 0 0,0 0 0,0 0 0,1 0 0,-1 0 0,0 0 0,0 0 0,1 0 0,-1 0 0,0 0 0,0 0 0,1 0 0,-1 0 0,0 0 0,0-1 0,0 1 0,1 0 0,-1 0 0,0 0 0,6-12 0,-2-8 0,0 0 0,-1 0 0,-2-1 0,0-27 0,1-21 0,-1 58 0,1-1 0,0 1 0,0-1 0,1 1 0,6-15 0,-8 23 0,0 1 0,0 0 0,0 0 0,0-1 0,1 1 0,-1 0 0,0 0 0,1 0 0,0 0 0,-1 1 0,1-1 0,0 0 0,0 1 0,0-1 0,0 1 0,0 0 0,0 0 0,1-1 0,-1 1 0,0 1 0,1-1 0,-1 0 0,0 1 0,1-1 0,-1 1 0,1-1 0,-1 1 0,1 0 0,-1 0 0,1 1 0,4 0 0,-4 0 0,0 0 0,1 0 0,-1 0 0,0 1 0,0-1 0,0 1 0,-1 0 0,1 0 0,0 0 0,0 0 0,-1 0 0,3 4 0,4 4 0,14 22 0,-17-23 0,0 0 0,1 0 0,7 7 0,-10-12 0,0 0 0,0-1 0,0 0 0,1 0 0,-1 0 0,1 0 0,0-1 0,0 0 0,0 0 0,0 0 0,0 0 0,0-1 0,0 0 0,0 0 0,1-1 0,-1 1 0,0-1 0,1 0 0,-1 0 0,0-1 0,1 0 0,-1 0 0,0 0 0,0 0 0,0-1 0,0 0 0,0 0 0,0 0 0,0-1 0,-1 0 0,8-5 0,-4 0 0,0-1 0,0 0 0,-1-1 0,0 1 0,0-1 0,-1-1 0,-1 1 0,0-1 0,0 0 0,-1 0 0,3-13 0,2-11 0,-2-1 0,3-45 0,-9 56 0,1-2 0,4 55 0,-5-22 0,1 0 0,-1 0 0,1-1 0,0 1 0,1 0 0,-1 0 0,5 7 0,-5-11 0,0 0 0,0 1 0,0-1 0,0 0 0,1 0 0,-1 0 0,0-1 0,1 1 0,-1-1 0,1 1 0,0-1 0,0 0 0,-1 0 0,1 0 0,0 0 0,0 0 0,4 0 0,1 0 0,0-1 0,0 1 0,0-2 0,-1 1 0,1-1 0,0 0 0,0-1 0,-1 1 0,1-2 0,11-4 0,-20 7 1,0-1-1,0 1 1,0-1-1,0 1 1,1-1-1,-1 0 1,0 1 0,0-1-1,1 0 1,-1 0-1,0 0 1,1 1 0,-1-1-1,0-2 1,-11-16-45,3-3-1438,-12-46 0,9 29-940,4 11 213,-8-41 0,11 20 814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7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1 213 13243,'11'16'4221,"20"18"0,15 10-711,23 25-1617,-65-64-1866,-1-1 0,1 1 0,-1 0 0,0 0 0,4 10 0,-7-15-28,0-1 0,0 1-1,0 0 1,0 0 0,0 0 0,0 0 0,-1 0 0,1 0 0,0 0 0,0 0 0,0 0-1,0 0 1,0 0 0,-1 0 0,1 0 0,0 0 0,0 1 0,0-1 0,0 0 0,0 0-1,0 0 1,-1 0 0,1 0 0,0 0 0,0 0 0,0 0 0,0 0 0,0 0 0,0 0-1,0 1 1,-1-1 0,1 0 0,0 0 0,0 0 0,0 0 0,0 0 0,0 0 0,0 1-1,0-1 1,0 0 0,0 0 0,0 0 0,0 0 0,0 0 0,0 1 0,0-1 0,0 0-1,0 0-4,-3-5-80,-1 1 0,1-1 0,0 0 1,1 0-1,0-1 0,-1 1 0,2 0 1,-3-9-1,0 1-96,0-1-14,0-1-1,1-1 0,1 1 1,0 0-1,1-1 1,1 1-1,0-1 0,1 1 1,1 0-1,5-23 1,-5 30 179,0-1 0,1 1 0,0-1 0,1 1 0,0 0 0,0 1 0,0-1 0,1 1 0,0-1 0,1 1 0,-1 1 0,1-1 0,1 1 0,-1 0 0,1 1 0,0-1 0,1 1 0,-1 1 0,13-7 0,-10 7 104,0 1-1,0 0 0,0 1 0,0 0 1,1 0-1,-1 1 0,15 0 0,-19 1 1,-1 0-1,0 1 1,0-1-1,0 1 1,0 0-1,0 1 1,0-1-1,0 1 1,0 0-1,-1 0 1,1 0-1,-1 1 1,1 0-1,-1 0 1,0 0-1,6 6 1,-8-6-52,0 0 0,0 0 0,-1 0 0,1 0 0,-1 0 0,0 0 0,1 0 0,-2 1 0,1-1 0,0 0 0,-1 1 0,1-1 0,-1 1 0,0-1 0,0 0 0,-1 1 0,1-1 0,0 1 0,-3 6 0,0 2 19,-1 0 0,-1-1 0,0 1 1,-6 10-1,-2-1 122,-1 0-1,-1-2 1,0 1 0,-29 26 0,44-46-155,-1 1 0,0 0 0,0-1 1,1 1-1,-1 0 0,1 0 0,-1 0 1,0-1-1,1 1 0,0 0 0,-1 0 1,1 0-1,-1 0 0,1 0 1,0 0-1,0 0 0,-1 2 0,2-2 4,-1-1 0,0 1 0,0 0-1,1 0 1,-1-1 0,0 1 0,0 0 0,1-1-1,-1 1 1,1 0 0,-1-1 0,1 1-1,-1-1 1,1 1 0,-1-1 0,1 1-1,0-1 1,0 1 0,4 2 106,0-1 0,0 0 0,0 0 0,1 0 0,7 1 0,184 27 1454,-156-26-1481,-27-3-1048,0-1 0,0 0 1,-1-1-1,1-1 0,25-6 0,-5 1-1959,8 2 720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6:00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17972,'-2'38'1999,"1"0"1,2 0-1,6 43 1,-2-55-868,0-1 1,2 0 0,1 0 0,1 0 0,16 33 0,-15-38-1133,1-1 0,0 0 0,1-1 0,28 32 0,-35-45 0,0 0 0,1 0 0,0-1 0,0 0 0,0 0 0,0 0 0,0-1 0,8 3 0,-9-4 0,0 0 0,0-1 0,0 0 0,1 0 0,-1-1 0,0 0 0,0 1 0,0-2 0,1 1 0,-1-1 0,0 1 0,8-3 0,-7 1 0,-1-1 0,1 1 0,0-1 0,-1 0 0,0-1 0,0 1 0,0-1 0,0 0 0,0 0 0,-1 0 0,0-1 0,0 0 0,0 1 0,0-2 0,-1 1 0,5-8 0,-5 5 0,1 1 0,-1-1 0,0 0 0,-1 0 0,0 0 0,0 0 0,0 0 0,-1 0 0,-1-1 0,1 1 0,-2-16 0,0 21 0,0-1 0,0 1 0,0-1 0,-1 1 0,1 0 0,-1-1 0,0 1 0,0 0 0,0 0 0,-4-4 0,6 6 0,-1 0 0,0 0 0,1 0 0,-1 1 0,0-1 0,0 0 0,0 1 0,1-1 0,-1 1 0,0-1 0,0 1 0,0-1 0,0 1 0,0-1 0,0 1 0,0 0 0,0 0 0,0-1 0,0 1 0,0 0 0,0 0 0,0 0 0,0 0 0,0 0 0,0 0 0,0 1 0,0-1 0,0 0 0,0 0 0,0 1 0,0-1 0,0 1 0,0-1 0,1 1 0,-1-1 0,0 1 0,0-1 0,0 1 0,1 0 0,-1-1 0,-1 2 0,1 0 0,0-1 0,0 0 0,0 1 0,0-1 0,0 1 0,1-1 0,-1 1 0,0-1 0,1 1 0,-1-1 0,1 1 0,0 0 0,-1-1 0,1 1 0,0 0 0,0-1 0,0 3 0,1 0 0,-1-1 0,1 0 0,0 1 0,0-1 0,0 0 0,1 0 0,-1 0 0,3 4 0,1 1 0,1 0 0,0-1 0,1 1 0,-1-1 0,10 7 0,-6-6 0,1 0 1,0 0-1,0-1 1,18 9-1,-26-14 0,1-1-1,-1 1 1,1-1-1,0 0 1,0 0-1,-1 0 0,1-1 1,0 1-1,0-1 1,0 0-1,0 0 1,-1 0-1,1-1 1,0 1-1,0-1 0,0 0 1,-1 0-1,1 0 1,0-1-1,3-1 1,1-3-387,0 0 0,0-1 0,0 0 0,-1 0 0,0-1 0,10-15 0,20-20-4615,-5 13 2616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6:01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0 361 16452,'2'21'10997,"4"7"-6319,18 73-4798,-21-90 865,10 47-728,1 11-16,-11-60-2,0 0 1,0 0-1,1 0 1,8 14-1,-11-21 1,-1-1 0,1 0 0,0 0 0,0 1 0,0-1 0,0 0 0,0 0 0,0 0 0,0 0 0,1 0 0,-1 0 1,0-1-1,0 1 0,1 0 0,1 0 0,-2-1 0,0 0 0,0 0 0,0 0 0,0 1 0,0-2 0,0 1 0,0 0 0,0 0 0,0 0 0,0 0 0,0-1 0,0 1 0,0 0 0,0-1 0,-1 1 0,1-1 0,1 0 0,2-2 0,-1 0-1,0 0 0,0 0 1,0 0-1,0-1 0,-1 1 1,1-1-1,-1 0 0,2-4 1,6-17-143,-1 0 0,-1-1 1,-1 0-1,5-47 0,8-26-877,-20 97 1004,0 1 1,0 0-1,1-1 1,-1 1-1,1 0 1,-1 0-1,1-1 1,0 1-1,-1 0 1,1 0-1,0 0 1,0 0-1,0 0 1,0 0-1,2-2 1,-3 3 11,1 0-1,0-1 1,0 1 0,-1 0 0,1 0-1,0 0 1,0 0 0,0-1 0,-1 1 0,1 0-1,0 0 1,0 0 0,0 1 0,0-1 0,-1 0-1,1 0 1,0 0 0,0 1 0,0-1 0,4 3 13,0 0 1,0 0 0,0 0-1,-1 1 1,8 7 0,-6-5 3,-5-6-12,17 17 266,24 15 0,-37-28-156,1 0 1,0-1-1,0 0 0,1 0 1,-1 0-1,1-1 1,-1 0-1,14 3 0,-18-5-100,1 0 0,-1 1 0,0-1 0,0 0 0,0 0 0,0 0 0,0-1 0,0 1 0,0 0 0,0-1 0,0 0 0,0 1-1,0-1 1,0 0 0,0 0 0,-1 0 0,1 0 0,0 0 0,-1 0 0,1-1 0,0 1 0,-1 0 0,1-1 0,-1 0 0,0 1 0,0-1 0,2-1 0,-2-1-2,0 1 1,0 0 0,0-1 0,0 1 0,0-1-1,-1 1 1,1-1 0,-1 1 0,0-1-1,0 1 1,0-1 0,-1 1 0,1-1-1,-1 1 1,-1-5 0,-9-28-123,-25-98-1873,33 115 1349,0-1-1,1-1 1,1 1-1,2-38 1,7 5-3027,4-1 1388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6:01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1 327 17532,'16'31'3370,"2"0"1,1 0 0,26 31 0,-39-54-2709,2 3 110,-7-11-539,-3-8-148,-6-29-109,0 0-1,-2-55 1,4 32-42,2 27 10,-15-175-533,18 185 530,1 23 59,1 0-1,-1 0 1,0 0-1,0 0 1,0 0 0,0 0-1,0 0 1,0 0-1,0 1 1,0-1-1,0 0 1,0 0 0,0 0-1,1 0 1,-1 0-1,0 0 1,0 0-1,0 0 1,0 0 0,0 0-1,0 0 1,0 0-1,1 0 1,-1 0-1,0 0 1,0 0 0,0 0-1,0 0 1,0 0-1,0 0 1,0 0-1,0 0 1,1 0 0,-1 0-1,0 0 1,0-1-1,0 1 1,0 0-1,0 0 1,0 0 0,0 0-1,0 0 1,0 0-1,0 0 1,0 0-1,0 0 1,1 0 0,-1 0-1,0-1 1,0 1-1,0 0 1,0 0-1,0 0 1,0 0 0,0 0-1,0 0 1,0 0-1,0 0 1,0-1-1,0 1 1,0 0 0,0 0-1,0 0 1,0 0-1,0 0 1,5 10 19,80 159 416,-64-134-296,1-1 0,47 54 0,20 4-156,-86-87-848,-5-3-151,-12-3-1289,-21-10-2134,21 3 2999,0 0 0,0 0-1,1-2 1,-17-14 0,17 12 1914,-1 1 0,-1 1 1,-25-14 7606,48 24-6327,-1-1-1244,1-1 0,-1 1 0,0-1 0,0-1 1,0 1-1,0-1 0,12-7 0,1-2-304,23-18 0,-37 26-249,-1 0-1,0 0 1,1 0 0,-2-1 0,1 0-1,-1 0 1,1 0 0,-1-1-1,-1 1 1,4-8 0,-1-11-205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08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204 116 8618,'0'-1'313,"1"0"0,0-1 1,-1 1-1,1-1 0,0 1 1,0 0-1,0-1 0,0 1 0,0 0 1,0 0-1,1 0 0,-1 0 1,0 0-1,0 0 0,1 0 1,-1 0-1,3 0 0,10-10 1291,-12 9-1188,0-1 1,-1 0-1,1 0 0,-1 0 1,1 1-1,0-5 1,-1 6-239,-1 0 0,0 0 1,0 0-1,1 1 0,-1-1 1,0 0-1,0-1 0,0 1 1,0 0-1,0 0 0,0 0 1,0 0-1,0 0 0,0 0 1,-1 0-1,1 0 0,0 1 1,-1-1-1,1 0 0,0 0 1,-1 0-1,1 0 0,-2-1 1,1 2-63,0-1 1,0 1 0,0-1 0,0 1 0,0-1 0,0 1 0,-1 0 0,1-1 0,0 1 0,0 0-1,0 0 1,-1 0 0,1 0 0,0 0 0,0 0 0,0 0 0,-1 1 0,1-1 0,-1 1 0,-24 7 967,22-6-992,-1 0 1,1 1 0,0-1 0,-1 1-1,1 0 1,0 0 0,1 0 0,-1 1-1,-4 5 1,7-8-65,-1 1 0,1-1 0,0 1 0,1 0 0,-1 0 0,0-1 0,0 1 0,1 0 0,-1 0 0,1 0 0,0 0 0,-1-1 0,1 1 0,0 0 0,0 0 0,0 0 0,0 0 0,1 0 0,-1 0 0,0 0 0,1 0 0,-1-1 0,1 1 0,0 0 0,0 0 0,0-1 0,0 1 0,1 1 0,0 0-16,0-1 0,0 0 0,1 0 0,-1 0 0,1 0 0,-1 0 0,1 0 0,0-1 1,-1 1-1,1-1 0,0 0 0,0 0 0,0 0 0,0 0 0,0-1 0,5 1 0,-5 0-5,1-1-1,-1 1 1,0-1 0,1 0-1,-1 0 1,1-1-1,-1 1 1,0-1-1,1 1 1,-1-1 0,0 0-1,1-1 1,-1 1-1,0 0 1,3-3-1,-4 2 12,0 0 0,0 0 0,-1 0-1,1 0 1,-1 0 0,1-1 0,-1 1-1,0-1 1,0 1 0,0-1 0,0 1 0,0-1-1,0 0 1,-1 0 0,1 1 0,-1-1-1,0 0 1,0 0 0,0 1 0,0-1-1,-1 0 1,1 0 0,-1 1 0,1-1-1,-2-2 1,1 0 51,-1 0 0,1 1-1,-1-1 1,0 1 0,0 0 0,-1-1-1,1 1 1,-1 0 0,0 0 0,0 1-1,-1-1 1,1 0 0,-7-4 0,5 5-28,1 1 1,-1 0-1,0 0 0,0 1 1,0-1-1,-1 1 1,1 0-1,0 1 0,0-1 1,0 1-1,-1 0 1,1 0-1,0 1 0,-1-1 1,1 1-1,0 0 1,0 1-1,0-1 1,-6 4-1,0-1 26,1 1 1,-1 0-1,1 1 1,0 0-1,0 0 1,1 1 0,-14 13-1,20-17-49,1-1-1,0 1 1,-1-1 0,1 1-1,1 0 1,-1 0 0,0-1-1,1 2 1,-1-1 0,1 0-1,0 0 1,0 0 0,0 0-1,0 1 1,1-1 0,-1 5-1,1-6-11,0-1-1,1 0 0,-1 1 1,0-1-1,1 1 0,-1-1 0,1 1 1,-1-1-1,1 0 0,0 1 1,-1-1-1,1 0 0,0 0 1,0 0-1,2 2 0,-1-1-4,0-1-1,0 1 0,0-1 1,0 0-1,0 0 0,0 0 1,1 0-1,-1 0 0,0 0 0,1-1 1,-1 1-1,3 0 0,7 0 8,-1-1 0,1 0 0,0 0 0,-1-1 0,1 0 0,-1-1 0,21-6 0,-26 6-1,1 0 1,-1 0 0,0-1-1,0 0 1,0 0 0,0 0 0,0-1-1,-1 0 1,0 0 0,0 0-1,0-1 1,0 0 0,0 0-1,6-11 1,-10 15-7,0-1 0,0 1 0,0-1 0,0 0 0,-1 1 0,1-1 0,-1 0 0,1 0 0,-1 1 0,0-1 0,0 0 0,0 0 0,0 0 0,0 0 0,0 1 0,0-1 1,0 0-1,-1 0 0,1 1 0,-1-1 0,1 0 0,-2-2 0,0 2 1,1 0 0,0 1 0,-1-1 0,1 0 0,-1 1 0,1-1 0,-1 1 0,0 0 0,0 0 0,0 0 0,0 0 0,0 0 0,0 0 1,0 0-1,0 0 0,0 1 0,0-1 0,-4 1 0,-4-1 37,-1 0-1,1 1 1,-1 1 0,1 0-1,-1 0 1,1 1 0,0 0-1,0 1 1,0 0 0,0 1-1,0 0 1,1 0 0,-1 1-1,1 1 1,1-1 0,-1 1-1,-12 12 1,18-15-36,1-1 0,-1 1 1,1 0-1,0 0 0,0 0 1,0 0-1,1 0 0,-1 0 0,1 0 1,0 1-1,0-1 0,0 1 0,0-1 1,0 0-1,1 1 0,-1 0 0,1-1 1,0 1-1,0-1 0,1 1 0,-1-1 1,1 1-1,0-1 0,0 1 0,0-1 1,2 6-1,-2-7-2,1 1 0,0 0 0,-1 0 0,1-1 0,0 1 0,0-1 0,1 0 1,-1 0-1,0 1 0,1-1 0,-1-1 0,1 1 0,0 0 0,-1-1 0,1 1 0,0-1 0,0 0 0,0 0 0,0 0 0,0 0 0,0-1 0,0 1 1,1-1-1,-1 0 0,0 0 0,0 0 0,0 0 0,0 0 0,6-2 0,-7 2-1,0-1 0,0 1 0,0-1 0,0 1 0,0-1 0,0 0 0,0 0 0,0 0 0,-1 0 0,1 0 0,0 0 0,0-1 0,-1 1 0,1-1 0,-1 1 0,1-1 0,-1 1 0,0-1 0,0 0 0,0 0 0,0 1 0,0-1 0,0 0 0,0 0 0,0 0 0,-1 0 0,1 0 0,-1 0 0,0-1 0,1 1 0,-1 0 0,0 0 0,0 0 0,0 0 0,-1 0 0,1 0 0,0 0 0,-1 0 0,1 0 0,-1 0 0,0 0 0,0 0 0,0 0 0,0 0 0,0 0 0,0 0 0,0 1 0,0-1 0,-1 0 0,1 1 0,-1-1 0,-1 0 0,-3-3-8,0 1-1,0 0 1,-1 0-1,0 1 1,1 0 0,-8-3-1,14 6-6,0 0 0,0 0-1,0 0 1,0 0-1,0 0 1,0 0 0,0 0-1,0 0 1,0 0-1,0 0 1,0 0 0,0-1-1,0 1 1,0 0-1,0 0 1,0 0 0,0 0-1,0 0 1,0 0 0,0 0-1,0 0 1,0 0-1,0 0 1,0 0 0,0 0-1,0 0 1,0-1-1,0 1 1,0 0 0,0 0-1,0 0 1,0 0 0,0 0-1,0 0 1,0 0-1,0 0 1,0 0 0,0 0-1,0 0 1,0 0-1,-1 0 1,1 0 0,0 0-1,0 0 1,0 0-1,0 0 1,0 0 0,0 0-1,0 0 1,0 0 0,0 0-1,0 0 1,0 0-1,0 0 1,0 0 0,0 0-1,-1 0 1,1 0-1,0 0 1,0 0 0,0 0-1,0 0 1,0 0-1,0 0 1,0 0 0,0 0-1,0 0 1,5-1-499,18 5-155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10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25 15451,'0'-1'411,"1"-1"0,0 1 0,0-1 0,0 1-1,0-1 1,0 1 0,0 0 0,0-1 0,1 1 0,-1 0 0,0 0-1,1 0 1,-1 0 0,1 0 0,-1 0 0,1 0 0,0 0-1,-1 1 1,1-1 0,0 1 0,-1-1 0,1 1 0,3-1-1,-3 1-289,-1 0-1,0 0 0,0 1 1,0-1-1,0 0 0,1 0 0,-1 1 1,0-1-1,0 0 0,0 1 1,0-1-1,0 1 0,0 0 1,0-1-1,0 1 0,0 0 0,0-1 1,0 1-1,0 0 0,-1 0 1,1 0-1,0 0 0,0 0 1,-1 0-1,1 0 0,-1 0 0,1 0 1,-1 0-1,1 0 0,-1 0 1,0 1-1,0-1 0,1 0 0,-1 0 1,0 0-1,0 2 0,-1 3 76,1 1-1,-1-1 1,-1 0-1,1 0 1,-1 0-1,0 0 1,0-1-1,-5 10 1,-1 2 268,10-21-96,-1 1-308,1 1 1,-1-1 0,0 0 0,-1 0 0,1 1 0,0-6 0,-1 8-62,0-1-1,0 0 1,0 0 0,0 0-1,0 1 1,0-1 0,-1 0-1,1 0 1,0 1 0,-1-1-1,1 0 1,0 1 0,-1-1-1,1 0 1,-1 1 0,1-1-1,-1 0 1,1 1 0,-1-1-1,1 1 1,-1-1 0,1 1 0,-1-1-1,0 1 1,1 0 0,-1-1-1,0 1 1,0 0 0,1-1-1,-1 1 1,0 0 0,-1 0-1,-9-3-2,-1 1 0,0 0-1,-13 1 1,20 0 7,0 1 0,0 1-1,0-1 1,0 1 0,0 0 0,0 0 0,0 0-1,0 1 1,-8 4 0,12-6-3,0 1 1,0-1-1,0 1 0,0-1 1,0 1-1,0 0 0,1 0 1,-1-1-1,0 1 0,0 0 0,1 0 1,-1 0-1,0 0 0,1 0 1,-1 0-1,1 0 0,0 0 1,-1 0-1,1 0 0,0 0 1,-1 0-1,1 0 0,0 0 1,0 0-1,0 0 0,0 1 1,0-1-1,0 0 0,0 0 1,0 0-1,1 0 0,-1 0 0,0 0 1,1 0-1,-1 0 0,1 0 1,-1 0-1,1 0 0,-1 0 1,2 1-1,1 2 1,0 0 0,0 0 0,0-1 0,1 1-1,-1-1 1,1 0 0,7 5 0,-1-2-1,0-1 0,0 0 0,0-1 0,0 0 0,1 0 0,0-1 0,0 0 0,0-1 0,0-1 0,21 1 0,-31-2 0,0 1 0,0-1 0,0 0 0,0 0 0,0-1 0,0 1 0,-1 0 0,1 0 0,0 0 0,0-1 0,0 1 0,0 0 0,-1-1 0,1 1 0,0 0 0,0-1 0,0 1 0,-1-1 0,1 1 0,0-1 0,-1 0 0,1 1 0,-1-1 0,1 0 0,-1 0 0,1 1 0,-1-1 0,1 0 0,-1 0 0,1 1 0,-1-1 0,0 0 0,0 0 0,1 0 0,-1 0 0,0 0 0,0 0 0,0 1 0,0-1 0,0 0 0,0 0 0,0 0 0,0 0 0,-1 0 0,1 0 0,0 1 0,0-1 0,-1-2 0,-2-3 0,1 0 0,-1 0 0,0 0 0,-1 0 0,-4-6 0,3 6 0,0 0 0,-1 0 0,0 1 0,0 0 0,0 0 0,0 1 0,-1 0 0,1 0 0,-1 0 0,0 1 0,0 0 0,-1 0 0,1 0 0,0 1 0,-1 1 0,-8-2 0,16 3 0,0 0 0,-1 0 0,1 0 0,-1 0 0,1 0 0,0 0 0,-1 0 0,1 0 0,-1 0 0,1 0 0,-1 0 0,1 0 0,0 0 0,-1 0 0,1 0 0,-1 0 0,1 1 0,0-1 0,-1 0 0,1 0 0,0 1 0,-1-1 0,1 0 0,-1 1 0,3 7 0,13 7 0,-11-11 0,-1-2 0,0 0 0,-1 0 0,1 0 0,0-1 0,0 1 0,0-1 0,1 0 0,3 2 0,-7-3 0,0 0 0,0 0 0,1 0 0,-1 0 0,0 0 0,0 0 0,1 0 0,-1-1 0,0 1 0,0 0 0,0 0 0,1 0 0,-1 0 0,0 0 0,0 0 0,0 0 0,1 0 0,-1-1 0,0 1 0,0 0 0,0 0 0,0 0 0,0 0 0,1-1 0,-1 1 0,0 0 0,0 0 0,0 0 0,0-1 0,0 1 0,0 0 0,0 0 0,0-1 0,0 1 0,0 0 0,0 0 0,0 0 0,0-1 0,0 1 0,0 0 0,0 0 0,0-1 0,0 1 0,0 0 0,0 0 0,0-1 0,-1-10 0,1 10 0,-1-1-3,1 0 0,-1 0 0,1 0 1,0 1-1,0-1 0,0 0 0,0 0 0,1 0 0,-1 0 0,0 0 1,1 0-1,-1 0 0,2-2 0,1 2-389,1 1 1,-1 0-1,1 0 1,-1 0-1,1 0 0,-1 1 1,1-1-1,-1 1 1,1 0-1,-1 0 0,7 1 1,7-1-1514,32-4-821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0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48 8674,'0'-2'353,"-1"0"1,0 1-1,1-1 0,-1 0 1,1 1-1,-1-1 0,1 0 1,0 1-1,0-1 0,0 0 1,0 0-1,0 1 1,0-1-1,0 0 0,1 0 1,-1 1-1,1-1 0,-1 0 1,1 1-1,-1-1 0,1 0 1,0 1-1,0-1 1,0 1-1,0 0 0,0-1 1,2-1-1,-14 14 1734,-67 72 2957,66-70-4833,1 1-1,1 1 0,0-1 1,-12 28-1,19-35-134,1 1-1,0-1 0,0 1 1,0 0-1,1 0 1,0 0-1,1 0 1,-1 0-1,2 0 0,-1-1 1,1 1-1,2 10 1,0-8-63,0 1 0,0-1 1,1 1-1,1-1 0,0 0 0,0 0 1,1-1-1,9 12 0,-12-17-10,1 0 0,0 0 0,0 0-1,1 0 1,-1-1 0,1 0 0,-1 0 0,1 0-1,0 0 1,0-1 0,0 1 0,1-2 0,-1 1-1,1 0 1,-1-1 0,1 0 0,-1 0 0,1-1-1,-1 0 1,1 0 0,0 0 0,-1 0-1,1-1 1,5-1 0,-3 0 13,0 0 0,0 0 0,-1-1 1,1 0-1,-1-1 0,0 1 0,0-1 0,0-1 0,-1 1 0,1-1 1,-1 0-1,0-1 0,0 0 0,-1 1 0,0-2 0,6-8 0,-6 6 50,0 0-1,-1-1 1,0 0-1,0 0 1,-2 0-1,1 0 0,-1-1 1,0 1-1,-1-1 1,0 1-1,-1-1 0,0 1 1,-1-1-1,-3-17 1,2 20 5,1 0 1,-2 0 0,1 0 0,-1 0-1,0 1 1,-1-1 0,1 1-1,-2-1 1,1 1 0,-1 1-1,0-1 1,0 1 0,-1 0-1,0 0 1,0 0 0,0 1-1,-1 0 1,0 0 0,-7-4 0,8 7-21,0 0 1,1 0 0,-1 0 0,0 1-1,0 0 1,0 0 0,0 0 0,0 1-1,0 0 1,0 0 0,0 1 0,0-1-1,0 1 1,0 1 0,0-1 0,1 1-1,-1 0 1,0 0 0,1 1 0,-1-1 0,1 1-1,-7 6 1,3-3-8,1 0-1,-1 1 1,1 0-1,1 1 1,-1 0-1,1 0 0,1 0 1,-1 1-1,1 0 1,1 0-1,-8 18 1,9-16-23,0 1-1,1 0 1,1 0 0,0 0-1,0 0 1,1 18-1,1-23-19,0 0 1,0-1-1,1 1 0,0 0 0,1-1 0,0 1 0,0-1 0,0 0 0,0 1 0,1-1 0,0 0 0,0-1 0,7 9 0,-8-12 2,-1 0 0,1-1-1,0 1 1,-1-1 0,1 1 0,0-1 0,0 0 0,0 1 0,0-1 0,0-1 0,1 1 0,-1 0 0,0 0 0,0-1 0,1 1 0,-1-1 0,0 0 0,3 1 0,-3-1-2,-1-1 0,0 1 1,1 0-1,-1 0 0,0-1 0,1 1 1,-1 0-1,0-1 0,1 0 1,-1 1-1,0-1 0,0 0 0,0 1 1,0-1-1,1 0 0,-1 0 1,0 0-1,-1 0 0,1 0 0,0 0 1,0 0-1,0-1 0,-1 1 1,1 0-1,0 0 0,-1-1 1,1 1-1,-1 0 0,1 0 0,-1-1 1,0-1-1,1-4-392,-1 1 0,0-1 1,-1 1-1,0-1 0,0 1 0,0-1 1,0 1-1,-1 0 0,0 0 0,-1-1 1,-3-5-1,-5-18-2499,-6-23 327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1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1011 10306,'0'6'354,"0"-1"-1,0 1 0,1 0 1,1 6-1,-1-9-205,0-1 1,-1 0-1,1 0 0,0 0 0,1 0 1,-1 0-1,0 0 0,1 0 0,-1 0 0,1 0 1,-1 0-1,1-1 0,3 3 0,13 7 396,1-1 0,0 0 0,0-2 0,1 0 0,23 6 0,-14-5-147,501 135 3089,12-44-1856,-302-67-1004,0-10-1,1-11 1,1-10 0,-1-11-1,285-48 1,-272 9-621,-188 31 0,109-42 0,-156 51-1,-1-1 0,0-1 0,0 0 0,-1-1 0,0-1 0,15-14 0,-22 16 1,0 0 1,-1 0-1,0-2 1,-1 1 0,0-1-1,-1 0 1,0 0 0,-1-1-1,7-18 1,-7 14-2,-1 0 1,0-1 0,-2 0-1,0 0 1,0 0 0,-2-1-1,-1 1 1,0 0-1,-1-1 1,-1 1 0,0 0-1,-2 0 1,0 0 0,-1 1-1,0-1 1,-2 1 0,0 0-1,-1 1 1,-1 0 0,0 0-1,-1 1 1,-13-16-1,1 7-1,-1 1 0,-1 1 0,-38-27 0,-89-51-21,104 71 10,-197-114-13,176 108-2,-124-44 0,87 47-99,0 6-1,-217-27 1,-223 32-19,71 47 146,331-9 0,-180 46 1,244-41-1,0 3 1,2 4 0,1 3-1,2 3 1,1 4-1,-131 93 1,103-50-104,87-68-27,0 0 0,0 1 1,2 0-1,-13 19 0,20-25 111,1-1 0,0 1 0,0 0 0,1 0 0,0 0 0,0 0 0,1 1-1,0-1 1,1 1 0,0-1 0,0 1 0,1 0 0,0-1 0,1 1 0,2 11 0,0-10 35,1-1 0,0 0 1,0 0-1,8 12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2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 11242,'-12'33'1845,"1"0"-1,-13 64 0,1 72 953,5 339 131,18-492-2882,9 324 478,67 423 0,-44-543-447,23 158 26,-18 1-47,-36 482-21,-3-818-28,1 302 51,4-309-49,2 0 1,1 0-1,2-1 1,1 0-1,2 0 0,1-1 1,25 48-1,-31-71-8,0 0-1,2-1 1,-1 0 0,1-1-1,0 0 1,1 0-1,0-1 1,13 10 0,-7-8 158,1 0 1,-1-1 0,2-1 0,33 12-1,2-6 412,1-2-1,96 9 0,-143-20-555,373 33 1333,-239-23-966,16-2 383,177-12 1,-170-4 457,245 21 1,-300-3-1103,411 33 282,-156-27-970,-349-16-314,1-1 1,-1-1-1,1 0 0,-1-1 0,0 0 0,1-1 0,17-7 0,22-13-1435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3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592 1 10242,'-8'1'289,"1"1"0,0 0-1,1 0 1,-1 1 0,0 0-1,1 0 1,-1 1 0,1 0-1,0 0 1,1 0 0,-1 1-1,1-1 1,-1 2 0,1-1-1,1 0 1,-1 1 0,1 0-1,0 0 1,0 0 0,1 1-1,0-1 1,0 1 0,0 0-1,1-1 1,-2 9 0,-4 30 689,2 1 1,-1 64-1,4-42-394,6 529 2416,-3-593-2984,67 833 1506,-9-156-1387,-26 425 939,6-316-816,-32-363-189,-7-219-46,3-167-15,2 0 0,1 0 0,12 42 1,-14-72-3,3 11 30,-20-37-70,-19-18 0,19 23 4,0 0-1,-1 1 1,0 0 0,0 1-1,-1 1 1,0 0-1,0 2 1,-26-7-1,-13 1 165,-71-5 0,60 8 75,56 7-187,-30-3 42,1-3 0,-46-12 1,79 17-180,-19-7-246,24 9 285,0 0 0,0-1 0,1 1 0,-1 0 0,1-1-1,-1 1 1,0-1 0,1 1 0,-1-1 0,1 1-1,-1-1 1,1 1 0,-1-1 0,1 1 0,-1-1-1,1 1 1,0-1 0,-1 0 0,1 1 0,0-1 0,-1 0-1,1 1 1,0-1 0,0 0 0,0 0 0,0 1-1,0-1 1,0-1 0,0 1-17,1 0-1,-1 0 0,1 0 1,0 1-1,-1-1 1,1 0-1,0 0 1,0 0-1,-1 1 1,1-1-1,0 0 1,0 1-1,0-1 1,0 1-1,1-1 1,36-23-1086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5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0 178 11434,'10'3'390,"1"0"0,-1-1 0,0-1-1,1 1 1,16-1 0,55-8 620,-59 4-704,396-71 3197,-68 8-1014,-190 46-1288,246 1 1,149 39 40,53 1-196,-130-27 485,1 0 547,-433 6-1932,-6-1-172,0 2 1,0 2-1,58 11 0,-89-12-68,0 1 0,0 0 0,0 1 0,0 0 1,12 8-1,11 6-169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8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 16564,'-8'9'2328,"-10"2"1353,-2-1-545,0-4-2543,8 7 1319,18-6-1696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7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3039 500 12931,'11'-8'935,"-1"-1"0,0 0-1,-1 0 1,16-22 0,-21 25-510,0 0-1,0-1 0,-1 1 0,0-1 1,-1 0-1,1 0 0,-1 0 1,0 0-1,-1-1 0,1-10 1,-1 8-129,-1 0 1,-1 1 0,1-1 0,-2 0-1,1 1 1,-1-1 0,-1 1 0,0 0-1,0-1 1,-5-8 0,2 7-123,0 0 0,-1 0 1,-1 0-1,0 1 0,0 0 0,-18-16 1,5 10-144,0 0 0,-1 1 0,0 2 0,-1 0 0,-1 1 0,-48-16 0,46 20-34,-1 1 0,0 2 0,0 0 1,-1 2-1,1 1 0,-1 1 0,1 2 0,-31 4 1,4 3-8,0 2-1,1 3 1,-58 21 0,55-12 21,1 2-1,1 2 1,-57 39-1,-141 111 175,175-121-134,-123 101-10,157-117-5,1 2 1,-50 62 0,-18 54 253,25-33 66,-10-1 78,-17 24 154,70-82-252,-64 137 0,28-48-235,-99 146 506,69-120-133,66-113-345,15-25 13,2 1 0,-24 58-1,-19 77 620,66-171-736,1-4-16,0 1 0,0-1 0,-1 0 0,1 1 1,-1-1-1,1 0 0,-1 0 0,0 0 0,0 0 0,-1 0 0,1 0 0,-5 3 1,7-6-24,0 0 1,-1 0 0,1 0 0,0 0-1,-1 0 1,1 0 0,0 0 0,-1 0-1,1 0 1,0 0 0,0 0 0,-1 0-1,1 0 1,0 0 0,-1-1 0,1 1 0,0 0-1,0 0 1,-1 0 0,1-1 0,0 1-1,0 0 1,0 0 0,-1 0 0,1-1-1,0 1 1,0 0 0,0 0 0,0-1-1,-1 1 1,1 0 0,0-1 0,0 1 0,0 0-1,0-1 1,0 1 0,0 0 0,0 0-1,0-1 1,0 1 0,0 0 0,0-1-1,0 1 1,0-1 0,-1-18-1085,1 18 974,2-33-4895,7-46 0,-9 77 4721,2-17-1423,-2 19 1709,0 1 0,0 0-1,0-1 1,0 1 0,0 0 0,0-1 0,0 1 0,0-1-1,0 1 1,0 0 0,0-1 0,0 1 0,-1 0 0,1-1 0,0 1-1,0 0 1,0-1 0,0 1 0,-1 0 0,1-1 0,0 1-1,0 0 1,-1 0 0,1-1 0,0 1 0,-1 0 0,1 0-1,0 0 1,-1-1 0,1 1 0,0 0 0,-1 0 0,1 0 0,0 0-1,-1 0 1,1 0 0,-1 0 0,1 0 0,0 0 0,-1 0-1,1 0 1,0 0 0,-1 0 0,0 0 0,-4 2 470,1 0 0,-1 0 1,0 0-1,1 0 0,0 1 0,-1 0 1,1 0-1,0 0 0,-7 8 0,1 1 1529,-18 23-1,18-20-852,0 0 0,2 0-1,-11 25 1,16-34-1002,1 1 1,0-1-1,0 0 1,1 1-1,0-1 0,0 1 1,0 0-1,1-1 0,0 1 1,0-1-1,1 1 1,2 9-1,-3-14-129,1 0 0,-1 0 1,1 0-1,0 0 0,0-1 0,0 1 0,0 0 1,0 0-1,0-1 0,0 1 0,1 0 0,-1-1 1,1 1-1,-1-1 0,1 0 0,0 0 0,2 3 1,-1-3-21,0 0 1,-1 0-1,1-1 0,0 1 1,0-1-1,0 1 1,-1-1-1,1 0 0,0 0 1,0 0-1,4-1 1,3-1-293,-1 0 0,0 0 1,0-2-1,0 1 0,-1-1 1,16-9-1,21-19-2738,-1-4 1046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7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105 462 10130,'-4'-5'1241,"-11"-14"5356,14 18-6450,1 1 1,0 0-1,-1 0 0,1 0 0,0-1 0,0 1 0,-1 0 1,1 0-1,0 0 0,-1 0 0,1 0 0,-1 0 0,1-1 1,0 1-1,-1 0 0,1 0 0,0 0 0,-1 0 0,1 0 1,0 0-1,-1 1 0,0-1 0,1 0-18,-1 0-1,1 1 1,-1-1 0,1 1-1,-1-1 1,1 1 0,-1-1-1,1 1 1,0-1 0,-1 1-1,1 0 1,0-1 0,0 1-1,-1-1 1,1 1 0,0 0-1,0 0 1,-2 7 431,1-1-1,0 1 1,0 0-1,1-1 0,1 15 1,0 5 220,-1 13-305,-2-1 1,-2 1-1,-2-1 1,-1 0-1,-24 74 1,22-94-390,9-19-85,0 1 1,0-1-1,0 0 0,0 0 0,0 0 1,0 0-1,0 0 0,0 1 0,0-1 1,0 0-1,0 0 0,0 0 0,-1 0 1,1 0-1,0 0 0,0 1 0,0-1 1,0 0-1,0 0 0,0 0 0,0 0 1,-1 0-1,1 0 0,0 0 0,0 0 1,0 0-1,0 0 0,0 0 0,-1 0 1,1 0-1,0 0 0,0 0 0,0 0 1,0 0-1,0 0 0,-1 0 0,1 0 1,0 0-1,0 0 0,0 0 0,0 0 1,0 0-1,-1 0 0,1 0 0,0 0 1,0 0-1,0 0 0,0 0 0,0 0 1,0 0-1,-1 0 0,1-1 0,0 1 1,0 0-1,0 0 0,0 0 0,0 0 1,0 0-1,0 0 0,0-1 0,0 1 1,0 0-1,-3-13 51,5-18-23,1 0 1,1 0 0,17-60-1,-6 26-95,19-105-374,22-97-484,-50 245 858,0 0 0,2 0 1,17-35-1,-24 55 70,0-1 0,1 0 0,-1 1 0,1-1 0,0 1 0,0 0 0,0-1 0,0 1 1,0 0-1,0 0 0,1 0 0,-1 1 0,1-1 0,-1 1 0,1-1 0,0 1 0,-1 0 0,1 0 0,0 0 0,0 0 0,0 0 0,4 0 1,-3 1 35,0 1 0,0-1 0,0 1 0,0 0 0,0 0 0,0 0 0,0 1 0,0-1 0,0 1 0,0 0 0,-1 0 1,1 0-1,-1 1 0,6 3 0,-1 2 67,0-1 1,-1 1 0,0 1-1,0-1 1,-1 1 0,0 1-1,0-1 1,-1 1 0,-1 0-1,1 0 1,2 11 0,4 16 225,10 68 0,-19-92-284,25 223 536,-19-152-489,-5-61-675,0 0-1,2 0 1,7 24-1,-15-54-3644,-10-13 587,-2 3 1456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8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47 18236,'-10'11'2120,"5"-1"1129,25-7-1088,10-3-497,20-7-928,10-1-224,5-3-528,0 0-392,-2-2-1264,-12-1-1289,-5 7 1553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8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32 16323,'0'31'1897,"1"2"1800,1 2-1297,3 4-367,3 1-577,1 1-680,3-1-256,-1-3-288,-2-2-104,-7-9-216,-2-5-248,-6-8-816,-2-12-584,-4-7-1033,3-9-312,-1-12 1665</inkml:trace>
  <inkml:trace contextRef="#ctx0" brushRef="#br0" timeOffset="1">4 47 20204,'-4'6'1665,"19"-4"967,12-1-247,27-2-977,3-6-360,5 1-568,-1-2-232,-12 0-552,1-2-328,-15 4-1240,-8-4-1193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8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83 109 13499,'113'-45'10362,"-79"30"-9193,0 1 1,1 2 0,37-8-1,-49 17-986,-22 3-184,-1 0 1,0 0-1,0 0 0,0 0 1,1 0-1,-1 0 0,0 1 1,0-1-1,1 0 0,-1 0 1,0 0-1,0 0 0,0 0 1,1 0-1,-1 0 0,0 1 1,0-1-1,0 0 0,1 0 1,-1 0-1,0 1 0,0-1 1,0 0-1,0 0 0,0 0 1,0 1-1,1-1 0,-1 0 1,0 0-1,0 0 0,0 1 1,0-1-1,0 0 0,0 0 1,0 1-1,0-1 0,0 0 1,0 0-1,0 1 0,0-1 1,0 0-1,0 0 0,0 1 1,-1-1-1,1 0 0,0 0 1,0 0-1,0 1 0,0-1 1,0 0-1,0 0 0,-1 0 1,1 1-1,-10 13-116,-58 53-569,18-19 276,33-31 301,-29 30-195,-54 69 1,87-98 287,1 0 0,1 0 0,1 1 0,0 1 0,1-1 0,2 2 0,0-1 1,-5 25-1,5-1 40,2 0 0,3 0 0,1 1 0,7 62 0,-3-63 61,4 47 588,32 156 0,-30-212-236,1 0 0,1-1 0,19 40 0,-23-62-321,0 0-1,0 0 1,1 0 0,0-1-1,1 0 1,0-1 0,1 0 0,0-1-1,1 1 1,0-2 0,18 12-1,-11-11-95,0 0 0,1-1 0,0-1-1,0-1 1,1-1 0,0 0-1,0-2 1,21 2 0,-12-3-609,0-2 1,0-1-1,1-1 0,-1-2 1,30-7-1,97-32-5296,-68 7 3979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29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 16412,'-28'1'2462,"26"-1"-1285,3 1-125,16 0-24,16 0-264,-1 1 0,1 2-1,43 10 1,-64-11-676,0 1 0,-1 0-1,1 0 1,-1 2 0,0-1 0,0 1-1,0 1 1,-1 0 0,0 0 0,-1 1-1,1 1 1,8 10 0,-7-4-27,0 0 1,-1 1-1,-1 0 1,-1 1-1,0 0 1,-1 0-1,7 29 0,-2 6 116,9 73 0,-19-102-115,47 404 1956,-46-406-1885,-2 1 1,-1-1 0,-1 1 0,0 0 0,-2-1 0,0 0-1,-1 0 1,-2 0 0,0 0 0,-1-1 0,-1 1 0,-1-2-1,-19 32 1,24-44-356,0-1 0,0 0 0,-1-1-1,0 1 1,0-1 0,0 0 0,-12 8 0,17-12 197,0-1 1,0 0-1,-1 0 1,1 1-1,0-1 1,0 0-1,-1 0 1,1 0-1,0 1 1,-1-1-1,1 0 1,0 0-1,-1 0 1,1 0-1,0 0 1,-1 0-1,1 0 1,0 0-1,-1 0 1,1 0-1,0 0 0,-1 0 1,1 0-1,0 0 1,-1 0-1,1 0 1,0 0-1,-1 0 1,1 0-1,0 0 1,-1 0-1,1-1 1,0 1-1,0 0 1,-1 0-1,1 0 1,0-1-1,-1 1 1,1-1-1,-3-17-912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30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18 276 15179,'-17'-6'8062,"22"13"-4398,-4-5-3593,13 19 924,-1 1-1,-1 0 0,11 30 0,1 0-416,0-1-442,80 155 566,13-9-304,-116-197-398,1 4 0,0-1 0,0 0 0,1 0 0,0 0 0,-1 0 0,1 0 0,4 3 0,-6-6 0,-1 0 0,1 0 0,-1 1 0,0-1 0,1 0 0,-1 0 0,1 0 0,-1 0 0,1 0 0,0 0 0,-1 0 0,1 0 0,-1 0 0,1 0 0,-1 0 0,1 0 0,-1 0 0,1 0 0,-1 0 0,1 0 0,-1-1 0,1 1 0,0 0 0,0-1 0,0 0 0,0-1 0,0 1 0,0 0 0,0 0 0,0-1 0,0 1 0,0 0 0,0-1 0,0 1 0,0-3 0,10-25 0,-1-1 0,8-45 0,-7 26 0,12-42 0,8-30 0,17-138 0,-46 235 1,-1 1 0,0 0 0,-5-39 0,2 47-4,-1 0 0,-1 0 0,0 1 1,-1-1-1,0 1 0,-10-18 0,11 26-1467,7 15-253,-1-5 914,6 16-822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31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18316,'6'131'7469,"-1"-41"-5800,0 18-743,8 369-652,-20-502-4762,4-13 2095,2-9 744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31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111 104 16836,'0'0'7,"-66"130"6454,57-109-6047,1 0 0,1 1 0,1 0 1,-4 29-1,8-42-366,1-2-1,0 0 1,1 1-1,-1-1 1,2 13-1,-1-19-40,0-1 0,0 1 1,0-1-1,0 0 0,0 1 0,0-1 0,0 0 0,0 1 0,0-1 1,0 1-1,0-1 0,0 0 0,1 1 0,-1-1 0,0 0 0,0 1 1,0-1-1,0 0 0,1 1 0,-1-1 0,0 0 0,0 0 0,1 1 0,-1-1 1,0 0-1,1 0 0,-1 1 0,0-1 0,1 0 0,-1 0 0,0 0 1,1 0-1,-1 0 0,0 0 0,1 1 0,-1-1 0,1 0 0,-1 0 1,0 0-1,1 0 0,-1 0 0,0 0 0,1 0 0,-1-1 0,1 1 1,-1 0-1,0 0 0,1 0 0,-1 0 0,0 0 0,1 0 0,-1-1 0,0 1 1,1 0-1,-1 0 0,0-1 0,0 1 0,1 0 0,-1 0 0,0-1 1,0 1-1,1 0 0,-1-1 0,0 1 0,0 0 0,0-1 0,1 0 1,8-15 137,-1-1 0,0 0 1,-1 0-1,6-22 1,-2 5-69,-7 23-65,45-116 78,-39 105-83,0 1-1,2 0 0,23-32 1,-32 49-4,0 1 1,0 0-1,0 0 0,0 0 1,1 0-1,-1 0 1,1 0-1,0 1 0,0 0 1,4-2-1,-5 3-8,0 0 1,0 0-1,-1 0 0,1 1 1,0 0-1,0-1 0,0 1 1,0 0-1,0 0 0,1 0 1,-1 1-1,-1-1 0,1 1 1,0 0-1,4 1 0,2 2-189,-1 1-1,1 0 0,-1 1 0,-1-1 0,11 11 1,-6-7-279,29 29-1600,-1 10 640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33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324 410 13675,'-3'-1'264,"0"0"0,1 0-1,-1 0 1,0 1 0,0-1 0,0 1 0,0 0-1,0-1 1,0 1 0,0 0 0,1 1 0,-1-1 0,0 1-1,0-1 1,0 1 0,0 0 0,1 0 0,-1 0-1,0 0 1,1 0 0,-6 4 0,-1 2 171,0 0-1,0 1 1,1 0 0,-10 11 0,-11 15 349,1 2-1,2 2 1,2 0 0,-38 80 0,56-105-684,0 0 1,1 0-1,1 0 0,0 1 0,-4 24 1,7-35-85,1 1 0,0-1 0,0 0 0,0 0 1,0 0-1,1 0 0,-1 0 0,1 0 0,0 0 1,0-1-1,0 1 0,0 0 0,3 5 0,-3-6-9,1 0-1,-1-1 0,1 1 0,0-1 1,-1 1-1,1-1 0,0 0 1,0 1-1,0-1 0,0 0 0,0 0 1,0-1-1,0 1 0,0 0 0,1-1 1,-1 1-1,0-1 0,0 0 0,5 1 1,0-1 1,-1-1 0,1 1 0,-1-1 0,1 0 1,-1 0-1,1-1 0,-1 0 0,0 0 1,11-6-1,-7 3 2,0-1 0,-1-1 0,0 1 0,0-1 0,10-11 0,-5 2 5,1 0-1,-2-2 1,-1 1-1,0-2 1,14-29-1,-9 10 35,-2-1 0,-2 0 0,-2-1 0,10-62 0,-14 51 77,-2 0 0,-3 0-1,-4-63 1,1 97-13,-1 0 0,-1 0 1,0 0-1,-1 0 0,-13-32 0,16 46-57,-1 0 0,1 0-1,-1 0 1,0 0 0,0 0 0,0 1 0,0-1-1,-1 1 1,1-1 0,-1 1 0,0 0 0,1 0-1,-5-3 1,5 5-23,1-1-1,-1 1 0,1-1 1,-1 1-1,1 0 1,-1-1-1,0 1 0,1 0 1,-1 0-1,0 0 1,1 0-1,-1 0 0,1 1 1,-1-1-1,0 1 1,1-1-1,-1 1 0,1-1 1,-1 1-1,1 0 1,-1-1-1,1 1 0,0 0 1,-1 0-1,1 0 1,0 0-1,-2 3 0,-4 4 57,1 0 0,0 0 1,1 1-1,0 0 0,0 0 0,1 1 0,0-1 0,-4 16 0,1-1 23,0 1 0,2-1 0,1 1-1,1 1 1,1-1 0,1 0 0,1 0 0,1 1 0,1-1 0,2 0 0,7 27 0,-7-35-75,2 0-1,0-1 1,1 1 0,1-1 0,0-1 0,1 0 0,13 17 0,-13-21-25,1 0 1,-1-1 0,2 0 0,-1-1 0,1-1-1,1 1 1,-1-2 0,1 1 0,24 9 0,-27-13-6,0-1 1,1 0-1,0 0 1,-1-1-1,1 0 1,0-1-1,0 0 1,14-1-1,-21 0-4,1 0 1,0 0-1,-1-1 1,1 0-1,0 0 1,-1 0-1,1 0 1,-1 0-1,0-1 1,1 0-1,-1 1 1,0-1-1,0-1 0,0 1 1,0 0-1,0-1 1,-1 1-1,1-1 1,-1 0-1,1 0 1,-1 0-1,0 0 1,0 0-1,-1 0 0,3-5 1,-1-1 3,-1 1 0,1-1 0,-2 0 0,1 1 0,-1-1 0,-1 0 0,1 0 0,-2 0 0,1 0 0,-1 0 0,-1 0 0,1 0 0,-1 1 0,-1-1 0,-6-15 0,9 23-9,-1-1 0,0 1 0,0 0 0,0-1 0,1 1 0,-1 0 0,0-1 0,-1 1 0,1 0 0,0 0 0,0 0 0,0 0 0,-1 0 0,-1-1 0,2 2 1,0-1-1,0 1 1,1 0 0,-1 0-1,0 0 1,0 0 0,0 0-1,1 0 1,-1 1-1,0-1 1,0 0 0,0 0-1,1 1 1,-1-1 0,0 0-1,1 1 1,-1-1 0,0 0-1,0 1 1,1-1 0,-1 1-1,1-1 1,-1 1-1,1 0 1,-1-1 0,1 1-1,-1 0 1,1-1 0,-1 1-1,1 0 1,0-1 0,-1 2-1,-2 3 2,1 0-1,0 0 1,0 0-1,0 0 1,0 0-1,1 0 1,0 1-1,0-1 1,0 0 0,1 1-1,0-1 1,0 0-1,0 1 1,1-1-1,-1 0 1,1 1-1,1-1 1,-1 0-1,1 0 1,0 0-1,0 0 1,4 7-1,-2-6 1,0 0 0,0 0 0,0 0 0,1-1 0,0 0 0,0 1 0,1-2 0,0 1 0,-1-1 0,2 0 0,-1 0 0,0 0 0,1-1-1,-1 0 1,1 0 0,9 2 0,-3-2-5,0-1-1,1 0 1,-1-1-1,1 0 1,0-1-1,-1-1 1,1 0-1,-1-1 1,1 0-1,-1-1 1,0-1-1,15-5 1,-19 5 1,0 0 1,-1 0-1,1 0 1,-1-1-1,0 0 1,0-1-1,-1 0 1,0 0 0,0-1-1,0 0 1,0 0-1,-1 0 1,-1-1-1,1 0 1,-1 0-1,0 0 1,-1-1-1,3-9 1,-2 2 8,-2 0 0,0-1 0,1-20 0,-2 17-3,5-20 0,-8 40-2,1-1-1,0 1 1,0 0 0,0 0 0,0 0-1,0 0 1,0-1 0,0 1 0,0 0-1,0 0 1,0 0 0,0 0 0,1-1-1,-1 1 1,0 0 0,0 0 0,0 0-1,0 0 1,0-1 0,0 1 0,0 0-1,0 0 1,0 0 0,0 0 0,1 0-1,-1 0 1,0-1 0,0 1-1,0 0 1,0 0 0,0 0 0,1 0-1,-1 0 1,0 0 0,0 0 0,0 0-1,0 0 1,1 0 0,-1 0 0,0 0-1,0 0 1,0 0 0,0 0 0,1 0-1,-1 0 1,0 0 0,0 0 0,0 0-1,0 0 1,1 0 0,-1 0 0,0 0-1,6 8-4,2 8-2,0 0 0,-1 1 0,4 18-1,13 57 25,-22-83-11,9 48 63,6 69 1,-5 60 74,-11-165-142,-1-12-2,0-4 0,0 1 0,1-1 0,0 0 0,1 8 0,3-56 0,-4 37 0,24-379-72,-24 330 33,-1 17-13,1 0 0,13-70 0,-14 105 53,1 0-1,0 0 0,0 0 1,0-1-1,0 1 0,1 0 0,-1 1 1,1-1-1,0 0 0,-1 0 1,1 1-1,1-1 0,-1 1 1,0-1-1,0 1 0,1 0 0,0 0 1,-1 0-1,1 0 0,0 1 1,0-1-1,0 1 0,0 0 1,6-2-1,-4 2 2,0 0-1,0 1 1,0 0 0,0 0 0,0 0 0,0 1-1,0 0 1,0-1 0,0 2 0,0-1-1,0 1 1,-1-1 0,1 1 0,-1 1-1,5 2 1,-4-2 4,0 0-1,-1 1 0,0-1 1,0 1-1,0 0 0,0 0 1,0 1-1,-1-1 0,0 1 0,0 0 1,0 0-1,0 0 0,-1 0 1,0 0-1,0 0 0,0 1 1,-1-1-1,0 1 0,0-1 1,0 1-1,-1 0 0,0 7 1,0-3 2,-1 0 0,0 0 1,0 0-1,-1-1 0,-1 1 1,0 0-1,0-1 0,-1 0 1,0 0-1,0 0 0,-1 0 1,-6 8-1,4-7-58,-1-2 1,1 1-1,-1-1 1,-1 0-1,-9 7 0,14-12-13,0-1-1,0 1 1,0 0 0,-1-1-1,0 0 1,1 0-1,-1-1 1,0 1 0,0-1-1,0 0 1,0 0-1,0 0 1,-8-1-1,12 0-72,-1 0-1,1 0 0,-1 0 1,0-1-1,1 1 0,-1-1 1,1 1-1,-1-1 0,1 1 1,0-1-1,-1 0 1,1 0-1,-1 0 0,1 0 1,0 0-1,0 0 0,0 0 1,0 0-1,0 0 0,0 0 1,0-1-1,0 1 0,0 0 1,-1-4-1,1 2-262,-1-1 1,1 0 0,1 0-1,-1 0 1,1 0-1,-1 1 1,1-1-1,1-8 1,5-34-1616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38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 11851,'5'-20'1712,"1"1"2409,9 3-1145,9 3 121,10 2-216,31 3-737,9-1-439,17 9-769,-1 4-200,-17 11-720,-9 4-896,-37 2 544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33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1 138 14619,'1'3'419,"46"123"11302,-43-110-11109,0 0 0,0 1-1,-2-1 1,0 1 0,-1 31-1,-2-41-370,-1-9-60,0-10-61,1-5-226,1 0 0,0 1 0,2-1 1,0 0-1,1 1 0,1-1 0,0 1 0,1 0 1,1 1-1,13-27 0,-14 32-432,1 0 1,0 1-1,1 0 0,0 0 1,1 1-1,0 0 0,12-11 0,-14 15-195,1-1-1,0 1 0,0 0 0,0 0 0,0 1 0,1 0 0,-1 0 0,1 1 0,0 0 0,-1 0 0,11 0 0,-15 1 701,0 1 1,0 0-1,0 0 0,-1 0 0,1 0 1,0 1-1,0-1 0,0 1 0,-1 0 1,1-1-1,0 1 0,0 0 0,-1 1 1,1-1-1,-1 0 0,1 1 0,3 2 1,-4-1 392,0-1 0,0 1 0,0 0 0,0 0 0,0 0 1,-1 0-1,1 0 0,-1 0 0,0 0 0,0 0 1,0 0-1,0 1 0,0-1 0,0 5 0,0 0 324,0 1 0,1 0-1,0-1 1,1 1-1,0-1 1,0 0 0,1 1-1,0-2 1,6 10 0,-8-14-618,0 0 1,1 1-1,0-1 1,-1-1-1,1 1 1,1 0 0,-1-1-1,0 1 1,0-1-1,1 0 1,-1 0-1,1-1 1,0 1-1,0-1 1,-1 1-1,1-1 1,0 0 0,0-1-1,0 1 1,0-1-1,0 1 1,7-2-1,-8 1-40,0 0 0,1-1 0,-1 1 0,0-1 0,0 0 0,0 0 0,0 0 0,-1 0 0,1-1 0,0 1 0,0-1 0,-1 0 0,1 1 0,-1-1 0,4-4 0,-5 5-3,0-1 1,0 0-1,0 1 0,0-1 1,0 1-1,0-1 0,0 0 1,-1 0-1,1 0 0,-1 1 1,0-1-1,1 0 0,-1 0 1,0 0-1,0 0 0,0 0 1,0 1-1,0-1 0,-1 0 1,1 0-1,0 0 0,-1 0 1,0 1-1,1-1 0,-1 0 1,-2-3-1,-24-37 203,-1 0-791,25 37 123,1 1-1,0-1 0,0 1 0,0-1 0,1 0 1,0 0-1,-1-8 0,1 11-17,1-1 1,0 0-1,1 0 0,-1 0 0,0 0 0,1 0 1,-1 1-1,1-1 0,0 0 0,0 0 0,0 1 1,2-4-1,13-12-1530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33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0 21789,'-13'15'1896,"3"9"921,6 8-177,7 17-1135,8 12-369,5 13-600,0 1-176,0-3-272,0-5-88,-6-11 0,-4-4 0,-3-11-272,-3-6-296,-3-11-1009,-3-8-831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34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0 199 18324,'22'-2'4032,"7"-2"-2087,-10 1-1102,69-11 1268,76-10-353,-128 22-4071,39 1 1,-72 1 2003,-1 0 0,0 0 0,0 1-1,1-1 1,-1 0 0,0 1 0,0 0 0,1-1 0,-1 1 0,0 0 0,0 0-1,0 0 1,3 2 0,-4-1 234,0-1-1,0 0 0,0 1 1,0-1-1,0 1 0,0 0 1,-1-1-1,1 1 0,0 0 1,-1-1-1,1 1 0,-1 0 1,0-1-1,0 1 1,1 0-1,-1 0 0,-1 2 1,1 21 677,-1-15 135,1 0 0,0-1 1,3 19-1,-2-25-528,-1 0 0,1 0 0,1 0 0,-1 0 0,0 0 0,1 0 0,-1 0 0,1 0 0,0 0 0,0-1 0,0 1 0,0-1 0,1 0 0,-1 1 0,5 2-1,-2-2 96,0 0 0,0 0 0,1 0 0,0-1 0,-1 0 0,1 0 0,10 2 0,-12-3-200,1 0 0,-1-1 0,0 1 1,0-1-1,1 0 0,-1-1 0,0 1 1,0-1-1,1 1 0,-1-1 0,6-3 1,-9 4-97,0-1 0,0 1 0,0-1 0,0 1 1,0-1-1,0 1 0,0-1 0,0 1 0,0-1 1,0 0-1,-1 0 0,1 1 0,0-1 0,-1 0 0,1 0 1,0 0-1,-1 0 0,1 0 0,-1 0 0,1 0 1,-1 0-1,0 0 0,0 0 0,1 0 0,-1 0 1,0 0-1,0 0 0,0 0 0,0 0 0,0 0 1,0-1-1,0 1 0,0 0 0,-1 0 0,1 0 1,0 0-1,-1 0 0,1 0 0,-2-2 0,-1-2 10,0-1 0,-1 0 1,0 1-1,0 0 0,-5-5 0,-8-8 138,-6-6-1370,-36-50 0,53 65 795,0-1 1,1 1-1,0-1 0,0 0 0,2-1 1,-1 1-1,1-1 0,0 1 1,-1-20-1,2 2 507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35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1 755 14531,'9'7'1270,"1"1"0,-1 0 0,0 0 0,-1 1 1,0 0-1,-1 0 0,8 12 0,-6-6 59,0 0 1,7 18 0,-13-24-1082,-1 1 0,1-1 0,-2 0 0,1 1 1,-2-1-1,1 17 0,0 0-153,-2-26-94,1 0 0,0 1 0,0-1 0,0 0-1,0 0 1,0 1 0,0-1 0,0 0 0,0 0-1,0 1 1,1-1 0,-1 0 0,0 0 0,0 1 0,0-1-1,0 0 1,0 0 0,0 0 0,0 1 0,0-1 0,1 0-1,-1 0 1,0 0 0,0 1 0,0-1 0,0 0 0,1 0-1,-1 0 1,0 0 0,0 0 0,1 0 0,-1 1 0,0-1-1,8-5 10,11-19-31,-12 16-4,1-2-5,1 0 0,1 1 0,0 0-1,0 1 1,0 0 0,1 1 0,0 0-1,1 1 1,-1 0 0,1 0 0,0 1-1,1 1 1,-1 0 0,1 1 0,0 1 0,0-1-1,18 1 1,-25 2 68,0 0 0,0 0 0,0-1 0,0 0 0,0 0 0,0 0-1,0-1 1,0 0 0,0 0 0,-1 0 0,1-1 0,-1 0 0,8-5 0,47-30 288,-33 22-153,51-40 1,-74 52-151,-1 0-1,1 0 1,-1 0-1,0 0 1,0 0-1,4-8 1,-6 11-18,-1 0 1,1-1-1,0 1 1,-1-1-1,1 1 0,-1-1 1,1 1-1,-1-1 1,0 1-1,1-1 1,-1 1-1,0-1 0,0 1 1,0-1-1,0 0 1,-1 1-1,1-1 1,0 1-1,-1-1 0,1 1 1,-1-1-1,1 1 1,-1 0-1,0-1 1,-1-1-1,2 2-4,-1 1-1,1 0 1,-1-1 0,1 1 0,-1 0-1,0-1 1,1 1 0,-1 0 0,1 0-1,-1-1 1,0 1 0,1 0-1,-1 0 1,1 0 0,-1 0 0,0 0-1,1 0 1,-1 0 0,0 0 0,1 0-1,-1 0 1,1 1 0,-1-1-1,0 0 1,1 0 0,-1 0 0,1 1-1,-1-1 1,1 0 0,-1 1-1,1-1 1,-2 1 0,-16 17-2,9-4-1,1 0-1,0 0 1,1 1 0,1 0 0,0 1 0,1-1-1,0 1 1,2 0 0,0 1 0,-2 21 0,5-35 1,0-1 0,0 1 0,0-1 0,0 1 1,1-1-1,-1 1 0,1-1 0,-1 1 0,1-1 0,0 1 1,0-1-1,0 0 0,0 1 0,1-1 0,-1 0 1,3 3-1,-2-3-1,-1-1 0,1 1 1,0-1-1,0 0 1,-1 0-1,1 0 0,0 0 1,0 0-1,0-1 1,0 1-1,0 0 0,0-1 1,0 0-1,0 1 0,1-1 1,-1 0-1,0 0 1,0 0-1,0 0 0,4-1 1,-1 0-15,0-1 0,-1 1 1,1-1-1,0 0 1,-1 0-1,1-1 0,-1 1 1,0-1-1,1 0 0,-1 0 1,-1-1-1,1 1 0,0-1 1,-1 0-1,0 1 1,5-8-1,3-7-205,-1 0 0,13-32 0,-19 41 125,6-16-145,-1 0 0,-1-1-1,-1 0 1,-1-1 0,-2 0-1,-1 1 1,0-1-1,-2-1 1,-2 1 0,-3-29-1,-14-77 977,-36-139 0,48 226 1200,16 78-1289,7 40 0,-3-8-452,-12-55-198,60 251 240,-50-200-558,-4 0 0,2 86 0,-11-130-1270,1-16 1520,0 0-1,1 1 1,-1-1 0,0 0 0,0 0 0,0 0 0,0 0 0,0 0-1,0 0 1,0 0 0,0 0 0,0 1 0,0-1 0,0 0-1,0 0 1,0 0 0,0 0 0,0 0 0,0 0 0,0 0-1,0 1 1,0-1 0,0 0 0,0 0 0,0 0 0,0 0-1,0 0 1,-1 0 0,1 0 0,0 1 0,0-1 0,0 0-361,0 0 360,0 0 1,-1 0 0,1 0 0,0 0 0,0 0 0,0 0 0,0 0-1,0 0 1,0 0 0,0 0 0,0 0 0,-1 0 0,1 0-1,0 0 1,0 0 0,0 0 0,0 0 0,-3-5-2846,2-7 477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35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1 172 14443,'88'2'5847,"42"12"-4996,-114-12-1184,-5-1 296,0 1-1,0 0 1,0 1 0,11 4 0,-18-5 402,1-1 0,0 0-1,-1 0 1,1 0 0,0 0 0,0-1 0,-1 0 0,1 0 0,0 0 0,8-2 0,-3 0 101,0-1 1,-1 1 0,1-2 0,9-4 0,-18 8-432,0 0 0,0-1 1,0 1-1,-1 0 0,1-1 0,0 1 1,0-1-1,-1 1 0,1-1 1,0 1-1,-1-1 0,1 1 0,-1-1 1,1 0-1,-1 1 0,1-1 1,0-1-1,-1 1-26,0 1 0,0 0 0,0-1 0,-1 1 0,1 0 0,0-1 0,0 1 1,0 0-1,0-1 0,-1 1 0,1 0 0,0 0 0,-1-1 0,1 1 0,0 0 0,0 0 0,-1-1 0,1 1 0,0 0 0,-1 0 1,1 0-1,0 0 0,-1-1 0,1 1 0,0 0 0,-1 0 0,-36-6-20,29 5 43,7 1-31,0-1-1,0 1 1,1 0-1,-1 0 1,0-1-1,0 1 0,0 0 1,1 0-1,-1 0 1,0 0-1,0 0 1,0 1-1,1-1 1,-1 0-1,0 0 1,0 0-1,0 1 0,1-1 1,-1 0-1,0 1 1,1-1-1,-1 0 1,0 1-1,1-1 1,-1 1-1,0 0 0,1-1 1,-1 1-1,1-1 1,-1 1-1,1 0 1,-1 0-1,-2 3 1,-4 4 70,1 0 0,0 1 0,0 0 0,1 0-1,-7 17 1,10-23 11,1 1 0,0 0 0,-1 0 0,1 0 0,1 0 0,-1 0-1,0 0 1,1 1 0,0-1 0,0 0 0,0 0 0,1 0 0,-1 0 0,1 0 0,0 0 0,0 0-1,2 4 1,-1-5-33,-1-1 0,1 0 0,0 0 0,-1 0 1,1 0-1,0 0 0,0-1 0,0 1 0,1-1 0,-1 1 0,0-1 0,0 0 0,1 0 0,-1 0 0,1 0 0,-1 0 0,1 0 0,-1-1 0,1 1 0,0-1 0,-1 0 0,6 0 0,1 0 39,0 0 0,0-1 0,0 0 0,0-1 1,13-4-1,-12 3-66,0-1 0,0 0 1,0-1-1,0 0 0,0-1 1,-1 0-1,0-1 1,-1 0-1,1 0 0,-1 0 1,0-1-1,-1-1 0,0 1 1,0-1-1,-1 0 0,0-1 1,-1 1-1,0-1 0,-1 0 1,7-20-1,1-37 9,-9 47-28,0 0 0,9-27 0,-5 34 3,-7 13-6,0 0 0,0-1 1,0 1-1,0 0 0,0 0 0,1 0 1,-1 0-1,0 0 0,0 0 0,0-1 1,0 1-1,0 0 0,1 0 1,-1 0-1,0 0 0,0 0 0,0 0 1,1 0-1,-1 0 0,0 0 1,0 0-1,0 0 0,0 0 0,1 0 1,-1 0-1,0 0 0,0 0 0,0 0 1,0 0-1,1 0 0,-1 0 1,0 0-1,0 0 0,0 0 0,0 1 1,1-1-1,0 1 6,0 1-1,0 0 1,0 0 0,0-1-1,-1 1 1,1 0 0,-1 0-1,1 0 1,-1 0 0,1 0 0,-1 3-1,7 103 352,-6-67-170,7 45 0,-7-79-188,0 1 1,1-1-1,0 0 0,1 0 0,6 12 1,-7-15-1,0-1 0,0 1 0,1-1 0,-1 0 1,1 0-1,0 0 0,0 0 0,0 0 1,0-1-1,1 1 0,-1-1 0,7 3 0,-1-1-2,1-1 0,17 3 0,-25-5 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47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549 1043 7754,'-10'-2'950,"-1"-1"0,1 2 0,-1-1 0,0 1 0,1 1 0,-1 0 1,0 1-1,-20 1 5259,35-7-4774,8-4-928,-3 4-259,0 1 0,0 1 0,1 0 1,-1 0-1,18-2 0,51-3 70,-65 7-264,229-1 32,-126 4-74,41-4 144,261 12 735,-336-1-788,13 2 107,109-2 0,104-32 586,-23 1-22,-185 19-666,352-27 44,-44 5 54,-208 18-20,-8-8 228,-21 0-148,785-13 482,-538 61-713,-56 1-13,-230-23-13,476 14 40,-453-31-14,-129 3-41,1-2 0,-1 0 0,46-18 0,-38 10 56,40-15 156,93-49 0,-145 64-201,99-57 37,-99 56-38,-1-1 0,-1-1 0,25-26 0,-38 35-8,-1 0-1,1-1 1,-2 0 0,1 0 0,-1-1-1,7-17 1,-10 21 2,0 1 0,-1-1-1,0 0 1,0 0 0,0 1 0,0-1 0,-1 0-1,0 0 1,0 0 0,0 0 0,-1 0-1,0 0 1,0 0 0,0 0 0,-3-8 0,-8-10-13,-1 0 0,-1 1 0,-22-28 0,23 35 9,-1 0-1,0 0 1,0 2 0,-2 0 0,0 0 0,0 2 0,-26-15 0,-2 4-59,-87-32 1,46 25 11,-2 4 0,-96-14 0,-184 2 28,244 31 50,-392-15-161,-2 19-390,404 5 439,-570 10-285,-23-19 376,279 7 18,134 2-29,-404 2-16,201 16 43,-37 0-23,287-14-3,196-3 3,1 3 1,-93 25 0,73-9 2,1 3 0,-79 43 0,-115 89-7,244-146 7,1 0-1,1 1 0,0 1 1,0 1-1,-14 18 0,26-27 1,-1 0-1,2 0 1,-1 0 0,1 0-1,0 1 1,0 0 0,1-1-1,-3 9 1,5-10-1,-1 0 1,0 0-1,1 0 0,0 0 0,0 0 0,1 0 1,-1 0-1,1 0 0,0 0 0,0 0 1,1 0-1,3 8 0,-1-5 13,1 0 0,0-1-1,0 0 1,1 0 0,-1 0 0,1 0-1,1-1 1,0 0 0,-1-1 0,12 8 0,11 4 99,41 20 0,-65-34-100,67 30 196,2-4 1,2-2-1,0-4 1,1-4-1,1-2 1,118 9-1,-175-24-942,0-1-1,0-1 1,1-1-1,-1 0 1,33-8-1,-48 7 402,0-1 0,0 1 0,-1-1 0,9-6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1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0 119 10042,'18'0'5689,"-18"0"-5625,0 0 1,0 0-1,1 0 0,-1 0 0,0 0 0,0 0 0,0 0 0,1 0 0,-1 0 0,0 0 1,0 1-1,0-1 0,0 0 0,1 0 0,-1 0 0,0 0 0,0 0 0,0 0 0,0 1 0,1-1 1,-1 0-1,0 0 0,0 0 0,0 0 0,0 1 0,0-1 0,0 0 0,0 0 0,0 0 1,0 1-1,1-1 0,-1 0 0,0 0 0,0 0 0,0 1 0,0-1 0,-4 8 2080,2 0-104,2-8-1988,1 1-1,-1-1 1,1 0 0,-1 0 0,1 0 0,-1 1 0,1-1 0,-1 0 0,1 0 0,-1 0 0,1 0 0,0 0 0,-1 0 0,1 0 0,-1 0 0,1 0-1,-1 0 1,1 0 0,-1 0 0,1-1 0,-1 1 0,2 0 0,7-2 827,1 1 1,18 1-1,9 0-96,352-16 1269,-298 12-1446,128-22-1,-207 24-531,0 0 0,0 1 0,0 0 0,0 1 0,0 1 0,1 0-1,-1 0 1,0 1 0,0 1 0,-1 0 0,16 6 0,-26-9-73,9 5 51,0-1-1,1 0 1,12 3 0,-20-7-82,-1 1 0,1-1 1,-1 1-1,1-1 0,-1 0 0,1 0 0,-1 0 1,1-1-1,0 1 0,-1-1 0,1 1 0,-1-1 1,0 0-1,1 1 0,-1-2 0,1 1 0,-1 0 1,0 0-1,4-3 0,-4 1-313,0 0 0,0 0 0,-1 0 0,1 0 0,-1 0 0,1-1 0,-1 1 0,0 0 0,1-5 0,1-3-1231,10-39-5811,-9 32 5786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1.7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11731,'1'4'7810,"7"5"-4434,15 18-2669,-12-15 501,-3-3-822,4 4 265,-1 1 0,0 0-1,14 23 1,-23-32-534,1 0-1,-1 0 1,0 0 0,-1 0-1,1 1 1,-1-1-1,0 0 1,0 1 0,-1-1-1,1 1 1,-1-1 0,0 0-1,-1 1 1,0-1-1,1 1 1,-3 5 0,1-7-47,0 1 1,0 0 0,0-1-1,-1 1 1,1-1 0,-1 0-1,0 0 1,0 0 0,-1 0-1,-4 4 1,0-1-39,-2 1 1,1-2-1,-13 8 1,21-13-87,-1 0 0,1 0 1,-1 0-1,1-1 0,-1 1 1,1-1-1,-1 1 1,1-1-1,-1 1 0,1-1 1,-4 0-1,5 0-10,-1 0 0,0 0 0,1-1 0,-1 1 0,1 0 0,0-1 0,-1 1 0,1 0-1,-1-1 1,1 1 0,-1 0 0,1-1 0,0 1 0,-1-1 0,1 1 0,0-1 0,-1 1 0,1-1 0,0 1 0,0-1 0,0 1 0,-1-1-1,1 1 1,0-1 0,0 0 0,0 1 0,0-1 0,0 1 0,0-1 0,0 1 0,0-1 0,0 1 0,0-1 0,0 0 0,1 0 0,0-7-887,0 1 0,1-1 0,0 0 0,0 1 0,1 0 1,3-8-1,-3 8 302,10-21-1059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2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0 15619,'-15'12'2145,"3"5"1256,-1 7-601,2 5-463,7 5-705,3 1-432,1 3-616,0-1-224,1-2-416,3-3-472,8-9-1256,12-1 2440,15-4-1136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2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13379,'2'90'9714,"3"0"-5051,30 176-2325,-30-239-2331,-2-4-115,2-1-1,0 0 0,1 0 0,11 24 0,-14-41-148,0 1-1,0-1 1,0 0-1,0 1 1,1-2-1,0 1 1,0 0-1,0-1 1,1 0-1,0 0 1,-1 0-1,1 0 0,1-1 1,-1 0-1,0 0 1,1 0-1,-1-1 1,1 0-1,0 0 1,8 2-1,-7-3-363,1 0 1,0-1-1,10 0 0,24-3-1017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18:35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13843,'-3'10'1563,"1"1"0,0-1 0,0 1 0,1-1 0,1 1-1,0 16 1,12 65 2604,-7-63-3248,5 25-615,2-1-1,3 0 1,2-1-1,28 58 1,-43-103-705,2 0-1,-1 0 1,1 0 0,0-1 0,10 13 0,-13-19 277,-1 1 1,1 0-1,-1-1 1,1 1 0,0-1-1,-1 1 1,1-1 0,0 1-1,-1-1 1,1 0-1,0 1 1,0-1 0,-1 0-1,1 0 1,0 1 0,0-1-1,0 0 1,-1 0 0,1 0-1,0 0 1,0 0-1,0 0 1,-1 0 0,1 0-1,0-1 1,0 1 0,-1 0-1,1 0 1,0-1 0,0 1-1,-1 0 1,1-1-1,0 1 1,-1 0 0,1-1-1,0 1 1,-1-1 0,2 0-1,0-2-431,1-1-1,-1 1 1,1 0-1,-1-1 1,3-6-1,10-23-1467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2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 13915,'-3'-2'1952,"-2"2"1441,5 5-864,0 6-353,2 12-520,2 2-247,9 12-377,3 3-152,7 2-296,1-2-128,4-7-304,6-2-48,-2-5-344,-2-6-360,-2-5-1120,-3-7-569,12-15-4504,3-10 4088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2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16 16676,'0'-1'309,"0"0"1,0 1 0,0-1 0,0 0 0,0 1 0,0-1 0,0 1-1,0-1 1,-1 0 0,1 1 0,0-1 0,0 1 0,-1-1-1,1 1 1,0-1 0,-1 1 0,1-1 0,0 1 0,-1-1 0,0 0-1,0 1-104,1-1-1,-1 1 1,0 0-1,0-1 0,1 1 1,-1 0-1,0 0 0,0-1 1,0 1-1,1 0 1,-1 0-1,0 0 0,-1 0 1,-1 1-28,0-1 0,1 1 0,-1 0 0,0-1 0,1 1 0,-1 1 0,1-1 0,-3 2 0,-2 2-55,1 0 1,0 0 0,0 1 0,1 0 0,-1 1 0,1-1 0,1 1 0,-1 0 0,1 0 0,1 0-1,-6 14 1,1 2-28,1-1-1,-7 43 0,10-40-95,2-1 0,0 1 0,1 0 0,1 0 0,2 0 0,0-1 0,2 1 0,0-1 0,11 32 0,-11-39 226,1-3-3626,-4-29-2305,0-2 4032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3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15403,'5'3'1889,"3"0"1215,14-1-919,6-2-201,8-2-759,1-3-417,0 2-440,-2-2-256,-7-1-968,-6 1-481,-3-5-1759,4-2 1567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3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0 173 14475,'5'14'1729,"0"1"-1,-1-1 1,-1 1 0,0 0 0,1 27-1,-4-29-677,-3 24-1,-3-92-819,6 32-261,0 1-1,2-1 1,8-42 0,-8 52 21,2-1 0,0 1 0,1 0 0,0 0 0,1 0 0,0 1 0,14-19 0,-18 28 10,0 1 1,0-1 0,0 1 0,0 0-1,1 0 1,-1 0 0,1 0 0,0 0-1,-1 0 1,5-1 0,-6 3 4,0-1-1,0 1 1,0 0 0,0-1 0,1 1 0,-1 0-1,0 0 1,0 0 0,0 0 0,0 0 0,1 0-1,-1 0 1,0 1 0,0-1 0,0 0 0,0 0-1,0 1 1,1-1 0,-1 1 0,0-1-1,0 1 1,0 0 0,0-1 0,0 1 0,-1 0-1,1 0 1,0-1 0,0 1 0,0 0 0,0 1-1,5 8 178,-1 0 0,0 0 0,-1 0 0,0 1 0,-1-1 0,0 1 0,2 18-1,6 17 533,36 154 680,-46-198-1564,-1 0 0,0 0 0,1 0 0,-1 0 0,0 0 0,0 0 0,0 1-1,0-1 1,-1 2 0,-2-16-7138,2 1 5272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3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52 17084,'-14'11'2176,"7"-2"1649,12-2-848,17-7-1281,10-3-584,12-9-520,-3-2-480,14-5-3400,-1-12 2447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6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8174 3 9082,'9'1'1849,"-8"1"-305,-11 5 799,8-6-2093,1 0-1,-1 0 1,1 0 0,-1 0 0,1 0 0,-1 0 0,-2 3 0,4-3-131,-1-1 1,0 0-1,0 1 0,0-1 0,0 0 1,1 0-1,-1 0 0,0 0 1,0 1-1,0-1 0,0 0 1,0-1-1,0 1 0,-1 0 0,-2 0 226,-47 0 1072,-59 8 1,57-3-1173,-66-1 1,-53-10 377,-10 0-197,-391-12-211,365 5-159,-256 18 0,17 13 958,341-18-683,-469 3 204,2 21-345,447-14-84,-208 7 63,49-33-161,130 6 13,-22-4-16,58 3-71,-147 6-1,171 10-73,-329 11 10,44 14 96,228-14-130,144-15 161,-228 19-69,-2-20 41,-274-17 163,324 13-104,102-5-109,4 1-3,7 8 79,41 1 7,0-2-1,-54-7 1,42 1 26,0 3 0,0 2 0,-64 5 0,93-2 3,1 1 0,0 0 0,0 1 0,0 1-1,1 0 1,-27 11 0,41-14-181,0-1 0,1 0 0,-1 0 0,0 0 0,0 1 0,0-1-1,0 0 1,0 0 0,0-1 0,0 1 0,0 0 0,1 0 0,-1 0 0,0-1 0,0 1 0,0 0 0,0-1-1,0 1 1,1 0 0,-1-1 0,0 1 0,0-1 0,1 0 0,-2 0 0,2 1-21,-1-1-1,1 0 1,-1 1 0,1-1 0,-1 1-1,1-1 1,0 0 0,-1 1 0,1-1 0,0 0-1,-1 0 1,1 1 0,0-1 0,0 0-1,0-1 1,3-7 1253,7 2-348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6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1 11731,'0'0'145,"0"0"1,1 0 0,-1 0 0,0 0 0,1 0 0,-1 0 0,0 0 0,1 0 0,-1 0 0,0 0 0,1 0 0,-1 0 0,0 1 0,0-1 0,1 0 0,-1 0-1,0 0 1,1 0 0,-1 1 0,0-1 0,0 0 0,1 0 0,-1 1 0,0-1 0,0 0 0,0 0 0,1 1 0,-1-1 0,0 0 0,0 1 0,-2 10 2106,-12 11-352,-37 35 580,-2 3-495,46-52-1576,1 1 0,1 0 0,-1 0 0,2 0 0,-7 17 0,10-24-299,0 1 1,1-1 0,-1 0-1,1 0 1,-1 1 0,1-1-1,0 0 1,0 1-1,0-1 1,0 0 0,0 1-1,1-1 1,-1 0 0,1 0-1,0 1 1,-1-1 0,1 0-1,1 2 1,0-1-32,0 0-1,0-1 1,0 1 0,1-1 0,-1 0 0,1 1 0,-1-1-1,1-1 1,0 1 0,-1 0 0,6 2 0,2 0-72,1 0 0,0-1 1,1 0-1,-1 0 0,1-1 1,11 0-1,32 0-2471,95-7-1,-68-3 726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6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1 16548,'-14'1'1029,"0"1"0,0 0 1,0 1-1,1 1 1,-1 0-1,1 1 1,-18 9-1,18-7-780,0 1 0,1 0 0,0 1 0,0 0 0,1 1 0,0 0 0,1 0 0,0 2 0,1-1 0,0 1 0,-9 16 0,14-20-161,0 0 1,0 0-1,1 0 0,1 0 0,-1 1 1,1-1-1,1 1 0,-1 0 0,2-1 1,-1 1-1,1 0 0,0 0 0,3 14 1,3 4 97,1 0 0,1-1 0,12 26 0,-11-30-80,0 1 1,-2-1-1,0 1 0,4 36 0,-10-52-142,0 30 190,0-35-212,-1 0 1,0 0 0,-1-1-1,1 1 1,0 0 0,0 0-1,-1-1 1,1 1 0,-1 0-1,0-1 1,1 1 0,-1-1-1,0 1 1,0-1 0,0 1-1,-1 1 1,1-3-105,1 1-1,-1-1 1,0 0-1,0 0 1,1 1-1,-1-1 1,0 0 0,0 0-1,1 0 1,-1 0-1,0 0 1,0 0-1,0 0 1,1 0 0,-1 0-1,0 0 1,0 0-1,0 0 1,1 0-1,-1-1 1,0 1 0,0 0-1,1-1 1,-1 1-1,0-1 1,1 1-1,-1-1 1,0 1 0,1-1-1,-1 1 1,1-1-1,-1 1 1,1-1-1,-1 0 1,1 1 0,-1-1-1,1 0 1,-1 0-1,-7-18-1570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7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1 103 15603,'0'5'5417,"21"-7"-2872,8-4-465,12-4-879,6 1-393,1-2-520,0 1-304,-5-3-800,-5 0-504,-7 1-1617,-3-1 4257,8 5-1592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7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10610,'-5'23'4120,"1"-1"0,0 45 0,4-50-2900,1 0 1,5 24-1,-1-19-1121,-1 1 0,1 32 0,-6-55-163,1 0 0,0 0-1,0 0 1,0 0-1,0-1 1,0 1-1,0 0 1,0 0 0,0 0-1,0 0 1,0 0-1,-1 0 1,1 0-1,0 0 1,0 0 0,0 0-1,0 0 1,0 0-1,0 0 1,0 0-1,-1 0 1,1 0-1,0 0 1,0 0 0,0 0-1,0 0 1,0 0-1,0 0 1,0 0-1,-1 0 1,1 0 0,0 0-1,0 0 1,0 0-1,0 0 1,0 1-1,0-1 1,0 0 0,0 0-1,0 0 1,0 0-1,0 0 1,-1 0-1,1 0 1,0 0 0,0 0-1,0 1 1,0-1-1,0 0 1,0 0-1,0 0 1,0 0 0,0 0-1,0 0 1,0 0-1,0 0 1,0 1-1,0-1 1,-5-9-2117,3-2 542,0-1 1,1 1-1,1-23 0,-1-17 5992,8 59-2338,-2-5-1606,1 0 0,-1-1-1,1 1 1,0-1 0,0 0-1,0 0 1,0-1 0,0 0 0,12 1-1,-9-2-229,0 0-1,-1 0 0,1-1 0,-1 0 0,1 0 0,13-5 1,-18 5-166,0-1 1,-1 1 0,1-1 0,-1 0 0,1 0 0,-1 0 0,0 0 0,0-1 0,0 0 0,0 1-1,0-1 1,0 0 0,-1 0 0,1 0 0,2-6 0,-2 3-29,-1 0-1,1-1 1,-1 0 0,0 1-1,0-1 1,-1 0 0,1-12 0,-4 46 1207,-9 95-457,10-117-1040,1 0 1,-1 0 0,1 0-1,0 0 1,1 7 0,-1-11 188,1 0 0,-1-1 1,0 1-1,0 0 0,1 0 0,-1-1 1,0 1-1,1 0 0,-1 0 0,1-1 1,-1 1-1,1 0 0,-1-1 1,1 1-1,-1-1 0,1 1 0,0-1 1,-1 1-1,1-1 0,0 1 0,0-1 1,-1 1-1,1-1 0,0 0 0,0 0 1,0 1-1,-1-1 0,1 0 1,0 0-1,0 0 0,0 0 0,-1 0 1,1 0-1,0 0 0,0 0 0,1-1 1,18-4-1534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7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65 13827,'4'14'1867,"-1"-1"0,0 0 0,-1 1 0,0 0 0,-1 13 0,0-3-500,-1-2-841,0 0 0,-2 0 0,-1 0 0,0-1-1,-2 1 1,-8 23 0,10-37-599,3-15-73,3-18-219,16-32-1097,43-89 0,-52 124 1240,-2 6 78,-3 3 59,1 0 0,0 1 0,1 0 0,16-21 0,-22 32 93,-1 0 1,1 0-1,0 0 1,0 1-1,0-1 1,0 0-1,0 0 1,0 1 0,0-1-1,0 1 1,0-1-1,0 1 1,0-1-1,0 1 1,1-1-1,-1 1 1,2 0 0,-2 0 17,0 0 0,-1 0 0,1 0 0,0 1 0,0-1 0,0 0 0,0 0 0,0 1 0,0-1 0,-1 1 0,1-1 0,0 1 0,0-1 0,-1 1 0,1 0 0,0-1 0,0 2 0,3 3 164,-1 0 1,0 0-1,-1 0 0,1 1 1,2 8-1,-4-11-105,12 38 962,-2 1 1,8 58-1,-9-43-680,-8-47-355,0-5-88,-1 1 1,0 0-1,-1 0 0,1 0 1,-1 0-1,-1 6 1,1-11 9,0-1 1,0 1-1,0-1 1,0 0-1,0 1 1,0-1 0,0 1-1,0-1 1,-1 0-1,1 1 1,0-1 0,0 1-1,0-1 1,-1 0-1,1 1 1,0-1-1,0 0 1,-1 1 0,1-1-1,0 0 1,-1 1-1,-5-4-2787,-4-14-1023,5-3 4128,0-8-141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3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390 24 10234,'1'-4'646,"0"3"-355,-1 0 1,0 0-1,1 0 1,-1 0-1,0 0 0,0 0 1,1 0-1,-1 0 1,0 0-1,0 0 0,0-2 1,-1 3-195,1-1 0,0 1 0,-1 0-1,1-1 1,-1 1 0,1-1 0,0 1 0,-1 0 0,1 0 0,-1-1 0,1 1 0,-1 0 0,1 0 0,-1-1 0,0 1 0,1 0 0,-1 0 0,1 0 0,-1 0 0,1 0 0,-1 0-1,1 0 1,-1 0 0,1 0 0,-1 0 0,0 0 0,1 0 0,-1 1 0,0-1 0,-17 8 5324,26-12-3647,-8 3-1699,1 1-1,-1 0 1,0 0 0,0-1 0,1 1-1,-1 0 1,0 0 0,1 0-1,-1 0 1,0-1 0,1 1 0,-1 0-1,1 0 1,-1 0 0,0 0 0,1 0-1,-1 0 1,0 0 0,1 0 0,-1 0-1,1 0 1,-1 0 0,0 0-1,1 0 1,-1 0 0,0 0 0,1 0-1,-1 0 1,1 1 0,-1-1 0,1 1-29,-1 0 0,0 0 0,0 0 1,1 0-1,-1 0 0,0 0 1,0 0-1,0 0 0,0 0 1,0 0-1,-1 0 0,1 0 1,0 0-1,-1 2 0,-2 6 30,0 0 0,-1 0-1,0-1 1,-8 14 0,0 0 57,-210 359 2250,220-378-2392,-10 17-146,-2 0 0,0-1 1,-2 0-1,-24 23 1,38-41 51,2 0-95,-1 0-1,0 0 0,0-1 0,1 1 1,-1 0-1,0-1 0,0 1 0,0-1 1,0 1-1,0-1 0,0 1 1,0-1-1,0 0 0,0 1 0,0-1 1,0 0-1,0 0 0,-2 0 0,3-3-18,6-1-166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7:58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0 14075,'-11'8'2232,"6"4"1905,6 2-776,19 2-1457,7-1-639,8-6-737,3-4-552,-4-18-8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07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337 61 18548,'-4'-6'482,"1"1"-1,-1-1 1,0 1 0,-1 0-1,1 0 1,-1 0 0,-11-8-1,14 12-319,0-1-1,0 1 1,0 0-1,-1 0 1,1 0-1,0 0 1,-1 0-1,1 1 1,-1-1-1,1 1 1,-1 0-1,1-1 1,-1 1-1,1 0 1,-1 0-1,0 1 1,1-1 0,-1 0-1,1 1 1,-1 0-1,1 0 1,0-1-1,-5 3 1,3 0-21,0-1 1,0 1-1,1 0 1,-1 0-1,1 0 1,-1 1-1,1-1 1,0 1-1,0 0 1,0 0-1,1 0 1,0 0-1,-4 7 1,0 4 183,1 0 0,-6 30 0,4-8-81,1 1 0,3 0 0,0 0 0,3 0 1,1 1-1,2-1 0,12 60 0,-8-64-229,24 126 125,-28-138-184,-1 1 0,-1 0 0,-1 0 0,-1-1-1,-4 24 1,4-41-107,0 1 0,-1-1 0,1 0-1,-1 0 1,0 0 0,0 0-1,-1 0 1,0 0 0,0-1 0,-5 8-1,7-11 6,0 0-1,-1 0 1,1 0-1,-1 0 1,1 0-1,-1 0 0,1 0 1,-1 0-1,1 0 1,-1-1-1,0 1 1,1 0-1,-1-1 1,0 0-1,-2 1 0,2-1-90,0 0 0,-1-1 0,1 1-1,0 0 1,0-1 0,-1 0-1,1 1 1,0-1 0,0 0 0,0 0-1,0 0 1,0 0 0,0-1-1,-3-1 1,-8-9-1484,0 0 0,-16-21 0,19 21 1055,-32-36-947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07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 14387,'3'2'1680,"7"-1"1513,6-1-120,24-3-553,10-5-335,18-5-753,5-1-416,-6 1-632,-6 0-304,-13 1-760,-7 0-640,-12 0-1497,-7 0-655,-7 11 1719</inkml:trace>
  <inkml:trace contextRef="#ctx0" brushRef="#br0" timeOffset="1">612 187 16051,'1'38'1873,"1"2"1528,1 0-1945,-1-2-480,-2-2-616,0-4-112,3-8-600,0-2-376,2-11-1320,0-8-481,-4-3 1257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08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 14979,'7'2'1652,"1"0"0,-1-1-1,15 2 1,48-4 913,-51 0-1784,61-7 718,-71 6-1480,1 0 0,-1-1 0,1 0-1,-1 0 1,0-1 0,9-5 0,-15 7-102,-1 1 0,1-1 0,-1 0 0,0-1 0,0 1 0,0 0 0,0-1 0,-1 1 0,1-1 0,-1 1 0,1-1 0,-1 0 0,0 1 0,0-1 0,0 0 0,0 0 0,0-6 0,0 7 27,-1-1 0,0 1 0,0-1-1,0 1 1,0-1 0,0 0 0,0 1 0,-1-1-1,1 1 1,-1-1 0,0 1 0,0-1 0,1 1 0,-2 0-1,1-1 1,0 1 0,0 0 0,-1 0 0,1 0-1,-4-3 1,4 4 75,0 0 0,-1 1 1,1-1-1,0 1 0,0-1 0,-1 1 0,1-1 0,0 1 0,-1 0 1,1 0-1,0 0 0,-1 0 0,1 0 0,-1 0 0,1 0 1,0 0-1,-1 0 0,1 1 0,0-1 0,-1 0 0,1 1 0,0-1 1,0 1-1,-1 0 0,1-1 0,0 1 0,0 0 0,0 0 1,0 0-1,-2 1 0,-3 3 226,1 0 1,-1 1-1,1 0 0,-6 7 0,6-6-18,1 0-1,-1 0 0,1 1 1,0 0-1,1 0 0,-1 0 1,2 0-1,-1 0 0,-1 10 1,4-12-144,-1 1 1,1 0-1,0 0 0,0 0 1,1 0-1,-1 0 0,2 0 1,-1 0-1,1 0 0,0-1 1,5 12-1,-2-8-155,-1-1-1,2 0 1,10 15 0,-14-21-156,1 0 0,0 0 1,-1 0-1,1-1 0,0 1 1,0-1-1,1 0 0,-1 0 1,0 0-1,1 0 0,-1-1 0,1 1 1,5 1-1,19 0-2432,5-1 997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08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90 17476,'-15'177'8437,"13"-59"-5961,2-110-2434,1 17 66,0-23-122,-1-1 0,0 0 1,0 0-1,1 1 0,-1-1 0,0 0 0,1 0 1,0 1-1,-1-1 0,1 0 0,0 0 0,-1 0 1,1 0-1,0 0 0,1 1 0,-2-2-13,1 0-1,-1 0 1,1 0-1,-1 0 1,1 1-1,-1-1 1,1 0 0,-1 0-1,1-1 1,-1 1-1,1 0 1,-1 0-1,0 0 1,1 0 0,-1 0-1,1 0 1,-1-1-1,1 1 1,-1 0-1,1 0 1,-1-1 0,0 1-1,1 0 1,-1-1-1,0 1 1,1 0-1,-1-1 1,0 1 0,1 0-1,-1-1 1,0 1-1,0-1 1,0 1-1,1-1 1,-1 1-1,0-1 1,10-20-721,8-32-104,-2 0 0,11-65 0,-3 9 465,-23 105 395,1-6 29,1 0-1,8-18 1,-10 26-11,-1 1 1,1 0-1,-1-1 0,1 1 0,0 0 1,-1 0-1,1 0 0,0 0 0,0-1 0,0 1 1,0 0-1,0 1 0,0-1 0,0 0 1,0 0-1,0 0 0,1 1 0,-1-1 1,0 0-1,0 1 0,1-1 0,-1 1 1,0 0-1,1-1 0,-1 1 0,1 0 1,-1 0-1,0 0 0,3 0 0,-2 0 26,0 1-1,0 0 0,-1 0 1,1 0-1,0 0 0,0 0 1,-1 0-1,1 0 0,-1 1 1,1-1-1,-1 1 0,1-1 1,-1 1-1,0-1 0,0 1 1,0 0-1,0 0 0,0-1 1,0 1-1,0 2 0,3 7 177,0 0-1,2 15 0,-4-18-88,17 89 991,-10-43-516,23 69 0,-27-108-847,16 46 263,-1-21-4593,-19-36 1846,-8-4 846</inkml:trace>
  <inkml:trace contextRef="#ctx0" brushRef="#br0" timeOffset="1">90 353 16379,'2'0'1713,"4"-4"1047,13-2-983,12-4-465,6-6-592,4 0-400,-1-4-1192,-1-4-1192,-6-8 1071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08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17524,'18'0'1392,"4"0"1313,7 0-1793,-2 0-200,2 0-952,-2-3-1384,-5 5 951</inkml:trace>
  <inkml:trace contextRef="#ctx0" brushRef="#br0" timeOffset="1">11 264 19964,'3'15'1689,"11"-4"1063,9-8-647,15-8-1049,8-8-288,9-7-800,-1-1-392,-7-5-1160,-4-3-1345,-21 1 1633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09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271 43 15515,'1'-4'1204,"-1"0"-1,1 0 1,-1 0 0,0 0-1,0-5 1,0 9-1100,0-1 0,-1 0 0,1 1 0,0-1 0,0 1 1,0-1-1,0 0 0,-1 1 0,1-1 0,0 1 0,0-1 0,-1 1 1,1-1-1,-1 1 0,1-1 0,0 1 0,-1-1 0,1 1 0,-1 0 1,1-1-1,-1 1 0,1 0 0,-1-1 0,1 1 0,-1 0 0,1 0 1,-1-1-1,0 1 0,1 0 0,-1 0 0,1 0 0,-1 0 0,0 0 1,1 0-1,-1 0 0,1 0 0,-1 0 0,0 0 0,1 0 1,-1 0-1,1 0 0,-1 0 0,0 1 0,0-1 0,0 1-62,0 0-1,0 0 0,0 0 1,0 0-1,0 0 1,0 0-1,0 0 1,0 0-1,1 1 0,-1-1 1,0 0-1,1 1 1,-1-1-1,1 0 1,-1 1-1,1-1 0,0 0 1,-1 2-1,1 12 443,0-14-458,1-1 1,-1 0-1,0 1 0,0-1 1,0 0-1,0 1 1,0-1-1,0 0 1,1 1-1,-1-1 0,0 0 1,0 0-1,0 1 1,1-1-1,-1 0 1,0 0-1,1 0 0,-1 1 1,0-1-1,0 0 1,1 0-1,-1 0 1,0 0-1,1 1 0,-1-1 1,0 0-1,1 0 1,-1 0-1,0 0 1,1 0-1,34-5 193,-27 2-217,-11 1 11,-6-1 80,5 2 12,0 0 1,0 0-1,0 0 1,0 0-1,0 1 1,0 0-1,0 0 1,-1 0-1,1 0 1,0 0-1,0 1 1,0 0-1,0 0 1,0 0-1,0 1 1,0-1-1,0 1 1,-5 2-1,-6 5-71,1 1-1,0 0 1,0 1-1,1 0 1,0 1-1,1 1 1,1 0-1,-1 0 1,2 1-1,0 0 1,1 1-1,-12 26 1,16-29-15,1-1 1,-1 1 0,2 0-1,0 0 1,1 1-1,0-1 1,0 1-1,1-1 1,1 1-1,0-1 1,1 1-1,1-1 1,0 1-1,0-1 1,1 0-1,1 0 1,0 0-1,7 15 1,-7-18-15,1-1 0,0 0 1,0-1-1,0 1 0,1-1 1,0 0-1,1 0 0,-1-1 0,1 0 1,0 0-1,1-1 0,0 0 0,0 0 1,0 0-1,0-1 0,0-1 0,15 5 1,-7-4-5,0-1 1,-1-1 0,1-1 0,0 0 0,0-1 0,0-1-1,22-3 1,-15-1 0,1 0-1,-1-1 0,0-1 1,26-12-1,-37 13-1,-1 1 0,0-2 0,0 1 0,-1-1 0,0-1 0,0 0 0,-1 0 0,9-11 0,-13 14 0,-1-1 0,0 1 0,0-1 0,-1 0 0,0 0 0,0 0 0,0 0 0,-1-1 0,0 1 0,0-1 0,-1 1 0,1-1 0,-1 0 0,-1 0 0,0 1 0,0-11 0,-2 5 0,0-1 0,-1 1 0,-1 0 0,0 0 0,0 0 0,-1 0 0,-1 1 0,0 0 0,0 0 0,-1 0 0,-1 1 0,0 0 0,0 1 0,-10-10 0,-3 0 0,-1 0 0,-1 1 0,-1 1 0,0 1 0,-28-13 0,27 16-230,-41-14 0,45 24-1531,13 4-559,7-1 2203,1 0 1,0 0-1,-1 5-3743,1-5 3743,0 0 0,12 10-3445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10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1 186 16307,'1'-3'1937,"6"0"1344,7 0-1409,-1-2-448,9-6-832,-1-4-448,9-10-984,6-9-408,12-7-2849,8-4 2377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11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57 14475,'-1'-5'252,"-1"-1"389,0 1-1,1-1 0,-2 1 0,1 0 0,-4-6 0,6 10-495,-1 0 0,0 0 0,0 0-1,1 0 1,-1 1 0,0-1-1,0 0 1,0 0 0,0 0-1,0 1 1,0-1 0,-1 1 0,1-1-1,0 1 1,0-1 0,0 1-1,0-1 1,-1 1 0,1 0 0,0 0-1,0 0 1,-1 0 0,1 0-1,0 0 1,0 0 0,-1 0-1,1 0 1,-2 1 0,-3 1 148,0 1 0,1-1 0,-1 1 0,1 1-1,-1-1 1,1 1 0,0 0 0,1 0 0,-1 0 0,-5 7 0,1 0-2,0 0-1,0 0 1,1 1-1,1 0 1,0 0 0,0 1-1,-7 22 1,3 0 181,-12 63 0,17-66-256,1 1 1,2 0-1,2 40 1,2-54-145,1 0 1,0 0-1,2 0 0,0-1 0,1 1 0,1-1 1,8 18-1,7 4-1,2-2 0,45 60 1,-6-12-278,-57-78-51,0 0 1,-1 0 0,0 0-1,4 13 1,-7-19 77,-1-1 0,1 1 1,-1-1-1,0 1 0,0 0 1,1-1-1,-1 1 0,0 0 1,-1-1-1,1 1 0,0 0 1,0-1-1,-1 3 0,0-3-6,1 0 0,-1 0-1,0 0 1,1-1 0,-1 1-1,0 0 1,1 0-1,-1-1 1,0 1 0,0-1-1,0 1 1,0-1 0,1 1-1,-1-1 1,0 1-1,0-1 1,0 0 0,0 1-1,0-1 1,0 0 0,0 0-1,0 0 1,0 0-1,-2 0 1,-13 1-1869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11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1 445 19572,'12'-8'1809,"6"-6"991,20-8-1368,6-7-431,5-8-1065,4 0-801,-3-5-1663,4 6 183,-3 4 873</inkml:trace>
  <inkml:trace contextRef="#ctx0" brushRef="#br0" timeOffset="1">521 0 18028,'3'20'1728,"5"2"1353,5 5-985,4-1-607,3 3-441,-3-1-600,-1 4-144,-6 4-568,-5-3-360,-5-2-1041,-5-6-1103,-3-9 879,-3-4 361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3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12379,'0'0'434,"1"0"0,0 0 0,-1 0 0,1 0 0,-1 0 0,1 0 0,-1 0 0,1 1 0,2 1 2604,-1-1-2604,5 10 3612,1 20-1206,-4-16-1345,14 54 720,16 115-1,-21-95-2033,29 241-162,-42-322-56,2 23-371,-2-30 388,0 0 0,0 0 0,1 0-1,-1 0 1,0 0 0,1 0 0,-1 0-1,0 0 1,1 0 0,-1 0 0,1 0-1,-1-1 1,1 1 0,0 0 0,-1 0-1,1 0 1,0-1 0,0 1 0,-1 0-1,1-1 1,0 1 0,0-1 0,0 1-1,1 0 1,16-2-341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11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1 246 14731,'31'-16'2933,"-3"3"-449,-2-2-1,38-27 1,-57 37-2408,0-1 1,-1 1 0,0-1 0,-1 0 0,1-1-1,-1 1 1,0-1 0,-1 0 0,1-1-1,-1 1 1,-1-1 0,0 1 0,5-17 0,-7 20-77,0 0 3,0-1 0,0 1-1,0-1 1,0 1-1,-1 0 1,0-1-1,0 1 1,-1-7 0,1 11 3,0 0 1,0 0 0,0 0 0,0 0 0,-1 0 0,1 0 0,0 0 0,0-1-1,0 1 1,0 0 0,0 0 0,0 0 0,0 0 0,-1 0 0,1 0-1,0 0 1,0 0 0,0 0 0,0 0 0,0 0 0,0 0 0,0 0-1,-1 0 1,1 0 0,0 0 0,0 1 0,0-1 0,0 0 0,0 0 0,0 0-1,0 0 1,0 0 0,-1 0 0,1 0 0,0 0 0,0 0 0,0 0-1,0 0 1,0 1 0,0-1 0,0 0 0,0 0 0,0 0 0,0 0 0,0 0-1,0 0 1,0 0 0,0 0 0,0 1 0,0-1 0,0 0 0,0 0-1,0 0 1,0 0 0,0 0 0,0 1 0,-4 8 284,2 0-55,1-1 0,0 1 0,0 0 0,1 0 0,1-1 0,-1 1 0,2 0 0,-1 0 0,5 13 0,2 6 194,20 40 0,-26-62-629,0-1 0,1 0 0,0 0 0,0 0 0,0 0-1,1 0 1,0-1 0,4 5 0,-5-7-149,0 0 0,-1 0 0,1 0 0,0 0 1,1-1-1,-1 1 0,0-1 0,0 0 0,1 0 0,-1 0 0,1 0 0,-1-1 0,1 1 0,4-1 0,25 0-1705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12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0 226 17988,'34'107'8103,"11"56"-5126,-42-145-2875,1 1-393,-4-19 287,0 0 0,0 0 0,0 0 0,0 0 0,0 0 0,0 0 1,0 0-1,0 0 0,0 0 0,0 0 0,0 0 0,0 0 0,0-1 0,0 1 0,0 0 0,0 0 0,0 0 0,0 0 0,0 0 0,0 0 0,0 0 0,0 0 0,0 0 0,0 0 1,0 0-1,0 0 0,1 0 0,-1 0 0,0 0 0,0 0 0,0 0 0,0 0 0,0 0 0,0 0 0,0 0 0,0 0 0,0 0 0,0 0 0,0 0 0,0 0 0,0 0 1,0 0-1,0 0 0,0 0 0,0 0 0,0 0 0,0 0 0,0 0 0,0 0 0,1 0 0,-1 0 0,0 0 0,0 0 0,0 0 0,1-15-200,1-65-306,11-227-362,-12 291 829,0 0-1,2-1 0,0 1 0,9-27 1,-12 41 51,1 1 0,-1 0 1,1 0-1,-1 0 0,1-1 1,-1 1-1,1 0 0,0 0 0,-1 0 1,1 0-1,0 0 0,0 0 1,0 0-1,0 0 0,0 1 1,0-1-1,0 0 0,0 0 1,0 1-1,2-2 0,-2 2 8,0 1 0,0-1 0,0 0 0,0 0 0,0 0 0,0 1 0,0-1 0,-1 0 0,1 1 0,0-1 0,0 1 0,0-1 0,-1 1 0,1-1 0,0 1 0,0 0 0,-1-1 0,1 1 0,-1 0 0,1-1 0,0 2 0,4 6 132,-1 0-1,1 0 0,-2 0 0,5 12 1,31 102 1099,-18-54-663,49 110 1,-68-175-650,10 27-611,-12-29 565,1-1-1,-1 1 1,0-1-1,0 1 1,0-1-1,0 1 0,1-1 1,-1 1-1,0-1 1,0 0-1,0 1 0,0-1 1,0 1-1,0-1 1,0 1-1,0-1 1,0 1-1,-1-1 0,1 1 1,0-1-1,0 1 1,0-1-1,0 1 0,-1-1 1,1 1-1,0-1 1,-1 0-1,1 1 1,0-1-1,0 1 0,-1-1 1,1 0-1,-1 0 1,1 1-1,0-1 0,-1 0 1,1 1-1,-1-1 1,1 0-1,-1 0 0,1 0 1,-1 0-1,1 1 1,-1-1-1,1 0 1,-1 0-1,1 0 0,-1 0 1,1 0-1,0 0 1,-1 0-1,0-1 0,-16-2-2324,-7-4 794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12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1 652 20044,'1'1'1873,"12"-2"1167,5-9-903,7-4-1129,6-7-392,1-8-608,1-3-344,3-9-1184,-3-4-1377,-9 3 1577</inkml:trace>
  <inkml:trace contextRef="#ctx0" brushRef="#br0" timeOffset="1">398 42 17956,'9'3'1688,"6"-3"1385,1 0-1321,9-3-688,1-5-439,0-3-1202,-1-2-591,-9 3-1800,-1 10 1495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12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 19492,'3'14'2041,"5"-2"1159,8-11-1319,5-2-513,10-14-808,-1-1-264,2-3-928,-3-5-784,-4 2-1801,3 4 1617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13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7 18988,'0'-1'238,"-1"1"1,1-1-1,-1 1 1,0-1-1,1 1 1,-1-1-1,0 1 0,1 0 1,-1-1-1,0 1 1,0 0-1,1-1 1,-1 1-1,0 0 0,0 0 1,1 0-1,-1 0 1,0 0-1,0 0 1,0 0-1,1 0 0,-1 0 1,-1 0-1,0 1 3,1 0 1,-1-1-1,0 1 0,1 0 0,-1 0 1,1 0-1,-1 0 0,1 0 0,-3 3 1,0 1 19,-1-1 1,1 2-1,1-1 1,-1 0-1,-3 9 0,-1 5-63,1 0 0,1 1 0,1 0 0,1 0 0,1 0 0,0 1 0,1-1 0,2 1 0,0-1 0,1 1 0,6 32 0,-5-45-163,0 1 1,1-1 0,0 0 0,1 0 0,0-1 0,0 1-1,0-1 1,1 0 0,0 0 0,0 0 0,1-1 0,0 1-1,0-2 1,13 10 0,-15-11-3,1-1 0,0 0 1,0-1-1,1 1 0,-1-1 0,0 0 0,1 0 0,-1 0 1,1-1-1,0 0 0,-1 0 0,1-1 0,0 0 0,0 1 1,-1-2-1,1 1 0,0-1 0,0 0 0,-1 0 0,1 0 1,-1-1-1,11-4 0,-11 3-26,-1 1 1,1-1-1,-1 0 1,1 0-1,-1 0 0,0 0 1,0-1-1,0 0 1,-1 1-1,1-2 1,-1 1-1,0 0 0,0-1 1,-1 1-1,4-7 1,-4 4 5,0 0 0,0 0 0,0 0 0,-1-1 0,0 1 0,0 0 1,-1-1-1,0 1 0,-2-15 0,-1 6 2,-1 0 0,0 0 0,-1 1 0,-1-1 0,0 1 0,-1 0 0,-1 1 0,0-1 0,-12-14 0,12 19-44,0 1 1,0 0-1,0 1 1,-20-15-1,22 19-23,1 0-1,-1 1 1,1 0-1,-1 0 1,0 1-1,0 0 1,0 0 0,0 0-1,-1 1 1,1-1-1,-8 1 1,13 1-204,0-1 1,-1 1-1,1 0 0,-1 0 1,1 0-1,-1 1 0,1-1 1,0 0-1,-1 0 0,1 1 1,-1-1-1,1 1 0,0-1 1,-1 1-1,1 0 0,0 0 1,0-1-1,0 1 0,-1 0 1,1 0-1,0 0 0,0 0 1,0 0-1,1 0 0,-1 0 1,-1 3-1,-6 7-1919</inkml:trace>
  <inkml:trace contextRef="#ctx0" brushRef="#br0" timeOffset="1">480 349 15995,'6'12'10187,"2"-12"-7491,5-12-1672,2-5-544,1-1-576,-2-1-552,-3-3-1736,0 1-1177,2-11 1849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13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432 110 16636,'-4'-4'427,"-9"-11"1801,-1 0-1,-1 1 1,-30-24 0,40 35-2050,0 0 1,1 1 0,-1-1 0,-1 1 0,1 0 0,0 0-1,0 0 1,-1 1 0,1 0 0,-1 0 0,0 0 0,1 1-1,-1-1 1,1 2 0,-1-1 0,0 0 0,1 1 0,-1 0-1,-5 2 1,0 1-107,0 1 0,1 0 1,-1 1-1,1 0 0,0 0 0,1 1 0,-1 1 0,1-1 0,1 1 0,-15 18 0,8-7-57,1 0 1,1 1-1,1 0 1,-14 32-1,21-42-14,1 1 0,0 0 0,1-1 0,0 1 1,1 0-1,-2 21 0,4-29-1,0 0 0,0 0 1,0 1-1,0-1 0,1 0 0,-1 0 0,1 0 1,0 0-1,0 0 0,0 0 0,0 0 1,1-1-1,-1 1 0,1 0 0,-1-1 0,1 1 1,0-1-1,0 1 0,0-1 0,1 0 1,-1 0-1,0 0 0,1 0 0,-1 0 0,1 0 1,0-1-1,0 1 0,-1-1 0,5 1 0,1 1 3,0-2 0,1 1 0,-1-1 0,0 0 0,1-1 0,-1 1 0,0-2 0,1 1 0,-1-1 0,0-1 0,1 0 0,-1 0 0,0 0 0,0-1 0,-1 0 0,9-5 0,0 0 18,0-2 0,0 0 0,-1-1 0,-1 0 0,0-1 0,16-17 0,-30 28-7,0 1 0,1-1 0,-1 1 0,0 0 0,0-1 0,1 1 0,-1 0 0,0-1 0,1 1 0,-1 0-1,0-1 1,1 1 0,-1 0 0,0 0 0,1-1 0,-1 1 0,1 0 0,-1 0 0,0 0 0,1 0 0,-1 0 0,1-1 0,-1 1 0,1 0 0,-1 0 0,0 0 0,1 0 0,-1 0 0,1 0 0,-1 0 0,1 0 0,0 1 0,5 14 661,-4-11-584,46 128 382,19 66-38,-47-112-435,-14-62 0,-6-24 0,0 0 0,0 0 0,0 1 0,1-1 0,-1 0 0,0 0 0,0 0 0,0 1 0,1-1 0,-1 0 0,0 0 0,0 0 0,0 0 0,1 0 0,-1 0 0,0 1 0,1-1 0,-1 0 0,0 0 0,0 0 0,1 0 0,-1 0 0,0 0 0,0 0 0,1 0 0,-1 0 0,0 0 0,0 0 0,1 0 0,-1-1 0,0 1 0,0 0 0,1 0 0,-1 0 0,1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24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56 17596,'0'0'41,"0"0"1,0 0 0,0 0-1,0 1 1,0-1 0,0 0-1,0 0 1,0 0 0,0 0-1,0 0 1,0 0 0,0 0-1,0 0 1,-1 0 0,1 0-1,0 0 1,0 0 0,0 0-1,0 0 1,0 0 0,0 0-1,0 0 1,0 0 0,0 0-1,0 0 1,0 0 0,0 0-1,-1 0 1,1 0 0,0 0-1,0 0 1,0 0 0,0 0-1,0 0 1,0 0 0,0 0 0,0 0-1,0 0 1,0 0 0,0 0-1,0 0 1,0 0 0,-1 0-1,1 0 1,0 0 0,0 0-1,0 0 1,0 0 0,0 0-1,0-1 1,0 1 0,0 0-1,0 0 1,0 0 0,0 0-1,0 0 1,0 0 0,-5 9 1023,-1 15-479,0 0 0,2 1 0,1-1 0,1 1 0,1-1 0,1 1 0,3 25 0,-1-31-398,1-2 0,0 1 1,2 0-1,0-1 0,1 1 0,0-2 1,2 1-1,0-1 0,1 0 0,13 19 1,-16-28-131,0 1 1,0-2-1,1 1 1,0-1-1,0 0 1,1-1-1,0 1 1,0-1-1,0-1 1,0 0-1,1 0 1,0 0 0,-1-1-1,1-1 1,0 1-1,1-2 1,-1 1-1,0-1 1,0 0-1,1-1 1,-1 0-1,1-1 1,-1 0-1,0 0 1,0-1-1,0 0 1,0-1 0,0 0-1,0 0 1,0-1-1,-1 0 1,0 0-1,0-1 1,0 0-1,12-11 1,-11 8 0,-1 1 0,-1-1 0,1-1 0,-1 1 0,-1-1 0,1-1 0,-2 1 0,1-1 0,-1 0-1,-1 0 1,0-1 0,0 1 0,-1-1 0,-1 0 0,3-13 0,-4 12-5,0-1 1,-1 1-1,-1 0 0,1-1 0,-2 1 0,0 0 0,0-1 1,-1 1-1,-1 0 0,0 1 0,-1-1 0,0 1 0,-10-17 0,4 12-17,0-1 0,-1 2-1,-1 0 1,-1 1-1,-15-14 1,19 20-33,-1-1 0,0 2 0,0-1-1,0 2 1,-1-1 0,0 1 0,0 1 0,-19-5 0,28 9-44,-1 0 0,1 1 0,-1-1 0,1 1 0,-1 0 1,1 0-1,-6 1 0,8-1-8,0 0-1,1 1 1,-1-1 0,0 0 0,0 0 0,1 0 0,-1 1-1,0-1 1,1 0 0,-1 1 0,0-1 0,1 1 0,-1-1-1,0 1 1,1-1 0,-1 1 0,1-1 0,-1 1 0,1 0 0,-1-1-1,1 1 1,0 0 0,-1-1 0,1 1 0,0 0 0,-1-1-1,1 1 1,0 0 0,0 0 0,0-1 0,0 1 0,0 0-1,0 0 1,0 0 0,0-1 0,0 1 0,0 0 0,0 0-1,1 1 1,0 1-310,1 0 0,-1 0 0,1 0 0,0 0 0,1 0 0,-1 0 0,0 0 0,1-1 0,0 1 0,-1-1 0,1 0 0,0 0 0,0 0 0,4 2 0,32 18-1497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24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19316,'1'19'2177,"1"-2"935,1-2-1335,-3-4-673,5-5-976,3-4-408,3-8-960,8-7-921,15-8 1057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24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342 39 18020,'-6'-5'480,"0"1"0,0 0 0,-1 0 0,0 0-1,0 1 1,0-1 0,0 2 0,-10-3 0,11 3-121,0 2 0,0-1 0,0 1 0,0 0 0,0 0 0,0 1 0,0-1 0,1 1 0,-1 1 0,0-1 0,-6 3 0,0 1 20,0 1 0,1 0 0,0 0 0,0 1 0,0 1 1,1-1-1,0 2 0,-17 18 0,17-16-283,0 1 0,1 1 0,0 0 0,1 0 0,1 1 0,-12 28 0,17-38-94,1 0 0,0 0 0,0 1 0,0-1 0,0 0 1,1 1-1,-1-1 0,1 0 0,0 1 0,1-1 0,0 5 1,0-7-3,-1 0 0,1 0 1,0 0-1,0 0 0,0 0 1,0-1-1,0 1 0,0 0 1,0-1-1,1 1 1,-1 0-1,1-1 0,-1 1 1,1-1-1,-1 0 0,1 0 1,0 1-1,0-1 0,0 0 1,0-1-1,0 1 1,-1 0-1,4 0 0,1 1-15,1-1-1,0 0 1,0 0 0,0-1-1,-1 0 1,1 0-1,0 0 1,0-1 0,0 0-1,-1-1 1,1 1-1,0-1 1,-1-1 0,10-4-1,8-5-100,0-2 1,30-22-1,-15 10 42,-34 22 88,0 1 0,1 0 1,-1 0-1,1 1 0,0 0 0,0 0 0,0 0 0,0 1 1,6-2-1,-9 3 17,0 0 0,0 0 0,-1 0 0,1 1 0,0-1 0,0 1 0,0-1 0,0 1 0,-1 0 1,1 0-1,0 0 0,-1 0 0,1 1 0,-1-1 0,0 1 0,1-1 0,-1 1 0,0 0 0,0 0 0,0 0 1,3 3-1,0 2 75,0 1 1,-1-1 0,0 1 0,0-1 0,0 1 0,-1 0-1,-1 1 1,4 14 0,-1 8 176,2 35-1,-3-22-141,-1-23-190,0 0 1,1-1 0,1 0-1,11 28 1,-11-37-688,0-1 0,0 0 0,13 16 0,-12-18-932,0-1 1,1 0 0,0 0-1,15 11 1,11 2-2340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25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0 474 17364,'1'0'205,"-1"0"0,1 0 0,-1 0 1,1 0-1,-1 0 0,1 0 1,-1-1-1,0 1 0,1 0 0,-1 0 1,1 0-1,-1 0 0,0 0 0,1-1 1,-1 1-1,1 0 0,-1 0 0,0-1 1,1 1-1,-1 0 0,0-1 0,0 1 1,1 0-1,-1-1 0,0 1 0,0 0 1,1-1-1,12-16 1135,-10 12-591,26-32 1401,27-46 0,-49 70-2096,-1 1 0,0-1-1,0 0 1,-1 0-1,-1 0 1,0-1-1,-1 0 1,2-20-1,-5 30-62,0 0 0,0 1 1,0-1-1,0 0 0,-1 0 0,0 1 0,0-1 0,-1-4 0,2 8 2,-1-1 1,1 0 0,-1 0-1,1 1 1,0-1 0,-1 0-1,0 1 1,1-1 0,-1 0-1,1 1 1,-1-1 0,0 1-1,1-1 1,-1 1 0,0-1-1,0 1 1,-1-1 0,1 1-3,0 0 0,0-1 0,0 1 0,0 0 0,0 0 0,-1 1 0,1-1 0,0 0 0,0 0 0,0 0 0,0 1 0,0-1 0,0 1 0,0-1 0,0 1 0,0-1 0,-1 2 0,-5 2-24,1 1 0,0 0 0,0 1 0,1-1 0,0 1 0,0 0 0,0 1 0,1-1 0,-7 13 0,6-8 16,0 0 1,0 0-1,1 0 0,0 1 0,-3 20 1,6-29 15,1 0 1,-1-1 0,1 1-1,0 0 1,0-1 0,0 1 0,0-1-1,0 1 1,1 0 0,-1-1-1,1 1 1,0-1 0,0 1-1,0-1 1,0 1 0,0-1 0,0 0-1,1 0 1,-1 1 0,1-1-1,-1 0 1,1 0 0,0 0-1,0-1 1,0 1 0,0 0 0,0-1-1,5 3 1,-2-2 1,1 0 1,0 0-1,0-1 1,0 1-1,0-1 1,0-1-1,0 1 1,0-1-1,0 0 1,0-1-1,11-1 1,3-2 3,-1-1 0,1-1-1,-1-1 1,0 0 0,-1-1 0,31-20 0,-10 3 9,66-56 1,-69 48 126,-2-1 1,-1-1 0,48-69-1,-92 126-86,2 0 0,0 0 0,-7 30 0,13-37-51,0 1-1,-1 32 0,4-43-2,1 0-1,-1 1 1,1-1-1,0 0 1,0 0-1,0 0 1,1 0-1,0 0 1,0 0-1,0 0 0,1 0 1,5 7-1,1-1-2,1 0 0,0-1 0,0 0-1,1 0 1,0-2 0,21 13-1,-31-19 3,1-2 0,0 1-1,-1 0 1,1 0-1,0 0 1,0-1-1,0 1 1,0-1-1,0 1 1,0-1-1,0 0 1,0 0 0,0 0-1,0 0 1,0 0-1,0 0 1,-1-1-1,1 1 1,0-1-1,0 1 1,0-1-1,0 0 1,0 0 0,-1 1-1,1-1 1,0 0-1,-1-1 1,1 1-1,-1 0 1,1 0-1,-1-1 1,1 1-1,0-3 1,5-5 0,0 0 0,-1-1 0,0 0 0,7-16 0,-7 14 1,15-32 25,31-93 1,-49 121-7,-3 10 13,-3 7 71,-2 6-52,1-1-1,0 1 1,0 0-1,0 0 1,-3 11 0,0 0 32,-12 26 143,1 1 0,3 1 0,-13 63 0,25-91-236,1 2 0,0-1-1,2 0 1,2 32 0,0-38-164,1 1 0,0-1 0,0 0 0,1 0 0,1 0 0,0-1 0,11 19 0,-14-28-44,0 1-1,0-1 0,1 0 0,-1 1 0,1-1 0,0 0 0,0-1 0,0 1 1,0 0-1,0-1 0,0 0 0,1 1 0,-1-1 0,1-1 0,7 4 0,21 2-1117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4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 17132,'24'1'1928,"11"-1"1209,26-1-937,11-6-215,13-1-665,-2 2-360,-6 3-512,-8 1-192,-8 0-552,1-4-368,-9 1-1264,-7 2-1193,-14 1 1681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26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20 15595,'-1'-1'382,"0"1"1,0-1-1,0 1 0,0-1 0,0 1 0,0-1 0,0 1 0,-1 0 0,1-1 0,0 1 0,0 0 1,-2 0-1,2 0-216,1 0 0,-1 0 1,1 1-1,0-1 1,-1 0-1,1 0 0,-1 0 1,1 1-1,-1-1 1,1 0-1,0 0 0,-1 1 1,1-1-1,0 0 1,-1 1-1,1-1 0,0 0 1,-1 1-1,1-1 1,0 1-1,0-1 0,-1 1 1,0 3 406,0 0 0,1 0 0,-1 0 1,1 0-1,-1 0 0,2 6 0,-2-3-388,6 147 2774,-1 37-2311,-5-175-987,0-1 0,-2 1 0,0-1 0,0 0 0,-8 20 0,10-33 155,1 0-1,-1 0 1,0 0 0,0 0 0,0-1-1,-1 1 1,1 0 0,-3 3 0,4-5 103,-1 0 0,1 1 0,-1-1 0,0 0 0,1 1 0,-1-1 0,1 0 0,-1 0 0,1 0 0,-1 1 0,0-1 0,1 0 0,-1 0 0,1 0 0,-1 0 0,0 0 0,1 0 0,-1 0 0,1 0 0,-1 0 0,0 0 0,1-1 0,-1 1 0,1 0 0,-1 0 0,1-1 0,-1 1 0,1 0 0,-1 0 0,1-1 0,-1 1 0,1-1-1,-1 1 1,1 0 0,-1-1 0,1 1 0,0-1 0,-1 1 0,1-2 0,-5-4-185,1 0-1,0-1 1,1 1 0,-1-1-1,1 0 1,1 0-1,-1 0 1,1-1-1,1 1 1,-1 0-1,1-1 1,1 0-1,-1 1 1,1-1 0,1 1-1,-1-1 1,1 1-1,0-1 1,5-13-1,-4 18 275,0-1-1,0 1 0,0 0 0,1 0 1,-1 0-1,1 0 0,0 1 0,-1-1 1,1 1-1,1 0 0,-1 0 1,0 0-1,0 0 0,1 0 0,-1 1 1,1-1-1,4 0 0,9-3 318,0 1-1,26-2 0,-23 3 59,21-3 492,-1-2-1,0-1 1,0-3 0,73-31-1,-106 40-853,-1-1-1,1 0 1,-1 0 0,0 0-1,0-1 1,-1 0 0,0 0-1,8-9 1,-10 9-13,1 0 0,-1 0 0,-1 0 1,1 0-1,-1 0 0,0-1 0,0 1 0,0-1 1,-1 0-1,0 0 0,0-6 0,0 3 112,0 0 0,-1 0 0,-1-1-1,1 1 1,-1 0 0,-1 0 0,0 0 0,0 0-1,-1 1 1,-6-15 0,9 23-92,0 0 1,0-1-1,0 1 1,0 0-1,0 0 1,0-1-1,0 1 1,-1 0-1,1 0 0,0-1 1,0 1-1,0 0 1,0 0-1,0-1 1,-1 1-1,1 0 1,0 0-1,0 0 1,0-1-1,-1 1 1,1 0-1,0 0 1,0 0-1,-1 0 0,1 0 1,0 0-1,0-1 1,-1 1-1,1 0 1,0 0-1,-1 0 1,1 0-1,0 0 1,0 0-1,-1 0 1,1 0-1,0 0 0,-1 0 1,1 0-1,0 0 1,0 0-1,-1 1 1,1-1-1,0 0 1,0 0-1,-1 0 1,1 0-1,0 0 1,0 1-1,-1-1 1,1 0-1,0 0 0,0 0 1,0 1-1,0-1 1,-1 0-1,1 0 1,0 0-1,0 1 1,0-1-1,0 0 1,0 0-1,0 1 1,-1 0-1,-4 18 858,3 5-486,2 1 0,0-1 0,2 1 0,5 29 0,-2-11-159,-3-19-231,0-5-5,0 0-1,1-1 0,8 29 0,-10-43-179,0 0 1,0-1-1,1 1 1,0 0 0,0-1-1,0 1 1,0-1-1,0 1 1,1-1-1,-1 0 1,1 0 0,0 0-1,0-1 1,0 1-1,0-1 1,0 1 0,1-1-1,-1 0 1,1 0-1,0-1 1,-1 1-1,7 1 1,-5-2-289,1-1 0,-1 1 0,1-1-1,-1 0 1,1 0 0,6-2 0,39-10-1732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26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156 305 14571,'-3'1'722,"1"0"-1,0-1 0,-1 2 1,1-1-1,0 0 0,-1 0 1,1 1-1,0-1 1,0 1-1,0 0 0,0 0 1,0-1-1,-1 4 1,-21 30 2137,19-26-2232,-12 19 79,1 2 0,2-1 0,-13 36 0,23-51-642,-1 0 0,2 0-1,0 0 1,1 1 0,0-1 0,1 1-1,0 0 1,2-1 0,2 21 0,-2-26-57,2-1 1,-1 0-1,1 1 1,0-1-1,1 0 1,0 0 0,0-1-1,0 1 1,1-1-1,1 0 1,-1 0-1,1 0 1,0-1-1,0 0 1,1 0-1,0-1 1,0 0 0,0 0-1,1 0 1,0-1-1,-1 0 1,1-1-1,1 0 1,-1 0-1,0 0 1,1-1-1,0-1 1,-1 1 0,1-1-1,0-1 1,15 0-1,-11-2-18,0 0 1,0 0-1,0-1 0,0 0 1,-1-1-1,16-8 0,-8 3-14,-1-2-1,0 0 1,20-16-1,4-9-21,77-82-1,-97 92 115,-1-1 0,0-1 0,26-48-1,-37 55-5,0 0 0,-2-1 0,-1 0-1,0 0 1,-2-1 0,5-30-1,-6 20-28,-2-1 0,-1 0 0,-2 0 0,-6-52 0,5 82-25,1-1-1,-1 1 0,-1-1 1,1 1-1,0 0 1,-1-1-1,-4-7 1,5 12-5,1-1 0,0 1 1,-1-1-1,1 1 0,-1-1 1,1 1-1,-1-1 1,1 1-1,-1 0 0,1-1 1,-1 1-1,0 0 0,1 0 1,-1-1-1,1 1 1,-1 0-1,0 0 0,1 0 1,-1 0-1,1-1 0,-2 1 1,1 1 1,-1-1 0,1 0 0,0 1 1,0-1-1,-1 1 0,1-1 0,0 1 0,0 0 1,0 0-1,0-1 0,0 1 0,0 0 1,0 0-1,-1 2 0,-4 5 13,0 0-1,0 1 1,1 0-1,0 0 1,0 0-1,-5 19 1,4-15-9,-12 36-1,2-1 0,3 2-1,-14 84 1,23-99-6,2 0 1,1 0-1,1 0 0,2 0 0,2 0 1,9 43-1,-8-60-16,-1-1 0,2 0 0,1-1 0,11 23 0,-14-31-35,1-1-1,0 0 1,0 0 0,1 0 0,0 0-1,0-1 1,0 0 0,1-1-1,0 1 1,14 8 0,-11-10-390,1 1-1,-1-2 1,1 1 0,0-1 0,0-1 0,0 0-1,0-1 1,0 0 0,0 0 0,23-3-1,-19 0-81,0-2-1,0 0 0,15-6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27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40 648 12339,'-3'3'840,"-1"0"0,1 0 0,-1 0 0,1 0 0,0 1 1,0-1-1,0 1 0,1-1 0,-3 7 0,3-7-254,1 1 0,0 0 0,0 0-1,0 0 1,1 0 0,-1 0 0,1 0 0,0 0-1,0 0 1,1 0 0,0 4 0,0 0 28,5 28 783,-5-34-1344,0 1-1,-1-1 1,1 0 0,0 1-1,0-1 1,0 0-1,1 0 1,-1 0 0,0 1-1,4 2 1,-4-4-50,-1-1 0,0 0 0,1 0 0,-1 1 0,1-1 0,-1 0 0,1 0 0,-1 0 0,0 0 0,1 0 0,-1 0 0,1 0 0,-1 0 0,1 0 0,-1 0 0,1 0 0,-1 0 0,1 0 0,-1 0 1,1 0-1,-1 0 0,0 0 0,1 0 0,-1-1 0,1 1 0,-1 0 0,0 0 0,1-1 0,-1 1 0,1 0 0,-1 0 0,0-1 0,1 1 0,-1 0 0,0-1 0,0 1 0,1-1 0,11-18 50,-10 16-32,16-27 134,1 0-1,2 2 0,1 1 1,1 0-1,37-33 0,-39 42-24,2 0-1,0 2 1,1 0-1,0 2 1,1 0-1,1 2 0,30-10 1,-46 18-99,-1 1-1,1 1 1,1-1 0,-1 2-1,12-2 1,-19 3-28,0 0 0,-1 0-1,1 0 1,-1 1 0,1-1 0,-1 1-1,1-1 1,-1 1 0,1 0 0,-1 0-1,0 0 1,1 0 0,-1 0 0,0 1 0,0-1-1,0 1 1,0-1 0,0 1 0,0 0-1,0 0 1,-1 0 0,1 0 0,-1 0-1,1 0 1,1 5 0,0 0-3,-1 0 0,0 0 0,0 1 0,0-1 0,-1 1 0,0-1 0,-1 1 0,0-1 0,-1 14 0,-3 7 0,-7 32 0,9-51 0,1-4 0,-1 3 0,0 0 0,0 0 0,0 0 0,-6 10 0,0-9 0,2-9 0,5-1 0,1 0 0,-1 1 0,1-1 0,-1 0 0,1 0 0,-1 1 0,1-1 0,0 0 0,-1 0 0,1 1 0,0-1 0,0 0 0,-1 0 0,1 0 0,0 0 0,0 0 0,0 1 0,0-3 0,1-4 0,0 0 0,0 0 0,1 0 0,0 0 0,1 0 0,-1 0 0,6-9 0,30-48 0,-23 42 0,-14 20 0,32-52 0,2 0 0,58-64 0,-87 111 0,1 1 0,-1 0 0,1 0 0,1 0 0,12-7 0,-18 12 0,-1 0 0,1 0 0,0 0 0,0 0 0,0 1 0,-1-1 0,1 0 0,0 1 0,0 0 0,0-1 0,0 1 0,0 0 0,0 0 0,0 0 0,0 0 0,0 1 0,0-1 0,0 0 0,0 1 0,0-1 0,-1 1 0,1 0 0,0 0 0,0-1 0,-1 1 0,1 0 0,0 1 0,-1-1 0,1 0 0,-1 0 0,3 3 0,1 3 0,0 1 0,-1 0 0,1 0 0,-2 0 0,1 0 0,-1 1 0,0 0 0,3 16 0,-3-10 0,11 27 0,-12-37 0,1-1 0,-1 1 0,1 0 0,0-1 0,0 0 0,0 0 0,0 0 0,1 0 0,5 4 0,-5-4 0,1-1 0,-1 0 0,1 0 0,0-1 0,0 0 0,0 1 0,0-2 0,0 1 0,0 0 0,0-1 0,0 0 0,1 0 0,-1-1 0,0 0 0,1 0 0,-1 0 0,1 0 0,-1-1 0,10-2 0,-7 1 0,0-1 0,0 0 0,0-1 0,0 0 0,-1 0 0,0-1 0,0 1 0,0-1 0,0-1 0,-1 0 0,11-12 0,-3 0 0,0-1 0,-1 0 0,-1-1 0,12-29 0,29-87 0,-36 89 0,-7 23 0,-10 24 0,0 0 0,0 0 0,0 0 0,0 1 0,0-1 0,1 0 0,-1 0 0,0 0 0,0 0 0,0 0 0,0 0 0,0 0 0,0 0 0,0 0 0,0 0 0,0 0 0,0 0 0,0 0 0,0 1 0,0-1 0,1 0 0,-1 0 0,0 0 0,0 0 0,0 0 0,0 0 0,0 0 0,0 0 0,0 0 0,0 0 0,0 0 0,1 0 0,-1 0 0,0 0 0,0 0 0,0 0 0,0 0 0,0 0 0,0 0 0,0 0 0,0 0 0,0-1 0,0 1 0,1 0 0,-1 0 0,0 0 0,0 0 0,0 0 0,0 0 0,0 0 0,0 0 0,0 0 0,0 0 0,0 11 0,-8 58 0,4-45 0,1 0 0,1 0 0,2 43 0,0-63 0,0-1 0,1 0 0,0 0 0,-1 1 0,1-1 0,1 0 0,-1 0 0,0 0 0,1 0 0,-1 0 0,1-1 0,0 1 0,0 0 0,0-1 0,0 1 0,0-1 0,1 0 0,-1 0 0,1 0 0,0 0 0,-1 0 0,1 0 0,0-1 0,0 1 0,0-1 0,0 0 0,0 0 0,0 0 0,1 0 0,-1-1 0,0 1 0,0-1 0,5 0 0,0 0 0,0 0 0,0-1 0,0 0 0,0 0 0,0-1 0,0 0 0,0 0 0,0-1 0,-1 0 0,1 0 0,-1 0 0,10-8 0,-14 9 0,1 0 0,-1-1 0,0 0 0,0 0 0,0 0 0,0 0 0,-1 0 0,1 0 0,-1-1 0,0 1 0,0-1 0,0 0 0,0 1 0,-1-1 0,1 0 0,-1 0 0,1-8 0,-2 7 0,0-1 0,0 1 0,0-1 0,-1 1 0,0-1 0,0 1 0,0-1 0,-1 1 0,0 0 0,0-1 0,0 1 0,-6-9 0,-15-19-1566,0 0 0,-32-33 0,7 10-1036,36 37-606,10 3 1033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28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0 17204,'-4'3'470,"0"1"1,-1-1 0,1 0 0,0 1 0,1 0-1,-1 0 1,1 0 0,0 1 0,0-1-1,0 1 1,0-1 0,1 1 0,0 0-1,0 0 1,0 0 0,0 0 0,1 1-1,0-1 1,0 0 0,1 0 0,-1 1 0,1-1-1,1 7 1,0 11 50,2-1-1,1 1 1,0-1-1,12 31 1,-4-20-268,1 0 0,20 34 0,-9-24-164,2-1 1,1-2-1,2 0 1,45 45-1,-70-80-89,1 0 0,0-1 0,0 0 0,0 0 0,1-1 1,-1 1-1,1-1 0,11 4 0,-14-6-1,0 0 1,1 0-1,-1-1 1,0 0-1,0 1 1,1-1-1,-1 0 1,0 0-1,0-1 1,0 1-1,1-1 1,-1 0-1,0 1 1,0-1-1,0-1 1,0 1-1,0 0 1,0-1-1,3-2 1,1-1 1,0-1 1,0 0-1,-1-1 1,0 1-1,0-1 1,-1 0-1,1-1 1,-2 1-1,1-1 1,5-13-1,-5 8 8,0 1 0,-1-2 0,0 1 0,-1 0 0,-1-1 1,2-17-1,-4 22 0,0 1 1,-1 0 0,0-1-1,0 1 1,-1 0 0,0 0-1,-4-8 1,2 9 20,0 9-18,-1 9-15,4-1-8,0 1 0,1-1 0,0 1 0,1-1 0,0 0 0,0 1 0,1-1 0,4 12 0,-4-17 8,-1-1 1,1 1-1,1-1 0,-1 1 1,1-1-1,0 0 0,0 0 1,4 5-1,-4-6-3,-1-1-1,1 0 1,-1 0 0,1-1-1,-1 1 1,1 0 0,0-1-1,0 0 1,0 1 0,0-1-1,0-1 1,0 1 0,0 0 0,4 0-1,-3-1 2,-1 0 0,1 0 0,0-1 0,-1 1 0,1-1 0,-1 0 0,1 0 1,-1 0-1,0 0 0,1 0 0,-1-1 0,0 0 0,0 1 0,0-1 0,3-3 0,5-4 6,0-1 1,14-17 0,-2 3 16,-6 8 39,1 0-1,0 1 1,1 1-1,30-17 1,-38 26-34,-1 0 1,1 0 0,0 1-1,0 0 1,1 1 0,-1 1-1,1-1 1,-1 2 0,1 0-1,21 0 1,-29 1-24,0 1 0,-1-1 0,1 1 0,0 0 0,-1 0 0,1 0 0,-1 0 0,1 0 0,-1 1 0,1 0 0,-1 0 0,0 0 0,0 0 0,4 4 0,-5-5 0,-1 0 0,0 0 0,-1 0 0,1 1 0,0-1 0,0 1 0,0-1 0,-1 1 0,1-1 0,-1 1 0,1-1 0,-1 1 0,0-1 0,1 4 0,-1-2 0,-1-1 0,1 1 0,0-1 0,-1 1 0,0-1 0,1 1 0,-1-1 0,0 1 0,0-1 0,-1 0 0,-1 4 0,-3 2-2,0-1 0,-1 1 0,1-1 0,-1-1 0,-1 0 0,1 0 0,-1 0 0,0-1 1,0 0-1,-1 0 0,0-1 0,0 0 0,0-1 0,0 0 0,0 0 0,0-1 0,-1 0 0,1-1 0,-1 0 0,0-1 0,-15 0 0,20-1-138,1 1 1,0-1-1,0-1 0,0 1 0,0 0 0,0-1 0,0 0 1,0 0-1,0 0 0,1 0 0,-1-1 0,-4-3 0,5 2-285,-1 0-1,1 0 1,0 0-1,0 0 0,1 0 1,0-1-1,-1 1 1,1-1-1,1 0 0,-1 1 1,1-1-1,-1-5 0,-8-67-2270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29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28 130 9978,'-5'-7'472,"2"3"428,0-1 0,1 1 1,-1 0-1,1-1 0,0 1 0,0-1 0,1 1 1,-1-1-1,-1-8 0,3 13-836,0 0-1,0 0 0,0-1 1,0 1-1,0 0 0,0 0 1,0 0-1,0 0 0,0 0 1,0 0-1,0 0 0,0 0 1,0-1-1,0 1 1,0 0-1,0 0 0,0 0 1,1 0-1,-1 0 0,0 0 1,0 0-1,0 0 0,0 0 1,0 0-1,0-1 0,0 1 1,0 0-1,0 0 1,0 0-1,0 0 0,0 0 1,1 0-1,-1 0 0,0 0 1,0 0-1,0 0 0,0 0 1,0 0-1,0 0 1,0 0-1,0 0 0,1 0 1,-1 0-1,0 0 0,0 0 1,0 0-1,0 0 0,0 0 1,0 0-1,0 0 0,0 0 1,1 0-1,-1 0 1,0 0-1,0 0 0,0 0 1,0 0-1,0 0 0,0 1 1,0-1-1,0 0 0,0 0 1,0 0-1,0 0 1,1 0-1,-1 0 0,0 0 1,7 8 1716,6 12 504,17 32 0,25 70-265,-53-117-1937,59 159 477,16 37-605,-76-197 23,2 1-113,-1 1 1,1-1-1,0 1 0,0-1 0,1 0 0,4 5 0,-8-10 71,1 1-1,-1-1 0,0 0 0,0 1 0,0-1 0,1 0 0,-1 1 0,0-1 0,1 0 1,-1 0-1,0 0 0,0 1 0,1-1 0,-1 0 0,0 0 0,1 0 0,-1 0 0,1 1 0,-1-1 1,0 0-1,1 0 0,-1 0 0,0 0 0,1 0 0,-1 0 0,1 0 0,-1 0 0,0 0 1,1 0-1,-1 0 0,0-1 0,1 1 0,-1 0 0,0 0 0,1 0 0,-1 0 0,0-1 1,1 1-1,-1 0 0,0 0 0,1 0 0,-1-1 0,0 1 0,0 0 0,1-1 0,-1 1 1,0 0-1,0 0 0,1-1 0,-1 1 0,0-1 0,0 1 0,0 0 0,0-1 0,0 1 0,0 0 1,0-1-1,0 1 0,1 0 0,-1-1 0,0 1 0,-1-1 0,3-25-2949,-4 7 1534,-1 0 1,0 0 0,-2 0 0,0 1-1,-12-29 1,-46-84 372,60 124 1161,0 2 64,0 1 84,1 0 0,0 0-1,1 0 1,-3-6 0,4 9-104,0 0 0,0 0 1,-1 1-1,1-1 0,0 0 0,0 0 1,0 0-1,0 0 0,0 0 1,0 0-1,0 1 0,1-1 0,-1 0 1,0 0-1,0 0 0,1 0 1,-1 0-1,0 1 0,1-1 0,-1 0 1,1 0-1,-1 1 0,1-1 1,0 0-1,-1 1 0,1-1 0,-1 0 1,2 0-1,6-2 463,-1-1-1,1 1 1,-1 0-1,1 1 1,0 0-1,9-1 1,15-4 403,9-6 138,43-19 0,-62 22-983,-1-1 0,0 0 0,30-24 0,-45 30-93,0 0-1,-1 0 1,0 0 0,0-1 0,0 1 0,-1-1 0,1-1 0,-2 1 0,1 0 0,4-12 0,-7 15 10,0 0 0,0 0 0,0 0 0,-1 0-1,1 0 1,-1-1 0,0 1 0,0 0 0,0 0 0,0-1 0,0 1 0,-1 0-1,0 0 1,1 0 0,-1 0 0,0 0 0,-1 0 0,1 0 0,0 0 0,-1 0 0,0 0-1,0 1 1,0-1 0,0 1 0,0-1 0,-3-2 0,2 2 43,0 1 1,-1-1 0,1 1-1,-1 0 1,1 0 0,-1 0-1,0 0 1,0 1 0,0-1-1,0 1 1,0 0-1,0 1 1,0-1 0,-8 0-1,10 1-24,0 0 0,0 0 0,-1 1 0,1-1 0,0 0 0,0 1 0,0 0 0,1-1 0,-1 1 0,0 0 0,0 0 0,0 0-1,0 0 1,1 0 0,-1 1 0,1-1 0,-1 0 0,1 1 0,-1-1 0,1 1 0,0 0 0,-1-1 0,1 1 0,0 0 0,0 0 0,0 0 0,1-1 0,-1 1-1,0 0 1,1 0 0,-1 0 0,1 3 0,-1 1 40,1 1-1,0-1 1,0 0-1,1 0 1,0 1-1,0-1 1,1 0-1,-1 0 1,1 0-1,0 0 1,1 0-1,0 0 1,0-1-1,0 1 1,7 8-1,6 6 26,0 0-1,27 24 0,-24-25-284,2 0 1,0-1-1,35 22 0,-49-36-322,0 1-1,1-1 1,0-1-1,0 0 1,0 0-1,0 0 1,0-1-1,1 0 1,-1-1-1,0 0 1,1 0-1,-1-1 1,1 0-1,0 0 1,13-3-1,27-11-1803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0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95 228 19020,'-1'0'518,"-1"0"0,1 0 0,-1 1-1,0-1 1,1 0 0,-1 1 0,1-1 0,-1 1-1,1 0 1,0-1 0,-1 1 0,1 0 0,-2 1-1,0 1-15,0-1-1,1 1 0,-1 0 1,1 0-1,-3 3 0,-2 4 52,2 1 0,-8 16 0,7-14-440,1 2-1,0-1 1,2 0-1,-1 1 1,2 0 0,0 0-1,0 0 1,2 27 0,0-34-112,1 0 0,0 0 1,1-1-1,-1 1 1,2-1-1,-1 0 0,1 1 1,0-1-1,0 0 1,1-1-1,0 1 0,0-1 1,1 1-1,-1-1 1,1 0-1,1-1 0,-1 1 1,1-1-1,7 4 1,-4-2-46,1-2 1,0 0 0,0 0 0,1 0-1,0-2 1,0 1 0,0-1 0,0-1 0,0 0-1,0 0 1,0-1 0,1-1 0,-1 0 0,0-1-1,1 0 1,-1 0 0,13-4 0,-6 0-52,-1 0 0,-1-1 0,1-1 0,-1 0 0,0-1 0,-1-1 0,1-1 0,-2 0 1,0-1-1,17-16 0,-17 13 88,0-1 0,-2-1 0,0 0 1,-1 0-1,0-2 0,-1 1 0,-1-1 0,-1 0 1,-1-1-1,10-38 0,-13 41 43,-1 0 0,-1 0 0,0 0 0,-1 0 0,-1-1-1,-1 1 1,0 0 0,-1-1 0,0 1 0,-2 0 0,0 0 0,-1 1 0,-12-28 0,15 37-4,-1 1 0,-1 0 0,1 0 0,-1 0 1,1 0-1,-1 1 0,-8-8 0,11 11-21,0 1-1,0-1 1,0 0 0,0 0 0,0 1 0,-1-1-1,1 1 1,0-1 0,0 1 0,0-1 0,-1 1-1,1 0 1,0 0 0,0 0 0,-1-1 0,1 1-1,0 0 1,0 1 0,-1-1 0,1 0 0,0 0-1,0 0 1,-1 1 0,1-1 0,0 1 0,0-1 0,0 1-1,0-1 1,-1 1 0,1 0 0,0-1 0,0 1-1,0 0 1,1 0 0,-1 0 0,0 0 0,0 0-1,0 0 1,1 0 0,-1 0 0,0 0 0,0 2-1,-3 5 49,0 1 0,0-1 0,1 1 1,0 0-1,1 0 0,-3 19 0,4-23-35,-3 19 58,1-1 0,1 1 0,1-1 0,2 1 0,0-1 0,5 31 0,-3-39-41,1 0 0,0 0 0,1-1 0,1 0-1,0 0 1,0 0 0,2-1 0,0 0 0,0 0 0,20 21 0,-18-22-85,1-2 1,1 1-1,-1-2 1,25 16-1,-31-22-2,0 0 0,0 0 0,1-1 0,-1 0 0,1 0 0,-1 0 0,1-1-1,-1 0 1,1 0 0,0 0 0,0-1 0,0 0 0,-1 0 0,1 0 0,0-1 0,6-1-1,0-2-673,-1 0-1,0-1 0,0-1 0,0 0 0,-1-1 1,1 1-1,14-15 0,3-7-833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0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1 111 21165,'6'2'2128,"4"-5"1425,10-4-1169,8-6-943,4-3-609,1 0-600,-4 2-336,-6 0-872,-6 2-857,-7 1-1752,1 5 1817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0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60 21429,'1'30'2456,"3"-6"1497,12-14-1745,3-10-783,10-10-913,3-8-456,4-7-1616,4-7 1712,-6-7-705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1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1 440 15075,'0'2'253,"1"-1"-1,-1 1 1,1-1-1,0 0 0,-1 1 1,1-1-1,0 0 1,0 0-1,0 1 1,0-1-1,0 0 0,0 0 1,1 0-1,-1 0 1,0 0-1,0 0 1,1-1-1,-1 1 1,2 0-1,0 0 80,0 0 0,0 0 0,0-1 0,1 0 0,-1 1 0,0-1 0,0 0 0,0 0 0,4-1 0,5-2 525,0 0-1,-1 0 0,23-11 1,-11 4-422,0-2 0,-1 0 0,-1-1 0,0-1 0,-1-1 0,0-1 0,27-29 0,-43 40-411,0 1 0,0-1 0,-1 0-1,1-1 1,-1 1 0,-1-1 0,1 1-1,-1-1 1,0 0 0,2-6 0,-4 9-21,0 1 1,1 0-1,-1 0 1,0-1 0,0 1-1,-1 0 1,1-1-1,0 1 1,-1 0 0,1 0-1,-1-1 1,0 1 0,0 0-1,0 0 1,0 0-1,0 0 1,0 0 0,-1 0-1,1 0 1,-1 1-1,1-1 1,-1 0 0,0 1-1,1-1 1,-1 1-1,0 0 1,0-1 0,0 1-1,-4-1 1,-1-2-3,-1 2 0,1-1 0,-1 1-1,0 0 1,0 1 0,0 0 0,0 0 0,0 0 0,0 1 0,0 1 0,0-1 0,0 1 0,0 1-1,0-1 1,0 1 0,-9 4 0,10-3-3,0-1-1,0 2 1,0-1-1,0 1 1,0 0-1,1 0 1,-1 1-1,1 0 1,0 0-1,1 0 1,-1 1 0,1 0-1,0 0 1,1 0-1,-1 1 1,-5 12-1,8-17 3,1 1 0,0-1 0,0 1 0,1 0 0,-1-1 0,1 1 0,-1 0 0,1-1 0,0 1 0,0 0 0,0 0 0,0-1-1,0 1 1,1 0 0,-1 0 0,1-1 0,0 1 0,-1 0 0,1-1 0,1 1 0,-1-1 0,0 1 0,1-1 0,-1 0 0,1 0 0,2 4 0,0-3 10,0 1 0,1-1 1,-1 0-1,1 0 0,0-1 0,0 1 1,0-1-1,0 0 0,0 0 0,0-1 1,1 0-1,10 2 0,8-1 35,0-1 1,0-1-1,0-1 0,0-2 0,0 0 0,0-1 1,0-1-1,41-16 0,-35 9 24,-1-1-1,0-1 1,0-1-1,-2-2 1,0-1 0,29-25-1,-36 25 111,-1 0-1,26-33 1,-39 44-134,0 0 0,-1 0 0,-1-1 0,1 0 0,-1 0 0,0 0 0,-1-1 0,0 1 0,0-1 0,2-15 0,-5 23-43,0 0-1,0 0 1,0 0 0,0 0 0,0-1-1,0 1 1,0 0 0,0 0-1,-1 0 1,1 0 0,0 0 0,-1 0-1,0-2 1,1 3-2,0 0 0,0 0 1,-1-1-1,1 1 0,0 0 0,0 0 1,-1-1-1,1 1 0,0 0 0,-1 0 0,1 0 1,0 0-1,-1-1 0,1 1 0,0 0 1,-1 0-1,1 0 0,0 0 0,-1 0 0,1 0 1,0 0-1,-1 0 0,1 0 0,0 0 1,-1 0-1,0 0 0,-1 1-1,1 0 1,-1 0-1,0 0 1,0 0-1,0 0 1,0 0-1,1 0 1,-1 1-1,1-1 1,-3 3-1,-12 16 1,2 1 0,0 0 0,1 0 0,-18 44 0,28-58 0,1-1 0,-1 1 0,1-1 0,0 1 0,1-1 0,-1 1 0,1 0 0,0 12 0,1-16 0,0-1 0,1 1 0,-1-1 0,1 1 0,-1-1 0,1 0 0,0 1 0,0-1 0,0 0 0,0 1 0,1-1 0,-1 0 0,1 0 0,-1 0 0,1 0 0,-1 0 0,1 0 0,0-1 0,0 1 0,0-1 0,0 1 0,0-1 0,1 0 0,-1 1 0,0-1 0,4 1 0,1 0 0,0 0 0,0-1 0,-1 0 0,1 0 0,0-1 0,0 1 0,0-1 0,0-1 0,0 1 0,0-1 0,0-1 0,-1 1 0,1-1 0,0 0 0,-1-1 0,1 0 0,-1 0 0,0 0 0,0 0 0,0-1 0,0 0 0,-1-1 0,0 1 0,0-1 0,0 0 0,0 0 0,7-11 0,-11 15 0,0-1 0,-1 1 0,1-1 0,0 1 0,-1-1 0,1 1 0,-1-1-1,0 1 1,1-1 0,-1 0 0,0 1 0,0-1 0,0 0 0,0 1 0,0-1 0,0 1 0,-1-1 0,1 0 0,-1-2 0,0 4 0,1-1-1,0 1 1,0 0 0,0 0 0,0 0 0,0 0 0,0 0-1,0 0 1,0 0 0,0-1 0,-1 1 0,1 0 0,0 0 0,0 0-1,0 0 1,0 0 0,0 0 0,0 0 0,-1 0 0,1 0 0,0 0-1,0 0 1,0 0 0,0 0 0,0 0 0,-1 0 0,1 0 0,0 0-1,0 0 1,0 0 0,0 0 0,0 0 0,-1 0 0,1 0-1,0 0 1,0 0 0,0 0 0,0 0 0,-1 1 0,-4 5-1,-3 11 1,5-4 0,1 0 0,0 0 1,1 1-1,0-1 0,1 1 0,0-1 0,1 1 1,1-1-1,0 1 0,1-1 0,0 0 0,1 0 1,10 22-1,7 10 1,3-2 1,42 60-1,-11-19 0,-54-82-1,28 45 0,24 55 0,-47-87 0,0 0 0,-1 0 0,0 0 0,-1 0 0,-1 1 0,-1-1 0,0 1 0,0 25 0,-4-33 0,-1-9 0,-2-11 0,-29-96 0,16 53 0,-11-58 0,23 84-1313,1-1 0,0-38 0,4 57 777,2 0 0,0 1 0,0-1 0,1 0 1,0 1-1,1 0 0,0-1 0,1 1 0,9-18 0,4-4-1680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2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 27758,'9'1'1632,"3"-1"417,2-5-721,5-3-1328,4-3 0,4-2-184,3 2-512,1-6 696,-7-4-304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4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 20980,'19'13'1689,"12"-3"1231,15-4-551,29-9-617,9-5-415,17-10-617,-4-1-384,-6-7-1624,-7 4-1393,-22 1 1409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2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47 353 16740,'9'13'3481,"-1"1"0,8 19 1,-9-13-1279,7 24 1,11 87-1981,-13-57 650,-11-65-842,-4-17-42,-5-21-86,-25-82-465,-19-69 13,37 121 479,-6-64 0,18 105 60,1 0 0,1 1 0,1-1 0,0 0 0,5-23 0,-5 38 8,1 0 1,0 0-1,0 0 1,0 0-1,0 0 1,0 0-1,1 0 1,-1 1 0,1-1-1,0 0 1,0 1-1,0-1 1,3-2-1,-3 4 4,-1 0 0,1 0 0,0 0-1,-1 0 1,1 0 0,0 1 0,0-1 0,-1 1 0,1-1-1,0 1 1,0 0 0,0-1 0,0 1 0,-1 0-1,1 0 1,0 1 0,0-1 0,0 0 0,0 1-1,-1-1 1,1 1 0,0-1 0,0 1 0,-1 0 0,3 1-1,5 3 42,0 0 0,-1 1-1,1 0 1,-1 0 0,9 11 0,38 42 310,-41-42-246,252 263 618,-228-248-867,-26-23-81,0 1-1,-1 0 1,10 12 0,-33-20-3970,-10-3 676,-4-1 1164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2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5 492 12827,'-5'0'7993,"18"-5"-4656,14-6-1120,12-4-601,14-6-832,4-1-360,-2-2-896,-2-3-480,-12-2-1249,-2-3-919,12-5 1679</inkml:trace>
  <inkml:trace contextRef="#ctx0" brushRef="#br0" timeOffset="1">546 0 19532,'8'13'2065,"10"3"1463,7 7-535,6 4-1121,-2 3-471,-1 5-729,-2-1-216,-5 1-320,-2-3-48,-9-6-216,-4-1-240,-7-9-792,-9-3-561,-4-13-1279,-2-1-713,1-12 2040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3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17 123 17996,'-16'-2'9346,"38"-5"-7162,6-4-575,13-5-921,6 0-336,2-3-488,1 3-472,-7 2-1513,0-1-1560,-4 9 1905</inkml:trace>
  <inkml:trace contextRef="#ctx0" brushRef="#br0" timeOffset="1">811 454 27838,'-5'13'1464,"2"-9"1465,8-12-3561,1-6-977,23-5 817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3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1 484 16916,'11'23'9389,"9"16"-3640,-6-12-5463,27 39 1,3-12-222,88 85 1,-27-32-57,-88-87-9,-12-13 0,1-1 0,-1 0 0,1 0 0,0 0 0,0-1 0,11 7 0,-17-11 0,1-1 0,0 0 0,-1 0 0,1 0 0,-1 1 0,1-1 0,0 0 0,-1 0 0,1 0 0,0 0 0,-1 0 0,1 0 0,0 0 0,-1 0 0,1 0 0,-1-1 0,1 1 0,0 0 0,-1 0 0,1 0 0,-1-1 0,1 1 0,0 0 0,-1-1 0,1 1 0,-1 0 0,1-1 0,-1 1 0,1-1 0,-1 1 0,0-1 0,1 1 0,-1-1 0,0 1 0,1-1 0,-1 0 0,0 1 0,1-1 0,-1 1 0,0-1 0,0 0 0,0 0 0,3-5 0,-2-1 0,1 1 0,1-9 0,-3 15 0,5-40 0,-1-1 0,-3-58 0,-18-84 0,-2 76 0,-5 0 0,-45-124 0,65 220-340,0 0 1,1 0-1,0-1 0,1 1 1,-1-19-1,3 27 247,0 1 0,0-1 0,0 1 0,0-1 0,1 1 0,-1-1 0,1 1 0,0-1 0,0 1 0,0 0 0,0-1 0,0 1 0,0 0 0,1 0 0,-1-1 0,1 1 0,-1 0 0,1 1 0,0-1 0,0 0 0,0 0 0,0 1 0,0-1-1,0 1 1,0 0 0,0-1 0,1 1 0,-1 0 0,0 0 0,1 1 0,-1-1 0,4 0 0,43-4-1608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4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21149,'-8'11'1768,"5"-1"600,3-4-535,3-1-2089,-1 0-776,4 3 575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28:34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2 695 17484,'-2'4'2192,"20"-8"1681,15-7-616,33-14-969,16-11-583,14-4-761,1-1-344,-5 6-936,-9 3-536,-5 4-2577,-7-10 2065</inkml:trace>
  <inkml:trace contextRef="#ctx0" brushRef="#br0" timeOffset="1">1825 98 26502,'53'-25'1616,"-4"1"480,3 1-783,-12 7-1041,-7 7-520,-14 14 80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0:01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25 13307,'-12'-7'663,"9"4"-234,-1 1 1,0 0-1,0-1 1,0 2-1,0-1 0,0 0 1,-4 0-1,7 1-371,1 1 0,-1 0 0,1 0 0,-1 1 0,1-1 0,-1 0 0,1 0 0,-1 0 0,1 0 0,0 0 0,-1 0 0,1 1 0,-1-1 0,1 0 0,-1 0 0,1 1 0,0-1 0,-1 0 0,1 0 0,0 1 0,-1-1 0,1 1 0,0-1 0,-1 0 0,1 1 0,0-1 0,0 1 0,0-1 0,-1 0 0,1 1 0,0-1 0,0 1 0,0-1 0,0 1 0,0-1 0,0 1 0,0-1 0,0 1 0,0-1 0,0 1 0,0-1 0,0 0 0,0 2 0,4 22 714,-4-24-731,13 43 1272,33 71 0,-11-30-510,-8-7-479,-3 0 0,-4 2 0,11 83 0,-17-42-253,-1 165 0,-4 35-2723,-6-325-529,-1-15 2077,2-80-14,0 34 1276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0:01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1 524 10170,'5'-11'422,"1"1"0,0-1 0,1 2 0,1-1 0,-1 1 0,2 0 0,-1 0-1,1 1 1,0 0 0,1 1 0,14-9 0,10-3 446,0 1-1,43-15 1,18-3 552,106-23 1,105-11-149,-155 38-1024,217-69 352,-271 74-113,-78 23-378,0 1 1,0 1-1,26-1 1,-36 4-22,0-1 0,0 1 1,0 0-1,0 1 0,-1 0 0,1 1 1,-1-1-1,15 8 0,-16-6 32,-1 0-1,0 0 1,0 0 0,-1 1-1,1 0 1,-1 0-1,0 1 1,0-1 0,-1 1-1,0 0 1,0 0-1,4 8 1,6 19 795,0 0 0,16 69-1,-11-35-177,49 133 631,18 64-644,-59-167-432,26 101 189,-43-148-414,9 100 0,-18-135-73,-1-1 0,0 0 0,-1 1 0,-4 20 0,4-32-101,0 0 1,0 1-1,0-1 0,0 0 0,0 0 0,-1 0 1,1 0-1,-1 0 0,0 0 0,0 0 1,0-1-1,0 1 0,0-1 0,-1 1 0,1-1 1,-1 0-1,0 0 0,1 0 0,-1 0 1,0-1-1,0 1 0,0-1 0,0 1 0,-6 0 1,-1 0-592,-1 0 1,1-1 0,-1-1 0,1 0 0,-1 0-1,-11-2 1,-65-15-3343,64 12 3284,-61-14-1151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0:02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234 266 12419,'-83'36'1592,"11"-1"1225,18-2-121,33-12-583,18-6-441,36-23-552,23-16-248,39-21-464,22-11-119,22-10-153,5 0-737,0 1 1962,-18-10-1177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0:02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95 183 10866,'-27'-88'2110,"22"73"-1347,-2 1 0,1 0 1,-18-25-1,12 27 114,12 12-840,0 0-1,0 0 0,-1 0 1,1 0-1,0-1 0,0 1 1,-1 0-1,1 0 0,0 0 1,0 0-1,-1 0 0,1 0 1,0 0-1,-1 0 0,1 0 1,0 0-1,0 0 0,-1 0 1,1 1-1,0-1 0,0 0 1,-1 0-1,1 0 0,0 0 1,0 0-1,-1 0 0,1 1 1,0-1-1,0 0 0,-1 0 1,0 3 103,0-1 1,0 0 0,1 0-1,-1 0 1,0 0-1,1 1 1,0-1-1,-1 0 1,1 1 0,0-1-1,0 0 1,1 5-1,1 11 469,1 1-1,0 0 0,9 25 0,24 56 1038,-30-84-1413,62 154 1681,41 112 284,-87-215-1674,-3 0 0,13 96 0,-24-78-213,-4 97 0,0-2-236,1-143-219,-1-12-4534,-7-75-639,2-1 3859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5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43 141 15475,'-36'-2'4020,"30"-1"-1349,11-1-1059,15-5-139,45-7 532,125-16 0,-120 22-1394,60-9 151,155-21 169,-270 38-909,-6 1-14,0 0 0,-1 0 0,1 1 0,0 0 0,-1 0 0,11 2 0,-19-2-8,0 0 0,0 0 0,1 1 0,-1-1 0,0 0 0,0 0 0,0 0 0,0 0 0,0 0 0,0 0 1,0 0-1,1 0 0,-1 0 0,0 0 0,0 0 0,0 0 0,0 0 0,0 1 0,0-1 0,0 0 0,0 0 0,0 0 0,0 0 0,0 0 0,0 0 1,1 1-1,-1-1 0,0 0 0,0 0 0,0 0 0,0 0 0,0 0 0,0 0 0,0 1 0,0-1 0,0 0 0,0 0 0,0 0 0,0 0 1,-1 0-1,-4 6-5,-9 2-29,0 0-1,0-1 0,-16 5 1,11-4-14,-376 135-556,279-104 638,111-37-32,-19 6 22,-42 20 0,65-28-22,0 1 0,0-1 0,0 1 0,0-1 0,0 1 0,1-1 0,-1 1 0,0-1 0,0 1 0,1 0 0,-1-1 0,0 1 0,1 0 1,-1 0-1,0 1 0,1-2 0,1 1 0,-1-1 0,1 1 0,-1-1 0,1 0 1,-1 1-1,1-1 0,-1 0 0,1 1 0,-1-1 0,1 0 1,0 0-1,-1 1 0,1-1 0,-1 0 0,1 0 0,0 0 1,-1 0-1,1 0 0,0 0 0,-1 0 0,1 0 0,-1 0 1,1 0-1,0 0 0,21 0 51,0-1-1,0-1 1,24-6-1,-32 6-29,427-106 572,-264 60-119,-151 41-366,-20 6-58,-10 3 25,-167 51-18,-257 91 34,393-129-54,29-10-30,9-4-7,15-3-4,161-48-711,-95 24-441,49-13-1536,9-8 950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0:03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1 498 12387,'791'-193'5713,"7"-38"-2571,-600 173-2886,-171 53-157,0 0-1,0 2 1,0 1-1,0 2 0,39 3 1,-56-2-23,-1 0 0,1 1 0,-1 0 0,0 1 0,0 0 0,0 0-1,0 1 1,12 7 0,-16-7 2,0-1 0,0 1 0,-1 0 0,0 0 0,0 1 0,0-1 0,0 1 0,-1 0 0,0 0 0,0 0-1,0 0 1,0 1 0,-1-1 0,3 12 0,3 21 660,-1 0 0,-3 0 0,0 68 0,6 52 1104,49 102-30,-43-198-1528,26 75 204,6 29-195,-45-155-282,-1 0-1,-1 0 0,0 0 1,0 0-1,-1 1 1,0-1-1,-1 0 1,-1 0-1,0 0 1,0 0-1,-1 0 1,-4 11-1,3-14-5,0 0 1,0 0-1,-1 0 0,1-1 1,-2 0-1,1 0 0,-1-1 1,0 1-1,0-1 0,-1 0 1,0-1-1,0 0 0,0 0 1,-1 0-1,-13 6 0,13-8-43,0 0 0,0-1 0,-1 0 0,1 0 0,-15 1 0,-45-2-781,-3-1-171,8 8 38,-76 19 1,-61 26-374,57-13 800,-628 154 1868,687-173-521,-127 14 0,204-34-800,1-1 1,-1 0-1,0 0 0,0 0 1,-9-2-1,15 1-36,0 1 1,1 0 0,-1 0-1,0 0 1,1-1-1,-1 1 1,0 0-1,1-1 1,-1 1-1,1-1 1,-1 1 0,1-1-1,-1 1 1,1-1-1,-1 1 1,1-1-1,-1 1 1,1-1 0,-1 1-1,1-2 1,-1 1-34,1 0 1,0 0-1,0 0 1,0-1-1,0 1 1,1 0-1,-1 0 1,0 0-1,0 0 1,1 0-1,-1 0 1,0 0-1,1 0 1,-1 0-1,1 1 1,0-1-1,-1 0 0,2-1 1,26-32-1288,19-20 403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0:03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6 8986,'-7'-1'626,"2"0"415,-1 0 1,0 0-1,1 0 1,-1 1-1,0-1 0,-10 2 1,15 0-834,-1-1 0,0 1 0,1-1 0,-1 1 0,0 0 0,1 0-1,-1-1 1,1 1 0,-1 0 0,1 1 0,0-1 0,-1 0 0,1 0 0,0 1 0,0-1 0,0 0 0,0 1 0,0-1 0,0 1 0,0-1 0,0 1 0,1 0 0,-1-1 0,1 1 0,-1 0 0,1 0 0,-1 2 0,-1 9 243,1 0 0,0 0 0,1 0 0,1 0 0,0 0 0,0 0 1,4 13-1,29 94 1142,-31-112-1475,153 361 2093,-43-115-1677,-88-193-534,-4 2-1,15 75 1,-32-120-186,-1 0-142,-2-14-1065,-5-34-3925,-4-24 3839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0:04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1 585 13059,'381'-95'5867,"-161"47"-5001,-15-8-527,282-116 0,-397 134-151,140-56 493,3 20-162,-229 73-506,4-1 34,-1 1 1,1-1-1,-1 1 1,12 0-1,-17 1-1,-1 0 0,0 0-1,1 0 1,-1 1 0,1-1 0,-1 0-1,0 1 1,1-1 0,-1 1 0,1-1 0,-1 1-1,0 0 1,0-1 0,1 1 0,-1 0-1,0 0 1,0 0 0,0 0 0,0 0-1,0 0 1,0 0 0,0 0 0,-1 1-1,1-1 1,0 0 0,-1 0 0,1 1-1,0-1 1,0 2 0,0 7 311,0 1 1,0-1-1,-1 0 0,0 0 1,0 1-1,-4 14 0,1 12 213,2 4-223,2-1 0,2 1 0,2-1 0,10 43-1,51 155 624,3 15-133,-20-12-385,-47-227-411,0-1-1,-1 1 1,0-1 0,-1 1-1,0-1 1,-4 20-1,2-22-7,-1 0 0,0 0-1,-1-1 1,0 1-1,-1-1 1,0 0-1,-1 0 1,-7 10 0,0-4-17,0-1 0,-1 0 0,-1 0 0,0-2 0,-1 0 0,0-1 0,-1 0 0,-23 11 0,-10 2-29,-96 34 0,-418 101-67,37-54 150,164-37 235,343-64-308,-138 22-195,158-27 160,0 0 0,0 0 0,0 0 0,-1 0 0,1 0 0,0 0 0,0 0 0,0 0 0,0 0 0,0 0 0,-1 0 0,1 0 0,0 0 1,0 0-1,0-1 0,0 1 0,0 0 0,0 0 0,-1 0 0,1 0 0,0 0 0,0 0 0,0-1 0,0 1 0,0 0 0,0 0 0,0 0 0,0 0 0,0 0 0,0-1 0,0 1 1,0 0-1,0 0 0,0 0 0,0 0 0,0 0 0,0-1 0,0 1 0,0 0 0,0 0 0,0 0 0,0 0 0,0-1 0,0 1 0,0 0 0,0 0 0,0 0 0,0 0 1,0 0-1,0-1 0,0 1 0,0 0 0,1 0 0,7-3-1258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2:39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31 944 9466,'1'-3'367,"2"-3"453,-1 1 0,1-1 0,0 0 0,5-6-1,-7 11-667,1-1 0,-1 1 0,1-1 0,0 1 0,0-1 0,0 1 0,-1 0 0,1 0 0,0 0 0,0 0 0,1 0 0,-1 0 0,0 0 0,0 1 0,3-1 0,3 0 142,0 0 1,-1 1-1,1 0 1,-1 1 0,1-1-1,10 3 1,45 15 775,-38-10-784,-6-2-112,87 26 634,116 19-1,503 45 892,-629-89-1518,132-6-1,-155-6 94,1-3-1,99-25 1,142-43 470,-113 18-562,-174 48-112,0-2 0,0-1-1,-1-2 1,46-32 0,-61 37-27,0-1 1,0 0-1,-1 0 1,-1-1-1,0-1 1,-1 0-1,0 0 1,-1-1-1,0 0 0,6-16 1,-11 22-34,1-1-1,-2 0 1,1 1-1,-1-1 1,-1 0 0,0 0-1,0 0 1,-1 0 0,0 0-1,0 0 1,-1 0 0,0 0-1,-1 0 1,0 0-1,0 0 1,-1 1 0,0-1-1,0 1 1,-6-9 0,-3-2-6,-1 1 0,-1 0 1,-1 0-1,-1 2 1,0 0-1,-1 1 0,0 0 1,-21-12-1,-25-13 12,-72-33-1,119 65-12,7 4 0,-197-96 65,160 80-60,-2 3-1,-75-18 0,46 21-20,-1 3-1,-127 0 1,-158 27-25,-1 25 29,265-23 6,-156 48 0,220-54 6,0 2 0,0 1-1,-48 31 1,58-31-4,2 2 1,0 1-1,1 1 0,1 1 0,-20 24 1,17-16 22,2 2-1,1 0 1,1 1 0,-28 60 0,42-76 20,0 1 0,0-1 0,2 1 0,0 0 0,0 1 0,2-1 0,0 1 0,1-1 1,0 1-1,1-1 0,1 1 0,7 31 0,-5-35-16,1-1 0,1 1 0,0-1-1,1 0 1,0-1 0,1 0 0,0 0 0,1 0 0,0-1 0,1 0 0,0-1 0,0 1 0,1-2 0,0 1-1,12 6 1,-4-4-141,0-1 0,0-1 0,1-1 0,0 0-1,0-1 1,1-1 0,0-1 0,0-1 0,22 1-1,-11-1-1365,0-2 0,0-2-1,57-5 1,-54-2 320,38-14 0,-71 21 1152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2:41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4 11242,'-26'-2'4211,"19"1"-3153,0 1 0,1 0 0,-1 0 0,-8 1 0,13-1-911,0 1 1,-1-1 0,1 1 0,0 0-1,0 0 1,0 0 0,0 0 0,0 0-1,0 0 1,0 1 0,0-1 0,0 1-1,0-1 1,1 1 0,-1 0 0,-1 2-1,-6 8 192,1 0 0,0 0-1,1 1 1,0 0-1,-5 15 1,10-23-282,1 0 0,-1 0 0,1 0 0,1 0 0,-1 0 0,1 0 0,0 0 0,0 0 0,0 1 0,1-1 0,-1 0 0,1 0 0,1 0 0,-1 0 0,1 0 0,-1 0 0,6 8 0,-2-4-27,1 0 0,-1 0 0,1-1 0,1 0 0,0 0 0,0-1 0,15 12-1,-17-16-22,0 1 0,0-1 0,0 0 0,1-1 0,-1 0-1,1 1 1,0-2 0,0 1 0,0-1 0,0 0-1,0 0 1,0 0 0,0-1 0,8 0 0,-5-1 38,0-1 0,0 0 0,0 0 1,0-1-1,0 0 0,-1 0 0,1-1 0,-1 0 1,0 0-1,0-1 0,-1 0 0,1-1 0,-1 0 1,0 0-1,-1 0 0,1-1 0,-1 0 0,9-14 1,-14 18 0,1 0 0,-1 0 1,0 0-1,0 0 1,0 0-1,-1 0 0,1 0 1,-1-1-1,0 1 1,0 0-1,0 0 1,0 0-1,0-1 0,-1 1 1,1 0-1,-1 0 1,0 0-1,0 0 0,0 0 1,0 0-1,-1 0 1,1 0-1,-1 0 1,0 0-1,-3-3 0,-4-5 132,0 1-1,0 0 1,-1 1-1,-20-15 0,26 21-151,-1-1 1,0 1-1,0 0 0,0 1 0,0-1 0,-1 1 0,1 0 0,-1 1 1,1-1-1,-1 1 0,-7-1 0,9 2-10,-1 0-1,1 0 1,0 1 0,0-1 0,-1 1-1,1 0 1,0 0 0,0 0 0,0 1-1,0 0 1,0-1 0,0 1 0,1 1 0,-1-1-1,1 0 1,-4 4 0,-4 3 18,2 0 1,-1 0 0,2 1-1,-1 0 1,1 1 0,1 0 0,-8 15-1,13-22-31,0-1 0,0 1 0,1 0 0,-1 0 0,1 0 0,0 0 0,0 0 0,1 0 0,-1 0 0,1 0 0,0 0 0,0 0 0,0 0 0,1 0-1,-1 0 1,1 0 0,0 0 0,0 0 0,1 0 0,-1 0 0,1 0 0,0-1 0,0 1 0,0-1 0,0 1 0,1-1 0,3 5 0,-1-3 6,0-1 0,1 0 0,-1 0-1,1 0 1,0-1 0,0 0 0,0 0 0,0 0 0,1-1 0,-1 0 0,1 0 0,-1-1 0,1 0-1,0 0 1,11 0 0,-14-1 37,0 0 0,0 0-1,0 0 1,0-1 0,0 1-1,0-1 1,-1 0 0,1 0-1,0-1 1,0 1 0,-1-1 0,1 0-1,-1 0 1,1 0 0,-1 0-1,0 0 1,0-1 0,0 1-1,0-1 1,0 0 0,-1 0-1,1 0 1,-1-1 0,0 1-1,0 0 1,0-1 0,2-6-1,-2 6-9,-1 1 0,-1 0-1,1-1 1,-1 1-1,1-1 1,-1 0-1,0 1 1,0-1-1,0 1 1,-1-1 0,1 1-1,-1-1 1,0 1-1,0 0 1,-2-5-1,1 3-2,-1 0 0,0 1-1,0-1 1,0 1 0,0 0-1,-1 0 1,0 0 0,0 0-1,-6-4 1,2 3-123,1 0-1,-1 0 0,0 1 1,0 0-1,-1 0 0,1 1 1,-1 0-1,0 1 0,0 0 1,1 0-1,-18 0 0,11 4-1353,14-2 1330,1 1 0,0-1-1,-1 0 1,1 1-1,0-1 1,-1 1 0,1-1-1,0 0 1,-1 1-1,1-1 1,0 1 0,0-1-1,-1 1 1,1-1 0,0 1-1,0-1 1,0 1-1,0-1 1,0 1 0,0-1-1,0 1 1,0-1-1,0 1 1,0-1 0,0 1-1,0-1 1,0 1 0,0-1-1,1 1 1,5 17-1991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2:43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8786,'-4'7'4033,"-1"14"-2545,4-17-1096,-1 6-108,2 0 1,-1 0-1,1 0 0,1 0 1,0 0-1,0 0 0,1 0 1,4 14-1,1 9 247,46 380 2479,2 140-2156,32 111-526,-69-485-195,16 235 111,-13 439-179,-19-713-47,-5 254 32,-48 603-568,42-573 405,15-1 133,-3-298-26,-11 457-18,-17 81-1746,-20 56-1904,17-466 3415,3-42 269,2-12 309,15-131 38,1 22 674,5 100-1,2-71-85,-1-48 158,2 0 0,15 95 0,-15-157-1118,0-4-58,0 0 1,0 0-1,0 0 0,4 8 1,-5-13 15,0 1 0,1 0-1,-1 0 1,1-1 0,-1 1 0,1 0 0,-1-1 0,1 1 0,-1-1-1,1 1 1,-1-1 0,1 1 0,0-1 0,-1 1 0,1-1 0,0 1-1,0-1 1,-1 0 0,1 1 0,0-1 0,0 0 0,0 0 0,-1 0 0,1 1-1,0-1 1,0 0 0,0 0 0,-1 0 0,1 0 0,0-1 0,0 1-1,0 0 1,1 0 0,18-10-934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2:45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 8826,'-10'0'359,"6"0"192,0 0 0,0 0 0,-1 0 0,1 0 0,0 1 0,-6 1 1,9-2-453,0 1 0,1-1 0,-1 0 1,1 0-1,-1 1 0,1-1 0,-1 0 1,1 1-1,-1-1 0,1 1 1,-1-1-1,1 1 0,0-1 0,-1 1 1,1-1-1,0 1 0,-1-1 0,1 1 1,-1 1-1,1-1-32,0 0-1,0 0 1,0 0 0,0 1 0,0-1-1,0 0 1,1 0 0,-1 1-1,0-1 1,1 0 0,-1 0 0,0 0-1,2 3 1,34 62 1191,6 14-658,-17-17-322,-2 1 0,21 101 0,11 140 528,-16-69 194,-9-88-604,29 153 37,-17 1 292,6 231 205,-31-125-838,-7-95 200,10 308 820,-63-102-1575,15-267-36,19-164 451,-12 208-144,6 91-985,7-227 439,-17 647-653,13-302 1178,-32 110-2728,7-197 2034,16 279 2009,35-501-551,-1-18-418,-19 56 291,-6-97 764,6 1 1,19 209-1,0-192-551,-6 167 1,-8-292-280,6 55 1,-4-73-448,1 0 1,1 0-1,0 0 0,1-1 1,0 1-1,1-1 1,7 14-1,-12-25 14,1 1 0,-1 0 1,0-1-1,1 1 0,-1-1 0,1 1 1,-1-1-1,0 1 0,1-1 0,-1 0 1,1 1-1,-1-1 0,1 1 0,-1-1 0,1 0 1,0 1-1,16 0-787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08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1046 7570,'0'-1'315,"0"0"0,1 0 1,0 0-1,-1 0 0,1 0 1,-1 1-1,1-1 0,0 0 1,0 0-1,0 1 0,-1-1 1,1 0-1,0 1 0,0-1 1,0 1-1,0-1 0,0 1 1,0-1-1,0 1 0,0 0 1,0 0-1,0-1 1,0 1-1,0 0 0,0 0 1,2 0-1,2 1 137,-1-1 0,1 1 0,-1 1-1,1-1 1,4 2 0,11 4 577,121 5 758,-86-10-1527,39 6 707,137 29-1,-188-29-472,68 4 0,42-8 109,-94-3-374,-17-1-43,1 2-1,0 3 1,-1 1 0,0 2-1,44 14 1,-42-7 128,0-2 1,1-2 0,74 10 0,-69-19 3,70-4-1,49-15 59,2 1-151,-120 13-134,70 6-1,-116-2-64,143 8 419,-115-9-393,-1-1 0,50-9 0,175-44 200,-238 49-123,-1-1 0,1 0 0,-1-2 0,23-12 0,62-46 550,-52 32-721,-38 25 48,0 0 0,-1 0 0,0-1 0,-1-1 0,0 0 0,16-21 0,-22 24 4,0-1 0,0 1 0,0-1 0,-1 0 0,0 0 0,-1 0 0,0-1 0,-1 1-1,0-1 1,0 0 0,0-15 0,-1 11 11,-1 0 1,-1 0-1,0 1 0,-1-1 1,-1 1-1,0-1 0,0 1 1,-2 0-1,1 0 0,-2 0 1,0 1-1,0 0 1,-1 0-1,-14-19 0,2 10-47,-1 1-1,0 1 0,-1 0 1,-1 2-1,-1 0 0,0 2 1,-33-16-1,-187-73-183,131 61 189,-56-32-259,-8-5-237,136 66 453,-1 1 1,0 2-1,-76-10 1,-131 3-7,67 7 80,158 8-13,-192-14 17,0 18-50,120 9-98,1 4 1,0 4 0,-105 34-1,-89 33-456,257-74 556,0 1 1,1 1 0,0 2-1,1 0 1,-47 34 0,69-43 29,-122 95-43,110-84 47,0 1 0,2 1 1,0 1-1,-19 29 0,19-22 1,1 2 0,1 0 0,-20 59 0,29-68-4,1 0 1,0 0-1,2 0 0,0 1 1,1-1-1,2 1 1,1 26-1,1-35 19,0 0-1,0-1 1,2 1 0,-1-1-1,2 0 1,-1 0 0,1 0-1,1 0 1,0-1 0,1 0-1,0 0 1,0-1 0,11 11-1,2 0 44,1-1-1,1-1 0,1-1 0,36 20 1,-37-25-202,0-1 1,1-1 0,0-1 0,0-2 0,1 0 0,0-1-1,0-1 1,1-2 0,-1 0 0,1-1 0,0-2-1,32-3 1,34-9-647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10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644 783 8250,'-1'-4'866,"-1"0"0,0 0 0,0-1 0,-1 2 0,1-1 0,-1 0 0,-4-5 0,37 11 2581,175 8-1317,-106-7-1257,144 23 1,-220-22-807,58 12 42,0-4-1,86 2 0,552-35 1728,-586 15-1301,234-40 666,-173 16-1000,-81 15 271,-2-5 0,174-55 0,-283 74-464,25-7 15,0-2-1,0-1 1,-1-2-1,26-15 1,-45 23 6,-1 1 0,0-1 1,0 1-1,-1-1 0,1-1 1,-1 1-1,0-1 0,-1 0 0,1 0 1,-1-1-1,0 1 0,-1-1 1,0 0-1,0 0 0,0 0 1,-1 0-1,0-1 0,0 1 1,-1-1-1,1-13 0,-2 11 52,-1 0 0,0 0 0,-1 0 0,0 0 0,-1 1 0,1-1 0,-2 1-1,0-1 1,0 1 0,0 0 0,-1 0 0,-1 1 0,-8-11 0,1 2-62,-1 1 0,-1 1 1,0 1-1,-1 0 0,-26-17 1,24 20-25,-1 0 0,-1 2 0,1 0 0,-2 1 0,1 1 0,-1 1 0,-33-5 0,-154-9-9,174 19 21,-713-50-28,454 39 2,-1 19 14,151-3 13,-374 21-66,455-20 8,0 4-1,0 2 1,2 3-1,-1 2 1,2 3-1,0 3 1,2 2-1,0 2 0,-62 41 1,35-18-1,31-20 38,2 2-1,-81 65 1,116-81 14,0 1-1,1 1 0,1 0 1,0 0-1,1 2 0,1 0 1,-15 33-1,23-45 0,1 0 1,1 0-1,0 1 0,0-1 1,0 1-1,1-1 0,0 1 1,0 0-1,1 9 0,1-12 5,-1 0 0,1 0 0,0-1-1,0 1 1,1 0 0,-1-1-1,1 1 1,0-1 0,0 0-1,1 1 1,-1-1 0,1 0 0,0 0-1,0-1 1,6 7 0,-2-4 3,1 0 1,-1-1-1,1 0 0,0 0 1,0-1-1,1 0 1,-1 0-1,17 4 1,4-1 1,42 5 0,145 3-1561,-72-15-2410,-68-2 2242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43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1256 9698,'-4'20'678,"1"-6"32,1 1 0,0-1 1,1 21-1,1-31-538,0 0 1,1 0 0,-1-1-1,1 1 1,0 0 0,0-1-1,0 1 1,0-1-1,1 1 1,-1-1 0,1 0-1,0 1 1,0-1 0,0 0-1,1 0 1,-1 0 0,1-1-1,3 5 1,4-1 225,0 0 0,0-1 0,0 0 0,0 0 0,1-1 0,-1 0 0,18 3 0,7 0 654,39 2 1,212-1 2166,-39-4-1900,29 22-800,13 1-314,1-24-71,-174-14 22,0-4 1,-1-6 0,-2-5-1,159-57 1,-141 30-44,-105 40-82,0-1 1,44-32-1,-57 36-19,-1-1-1,0-1 0,0 0 0,-1 0 0,0-1 1,11-18-1,-16 20-4,1-1 0,-2 0 0,1-1 0,-2 1 1,0-1-1,0 0 0,-1 0 0,2-23 0,-2-5 9,-3 0 0,-1 1-1,-2-1 1,-2 1 0,-16-61-1,2 32-15,-3 1 1,-40-84-1,40 104-22,-49-78 1,58 108 14,0 0-1,-1 0 1,-1 1 0,-1 1 0,0 1 0,-32-23 0,24 22-3,0 2 1,-1 1-1,0 1 1,-51-16-1,37 17-1,-1 2-1,-72-7 1,20 12-9,0 4 0,-114 15 0,92-1 2,1 5-1,-136 40 0,168-34 24,0 4 0,2 3 0,-124 71 0,174-86 3,1 1 0,1 2-1,1 0 1,1 2 0,-33 35-1,47-44 6,1 0 0,1 0 0,0 1-1,0 0 1,1 1 0,1-1-1,1 2 1,0-1 0,1 1 0,0-1-1,2 1 1,0 1 0,-2 18-1,5-9 18,0 0 0,2 0-1,1 0 1,6 30-1,1-19-7,0 1 0,20 42 0,-20-57-17,1 0-1,1-1 1,1 0 0,18 23 0,-20-31-44,1-1 0,0 0-1,1-1 1,0-1 0,1 0 0,0 0 0,17 8-1,-7-6-330,1-2 0,0-1 0,1 0-1,0-2 1,30 5 0,-11-5-1431,1-2 1,56 0-1,44-7-1011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6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15883,'82'-3'1121,"4"-2"199,-9-20-960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08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58 10338,'-2'0'674,"-1"0"1,0 0-1,0 0 0,0-1 0,0 1 1,0-1-1,-3-1 0,5 2-539,1-1 0,-1 1-1,1 0 1,-1 0 0,1-1 0,0 1-1,-1-1 1,1 1 0,-1 0 0,1-1-1,-1 1 1,1-1 0,0 1 0,-1-1-1,1 1 1,0-1 0,0 1 0,-1-1-1,1 1 1,0-1 0,0 0-1,0 1 1,0-1 0,0 1 0,0-1-1,0 0 1,0 1 0,0-1 0,0 1-1,0-1 1,0 1 0,0-1 0,0 0-1,0 1 1,1-1 0,-1 1-1,0-1 1,0 1 0,1-1 0,-1 1-1,0-1 1,1 0 0,1-1 88,-1-1 0,1 1 0,0 0 1,0 0-1,0 0 0,0 0 0,0 0 0,0 0 1,1 1-1,-1-1 0,1 1 0,-1-1 0,1 1 0,-1 0 1,1 0-1,0 0 0,0 0 0,-1 1 0,6-2 1,-8 3-155,0-1 0,0 0 0,0 0 0,0 1 0,0-1 0,0 0 0,0 0 0,0 1 0,1-1 0,-1 0 0,0 0 0,0 1 0,0-1 0,0 0 0,0 0 0,-1 1 0,1-1 0,0 0 0,0 0 0,0 1 0,0-1 0,0 0 0,0 0 0,0 1 0,0-1 0,-1 0 0,1 0 0,0 0 0,0 1 0,0-1 0,0 0 0,-1 0 1,1 0-1,0 0 0,-1 1 0,-6 9 393,7-10-371,-2 3 59,0 0 0,0 0 0,0 0 1,1 0-1,-1 0 0,1 0 0,0 1 1,0-1-1,0 0 0,1 1 0,-1 6 1,0-9-100,1 0 0,0 1 0,1-1 0,-1 1 0,0-1 0,0 0 0,0 1 0,1-1 0,-1 1 0,1-1 0,-1 0 0,1 0 0,0 1 0,-1-1 0,1 0 0,0 0 0,0 0 0,0 0 0,0 0 0,0 0 0,0 0 0,0 0 0,0 0 0,0 0 0,1 0 0,-1-1 0,0 1 0,0 0 0,1-1 0,1 1 0,-2-1-45,-1 1-1,0-1 0,1 0 1,-1 1-1,0-1 0,1 1 1,-1-1-1,0 0 0,0 1 1,1-1-1,-1 1 1,0-1-1,0 1 0,0-1 1,0 1-1,0-1 0,1 1 1,-1-1-1,0 1 0,0-1 1,0 1-1,0-1 0,0 1 1,-1-1-1,1 1 1,-3 22 148,1-6-93,2 21-61,2 1 0,10 55 0,2 26 0,-12 28 0,-3-89 0,2 1 0,14 83 0,-13-132 0,0-1 0,1 0 0,0 0 0,0 0 0,6 12 0,-8-22 0,-1 1 0,0-1 0,0 0 0,0 1 0,1-1 0,-1 1 0,0-1 0,0 0 0,1 1 0,-1-1 0,0 0 0,1 1 0,-1-1 0,1 0 0,-1 1 0,0-1 0,1 0 0,-1 0 0,1 0 0,-1 1 0,5-6 0,-1-12 0,-2-12-54,-2 12-353,2 0-1,0 0 0,1 0 1,1 0-1,5-17 1,-3 20-774,0-1 0,9-13-1,25-30-1145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08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 61 11610,'-19'-10'1232,"-30"-12"3211,45 21-4008,0 0-1,1 0 1,-1 0-1,0 0 1,0 1-1,0-1 1,1 1-1,-1 0 1,0 0-1,-7 1 1,8 1-236,-1-1 1,1 1-1,-1 0 1,1 0-1,0 0 1,0 0-1,0 1 0,0-1 1,1 1-1,-1 0 1,1-1-1,-1 1 1,1 1-1,0-1 1,0 0-1,0 0 1,0 1-1,1-1 1,0 1-1,-2 4 1,3-7-181,-1-1 1,1 0-1,-1 0 1,0 1-1,1-1 1,-1 0-1,1 0 1,-1 0-1,1 0 1,-1 0-1,1 0 1,-1 0-1,1 0 1,-1 0-1,0 0 1,1 0-1,-1 0 1,1 0-1,-1-1 1,1 1-1,-1 0 1,1 0-1,-1 0 1,1-1-1,-1 0 1,-4 0 74,-1 0-36,-1 0 1,1 1-1,-11 0 1,12 0-55,0 0 1,1 0-1,-1 0 1,0 0-1,1-1 1,-1 0 0,1 0-1,-7-2 1,11 3-1,0 0 0,0 0 0,0 0 0,-1-1 0,1 1 0,0 0 1,0 0-1,0 0 0,0 0 0,-1-1 0,1 1 0,0 0 0,0 0 0,0 0 0,0-1 0,0 1 0,0 0 1,0 0-1,-1-1 0,1 1 0,0 0 0,0 0 0,0 0 0,0-1 0,0 1 0,0 0 0,0 0 1,0-1-1,0 1 0,0 0 0,1 0 0,-1-1 0,0 1 0,0 0 0,0 0 0,0 0 0,0-1 1,0 1-1,0 0 0,1 0 0,-1-1 0,7-7 186,-6 7-151,3-3 76,-1 1 1,1 0-1,0 0 0,0 0 0,0 1 0,1-1 1,-1 1-1,1 0 0,-1 0 0,1 1 1,-1-1-1,1 1 0,7-1 0,3 1 144,1 0 0,-1 1 0,17 3 0,-11-1-101,298 4 1512,1-22-998,-10-1-612,0 22-234,-217 5-1960,-5 8-4608,-55-11 4793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13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4 11755,'-14'-1'2968,"11"1"-1898,0-1 1,1 1-1,-1 0 1,0 0 0,0 0-1,0 1 1,-5 3 2853,12-1-2801,7 2-321,8 1-219,-1 0 1,1-2-1,0 0 1,31 1-1,77-6-223,-115 1-747,0-1 0,-1-1 0,1 0 0,-1 0 0,1-1 0,18-7 0,0-8-689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14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1121 11843,'0'0'107,"0"0"0,0 0 0,0 0 0,0 1 0,-1-1 0,1 0 0,0 0 1,0 0-1,0 0 0,0 0 0,0 0 0,0 1 0,0-1 0,-1 0 1,1 0-1,0 0 0,0 0 0,0 1 0,0-1 0,0 0 0,0 0 0,0 0 1,0 0-1,0 1 0,0-1 0,0 0 0,0 0 0,0 0 0,0 1 1,0-1-1,0 0 0,0 0 0,0 0 0,0 0 0,1 1 0,6 2 1879,12-2-381,-17-1-1309,140 1 4592,69 9-2455,-115-1-1615,190 15 422,1-16-904,-230-10-329,-1-2 0,0-3 0,0-2 0,0-2 0,-2-3 0,70-27 0,-103 32-9,-1-1 0,0-1-1,0 0 1,-1-2 0,0 0 0,-1-1-1,-1-1 1,0-1 0,-1 0-1,0-1 1,-2-1 0,0 0 0,14-26-1,-12 17-2,-1-1 0,-2 0 0,-1 0 1,12-40-1,-20 53 4,-1 0 0,-1 0 0,0 0 0,-1 0 0,0 0 0,-1 0 0,-1 0 0,-1 0 0,0-1 1,-8-26-1,-7-5-4,-2 1 1,-41-71-1,60 116 5,-9-14 29,0 1-1,-2-1 0,1 2 0,-2-1 1,0 2-1,0-1 0,-2 2 0,1 0 1,-1 0-1,-1 1 0,0 1 0,0 1 1,-27-12-1,-12 0 105,-1 3-1,-103-20 1,75 23-139,0 3 1,-1 3 0,0 5-1,0 3 1,-106 13 0,-106 38 4,246-39 6,1 3 1,1 2-1,-83 41 1,108-46-4,1 2 0,1 1-1,0 0 1,1 2 0,0 0 0,1 1-1,2 1 1,0 1 0,0 0 0,-24 43 0,30-43-1,1 0 0,1 1 0,1 1 0,1-1 0,0 1 1,2 1-1,0-1 0,2 1 0,1-1 0,0 1 0,2 0 1,3 36-1,0-34 2,2 0 1,0-1-1,1 1 0,2-1 1,0-1-1,2 1 1,13 24-1,-13-32-2,0-1 1,1 0-1,0 0 0,1-1 0,0 0 1,2-2-1,-1 1 0,1-2 1,1 1-1,25 13 0,-17-13 70,2-1 0,-1-1 0,38 10 1,80 11 430,-91-24-190,0-1 0,78-3 0,-93-5-643,0-1 1,0-2 0,0-1-1,46-15 1,-73 18-143,1 0 1,-1-1 0,0 0-1,9-5 1,-10 3 76,0-1 0,0 0 0,10-12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45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221 121 5601,'2'-2'693,"0"-1"1,-1 1-1,1-1 0,-1 0 1,0 0-1,2-5 0,-3 7-336,0-1 0,1 1 0,-1-1 0,-1 0 1,1 1-1,0-1 0,0 1 0,0-1 0,-1 1 0,1-1 0,-1 1 0,1-1 0,-1 1 0,0-1 0,0 0 0,-2-3 644,1 1-1,-1-1 1,0 1-1,0 0 0,0 0 1,-4-3-1,5 5-835,0 1 0,0 0 0,1 0 1,-1 0-1,0 0 0,0 0 0,0 0 0,0 0 0,0 1 1,0-1-1,0 1 0,0-1 0,0 1 0,0 0 0,-1 0 1,1 0-1,-4 1 0,-2 0 121,0 0-1,0 1 1,-1 1-1,1-1 1,0 1-1,-14 8 1,19-9-183,0 0 1,1 0-1,-1 0 1,0 0-1,1 0 1,-1 1-1,1-1 0,0 1 1,-2 3-1,3-4-55,0-1 0,0 1 0,1-1 0,-1 1-1,0 0 1,1 0 0,0-1 0,-1 1 0,1 0 0,0 0-1,0-1 1,0 1 0,0 0 0,0 0 0,0-1 0,1 1-1,-1 0 1,1 2 0,0-2-23,1 1 1,-1-1-1,0 0 0,1 0 0,-1 0 0,1 0 1,0 0-1,0-1 0,0 1 0,-1 0 1,2-1-1,-1 0 0,0 1 0,0-1 0,0 0 1,1 0-1,-1 0 0,0 0 0,1-1 1,-1 1-1,5 0 0,2 1 26,1-1 0,-1 0 0,0-1 0,16-1 0,-21 0-30,1 1 1,-1-1 0,1 0 0,-1 0 0,0-1-1,1 1 1,-1-1 0,0 0 0,7-5 0,-10 6-20,1 1 1,-1-1 0,-1 0 0,1 0 0,0 0-1,0 0 1,0 0 0,0 0 0,-1-1 0,1 1 0,0 0-1,-1 0 1,1 0 0,-1-1 0,0 1 0,1 0 0,-1-1-1,0 1 1,0 0 0,0 0 0,0-1 0,0 1 0,0 0-1,0-1 1,0 1 0,0 0 0,-1-1 0,1 1 0,0 0-1,-1 0 1,1-1 0,-1 1 0,0 0 0,1 0-1,-1 0 1,0 0 0,-1-2 0,-3-4-38,-1 0 0,0 1 1,-1-1-1,1 1 0,-1 0 0,-1 1 1,1 0-1,-1 0 0,1 1 0,-1 0 0,-1 0 1,1 0-1,0 1 0,-1 1 0,0 0 1,1 0-1,-1 0 0,0 1 0,0 0 0,0 1 1,0 0-1,0 0 0,0 1 0,0 1 1,-11 2-1,20-4-127,-1 0 0,1 0 1,-1 0-1,1 0 0,0 1 1,-1-1-1,1 0 0,0 0 0,-1 1 1,1-1-1,-1 0 0,1 0 0,0 1 1,0-1-1,-1 0 0,1 1 1,0-1-1,0 1 0,-1-1 0,1 1 1,0-1 44,0 0 1,0 1-1,0-1 1,0 0 0,0 0-1,0 0 1,0 0-1,0 1 1,0-1-1,1 0 1,-1 0-1,0 0 1,0 0 0,1 1-700,-1-1 700,0 0-1,0 0 1,0 0 0,1 0-1,-1 0 1,0 1-1,0-1 1,0 0-1,0 0 1,1 0-1,-1 0 1,0 0 0,0 0-1,0 0 1,1 0-1,-1 0 1,0 0-1,0-1 1,0 1-1,0 0 1,1 0 0,-1 0-1,0 0 1,0 0-1,30-11-3546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46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39 10490,'0'-6'412,"0"2"159,0 0 1,0 1 0,0-1-1,1 0 1,-1 0 0,2-6-1,0 11-260,-1 1 0,0-1-1,0 1 1,0-1 0,-1 1 0,1-1-1,0 1 1,0 0 0,0 2 0,12 53 1834,6 67 1,-3 62-1217,-10-112-380,10 488 424,-21-383-884,-2 268 196,13-259-152,0 46 51,-10 6-70,0 159 52,21-3-132,-8-259-14,-10 151 0,-5-132-16,-18 298 142,8 80 4419,19-469-3840,4 168 480,-7-224-1219,-1 0 1,0 0-1,0-1 1,-2 11-1,2-16-65,0 1 0,-1-1 0,1 0 0,0 1-1,-1-1 1,0 0 0,0 0 0,0 0 0,0 0 0,0 0 0,-1-1 0,-3 5 0,5-7-8,0 1 1,0 0-1,0-1 1,0 1-1,0-1 1,0 1-1,0-1 1,0 1-1,0-1 1,0 1-1,0-1 1,0 0-1,0 0 1,0 0-1,0 1 1,0-1-1,0 0 1,0 0-1,0-1 1,0 1-1,0 0 1,-1 0-1,1 0 1,0-1-1,0 1 1,0 0-1,-1-2 1,0 1-73,0 0 0,1-1 0,-1 1-1,1-1 1,-1 1 0,1-1 0,0 0 0,0 0 0,0 1 0,0-1 0,0 0 0,0 0 0,0 0 0,0 0 0,0-3 0,-5-44-1088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48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1 189 11418,'10'3'736,"1"1"-1,-1-1 0,1-1 1,0 0-1,17 0 0,55-1 1175,82-14 655,-36 3-1721,454-15 421,-253 4 49,-127 4-1246,251 10 149,-110 5 1639,16 0-1110,-215 13-592,-99-6-83,-1-1 0,1-3 1,56-5-1,-90 3-71,19-3-17,47-11-1,-77 14-88,0 1 0,0 0 0,0-1 0,0 1 0,0-1 0,0 1 0,0-1 0,0 1 0,0-1 0,0 1 0,0-1 0,0 0 0,0 0 0,0 0 0,-1 1 0,1-1 0,0 0 0,-1 0 0,1 0 0,-1 0 0,1 0-1,-1 0 1,1-2 0,0 1-139,-1 0-1,0-1 0,0 1 0,0 0 0,0 0 0,-1 0 0,1 0 0,0 0 0,-1 0 1,0 0-1,-1-4 0,-1-1-241,-1 0 0,0 1 0,0-1 0,0 1 1,-10-10-1,8 8 331,13 8 314,15 13 558,-11-1 221,-1 1-1,16 25 1,-9-11 296,-14-23-990,0 0 0,0 1 0,-1-1 0,0 0 0,0 1 0,0 0 0,0-1 0,1 11 0,-2-12-172,-1-1 0,0 1-1,0 0 1,-1 0 0,1 0-1,0-1 1,-1 1 0,0 0-1,1 0 1,-1-1-1,-1 1 1,1-1 0,0 1-1,0-1 1,-1 1 0,1-1-1,-4 4 1,-4 3-153,-1-1 1,1 1-1,-2-2 0,1 1 1,-1-2-1,0 1 0,0-1 1,-16 5-1,9-2-518,-9 5-19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49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283 26 16163,'0'-1'123,"0"0"0,0 0 0,-1 0 0,1-1 0,0 1 0,-1 0 0,1 0 0,-1 0 0,1 0 0,-1 0 0,0 0 0,0 0-1,1 0 1,-1 0 0,0 0 0,0 0 0,0 0 0,0 0 0,0 1 0,0-1 0,0 0 0,0 1 0,0-1 0,0 1 0,0-1-1,0 1 1,-1 0 0,1-1 0,0 1 0,0 0 0,0 0 0,-1 0 0,1 0 0,0 0 0,0 0 0,-1 0 0,1 0-1,0 0 1,0 1 0,-2-1 0,-3 2 4,0 1-1,0-1 0,0 1 1,0 0-1,1 0 0,-1 1 1,-4 4-1,-10 8 41,1 1 1,1 0-1,1 2 0,-28 37 0,34-41-24,2 0-1,0 1 0,0 0 1,1 1-1,1 0 0,1 0 1,-6 28-1,11-40-82,0 0-1,0-1 1,1 1 0,0 0-1,0 0 1,0-1 0,1 1-1,-1 0 1,1-1 0,0 1-1,1-1 1,-1 1 0,4 6-1,-3-8-16,0 0 1,0 1-1,1-1 0,-1 0 0,1 0 0,0 0 0,0-1 0,0 1 0,0-1 1,0 0-1,1 1 0,-1-1 0,1-1 0,0 1 0,-1-1 0,6 2 0,4 1 43,1-1 0,0-1-1,1-1 1,-1 0-1,0 0 1,0-1 0,1-1-1,-1-1 1,0 0 0,0 0-1,0-2 1,0 0-1,-1 0 1,0-1 0,23-12-1,-31 14-48,1 0-1,-1-1 0,0 1 1,0-1-1,0 0 0,-1-1 1,1 1-1,-1-1 1,0 0-1,-1 0 0,1 0 1,-1 0-1,0-1 0,0 1 1,0-1-1,-1 0 1,0 0-1,0 0 0,-1 0 1,1 0-1,-1 0 1,-1 0-1,1-1 0,-1-8 1,-2 1 22,0-1 0,-1 1 1,-1 0-1,0 0 1,0 0-1,-2 1 0,-13-26 1,15 31-70,-1 1-1,0-1 1,0 1 0,-1 0 0,0 1-1,0-1 1,0 1 0,-1 0 0,0 1-1,0 0 1,0 0 0,-1 0 0,0 1-1,-10-5 1,15 8-174,-1 0 1,0 0-1,0 1 0,0-1 0,0 1 0,0 0 1,1 0-1,-1 0 0,-4 0 0,7 0 117,1 1-1,0-1 1,0 0-1,0 0 0,-1 0 1,1 0-1,0 0 1,0 0-1,-1 0 0,1 0 1,0 0-1,0 0 1,0 0-1,0 1 0,-1-1 1,1 0-1,0 0 1,0 0-1,0 0 0,0 1 1,0-1-1,-1 0 1,1 0-1,0 0 0,0 1 1,0-1-1,0 0 1,0 0-1,0 0 0,0 1 1,0-1-1,0 1-52,0-1 0,0 0 0,0 1 1,1-1-1,-1 0 0,0 1 0,0-1 0,1 0 0,-1 0 0,0 1 0,1-1 0,-1 0 0,0 0 1,1 1-1,-1-1 0,0 0 0,1 0 0,-1 0 0,1 0 0,-1 0 0,1 1 0,23 3-1555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49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47 21109,'-9'8'1904,"1"2"1065,3-6-1521,5 0-584,9-6-608,4-3-352,14-3-856,-1-5-568,14-4-1465,8-10 1513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50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53 12315,'-28'-2'1179,"-39"1"3717,61 2-4447,0-1 1,-1 1-1,1 0 0,0 1 0,0-1 0,0 1 0,0 0 1,-6 4-1,11-6-373,-1 1 0,1 0 0,0-1 0,0 1 0,0 0 0,0 0 0,0 0 0,0 0 0,0-1 1,0 2-1,0-1 0,0 0 0,1 0 0,-1 0 0,0 0 0,1 0 0,-1 1 0,1-1 0,-1 0 0,1 0 0,-1 3 0,1-2-11,0 1 0,1-1 0,-1 0 0,1 1 0,-1-1 0,1 0 0,0 0-1,0 0 1,0 0 0,0 1 0,0-1 0,0-1 0,2 3 0,12 15 117,1-1 0,1-1 0,27 23 0,7 7 27,-30-27-119,-1-1 109,31 39 0,-46-52-154,-1-1 1,0 2-1,0-1 1,-1 0 0,0 1-1,0-1 1,0 1-1,-1 0 1,0 0 0,-1 0-1,1 0 1,-1 8-1,-1-11-27,0 1-1,-1-1 1,0 1-1,0-1 1,0 0-1,-1 1 1,1-1-1,-1 0 1,0 0-1,0 0 1,0 0-1,-1 0 1,0-1-1,1 1 1,-1-1-1,0 0 1,-1 0-1,1 0 0,-1 0 1,1 0-1,-5 2 1,5-3-13,-1 1 0,0-1 0,0 0 0,0 0 1,0-1-1,-1 1 0,1-1 0,0 0 0,-1 0 0,1 0 0,0-1 1,-1 1-1,1-1 0,-1 0 0,1 0 0,-1-1 0,1 0 0,0 1 0,-1-1 1,1-1-1,-7-2 0,9 3-1,-1 0 0,1 0 1,0-1-1,-1 1 0,1-1 0,0 0 0,0 0 1,0 0-1,0 0 0,0 0 0,1 0 1,-1 0-1,1 0 0,-1-1 0,1 1 1,0-1-1,-2-4 0,2 3-2,0 0-1,1 0 1,0 0-1,0 0 1,0 0-1,0 0 1,0 0 0,1 0-1,0 0 1,0 0-1,1-4 1,4-6-4,1-1 0,0 1 0,0 0 0,19-24 0,5-4 15,34-50 7,-59 82-16,-1 0 1,0 0-1,-1-1 1,0 1 0,-1-1-1,0 0 1,3-20 0,-6 27 0,0 0 0,0 0 0,0 0 0,-1 0 0,1 0 0,-1 0 0,0 1 0,0-1 0,0 0 0,-1 0 0,0 1 1,1-1-1,-1 1 0,0-1 0,-1 1 0,1 0 0,-1 0 0,1 0 0,-1 0 0,0 0 0,-4-3 0,-1 0-525,-1 1 0,1-1 0,-1 1 0,0 1 0,0 0 0,-1 0 0,-10-2 0,20 5 395,-1 1 1,1 0-1,0 0 0,0 0 1,0 0-1,-1 0 1,1-1-1,0 1 1,0 0-1,-1 0 0,1 0 1,0 0-1,0 0 1,-1 0-1,1 0 1,0 0-1,0 0 0,-1 0 1,1 0-1,0 0 1,0 0-1,-1 0 1,1 0-1,0 0 0,0 0 1,-1 0-1,1 1 1,0-1-1,0 0 0,-1 0 1,1 0-1,0 0 1,0 0-1,0 1 1,-1-1-1,1 0 0,0 0 1,0 1-1,7 9-1312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7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15 15147,'-3'-2'4073,"8"7"-1480,6 6-505,13 0-215,21-3-489,5-1-320,25-7-528,7-2-80,9-4-1120,3-5-1696,-17-25 1511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50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3 15259,'-1'-1'323,"1"1"-1,-1 0 0,1 0 1,-1-1-1,1 1 0,0 0 0,-1 0 1,1 0-1,-1 0 0,1 0 1,-1 0-1,1 0 0,-1 0 1,1 0-1,-1 0 0,1 0 1,-1 0-1,1 0 0,-1 0 1,1 0-1,-1 0 0,1 0 1,-1 1-1,-10 8 2178,-6 22-2594,15-27 596,-9 20-323,2 1 0,1 0-1,1 1 1,1 0 0,1 0 0,2 0 0,-1 39 0,3-54-148,1 0 0,1 0 0,0 0 1,0 0-1,1 0 0,1 0 0,0-1 0,7 19 0,-8-25-25,0 0-1,0 0 0,1 0 0,0 0 1,-1 0-1,1-1 0,0 1 0,1-1 1,-1 0-1,1 0 0,-1 0 0,1 0 1,0-1-1,0 1 0,0-1 0,0 0 1,1 0-1,-1-1 0,0 1 1,1-1-1,0 0 0,8 1 0,-8-2 11,0 0 1,0 0-1,-1 0 0,1-1 0,0 0 1,-1 0-1,1 0 0,0 0 0,-1-1 1,0 0-1,1 0 0,-1 0 0,6-4 0,-8 5-1,-1 0-1,1 0 0,-1-1 0,1 1 0,-1 0 0,0-1 0,0 1 1,1-1-1,-1 1 0,0-1 0,0 0 0,-1 0 0,1 1 0,0-1 1,0 0-1,-1 0 0,1 0 0,-1 0 0,0 0 0,1 0 0,-1 1 1,0-1-1,0 0 0,0 0 0,-1 0 0,1 0 0,0 0 0,-1 0 0,1 0 1,-1 0-1,0 0 0,1 1 0,-1-1 0,0 0 0,-2-2 0,-1-2 15,-1 0-1,1 0 0,-2 0 0,1 0 1,0 1-1,-1 0 0,-10-7 0,3 3-84,-1 1-1,-24-11 0,34 17-154,1 0 0,-1 1-1,0 0 1,0 0 0,0 0-1,0 0 1,0 0-1,0 1 1,0 0 0,0-1-1,-8 2 1,6 3-1538,6-4 1710,0 0 0,0 0 0,0 0 0,0 0 0,0 0 0,0 1 0,0-1 0,0 0 0,0 0 0,0 0 0,-1 0 0,1 0 0,0 0 0,0 0-1,0 0 1,0 0 0,0 0 0,0 1 0,0-1 0,0 0 0,0 0 0,0 0 0,0 0 0,0 0 0,0 0 0,0 0 0,0 0 0,0 0 0,0 1 0,0-1 0,0 0 0,1 0 0,-1 0 0,0 0-1,0 0 1,0 0 0,0 0 0,0 0 0,0 0 0,0 0 0,0 0 0,0 0 0,0 1 0,0-1 0,0 0 0,0 0 0,0 0 0,1 0 0,-1 0 0,0 0 0,0 0 0,0 0 0,0 0 0,0 0-1,0 0 1,0 0 0,0 0 0,0 0 0,0 0 0,1 0 0,-1 0 0,0 0 0,0 0 0,0 0 0,0 0 0,0 0 0,20-2-1487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51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 10770,'-1'0'158,"1"0"0,0 0 0,-1 0 0,1 0 0,0 1-1,0-1 1,-1 0 0,1 0 0,0 0 0,0 1 0,0-1-1,-1 0 1,1 0 0,0 0 0,0 1 0,0-1 0,0 0-1,-1 0 1,1 1 0,0-1 0,0 0 0,0 0 0,0 1 0,0-1-1,0 0 1,0 1 0,0-1 0,0 0 0,0 0 0,0 1-1,0-1 1,0 0 0,0 1 0,0-1 0,0 0 0,0 0-1,0 1 1,0-1 0,0 0 0,1 0 0,-1 1 0,0-1 0,0 0-1,0 0 1,0 1 0,1-1 0,-1 0 0,0 0 0,0 0-1,0 1 1,1-1 0,-1 0 0,0 0 0,0 0 0,1 0 0,5 2 335,0 0 0,0-1 1,-1 0-1,1 0 1,0 0-1,0-1 0,0 0 1,9-1-1,5 1 277,5 0-26,-10 0 74,29 3-1,-43-3-790,0 1-1,0-1 1,1 0 0,-1 0-1,0 1 1,0-1 0,0 0-1,0 1 1,0-1 0,0 1-1,0 0 1,0-1 0,0 1-1,0 0 1,0 0 0,0-1-1,0 1 1,0 0 0,-1 0-1,1 0 1,0 0 0,-1 0-1,2 2 1,-2-1-14,0 0-1,1-1 1,-1 1 0,0 0 0,0 0-1,0 0 1,0 0 0,0 0-1,-1 0 1,1 0 0,0 0-1,-2 4 1,-2 2-15,0 1-1,0-1 0,0 0 1,-12 15-1,0-4 5,-2-1-1,-35 30 0,32-30 5,1 0 0,-22 28 0,41-45-7,0-1 1,0 1-1,1 0 0,-1 0 1,0 0-1,1 0 1,-1 0-1,1 0 1,-1 0-1,1 0 1,0 0-1,-1 0 0,1 1 1,0-1-1,0 2 1,0-2-2,0-1 0,0 1 1,0-1-1,1 1 0,-1-1 0,0 1 1,0-1-1,1 1 0,-1-1 0,0 1 1,1-1-1,-1 1 0,1-1 1,-1 0-1,1 1 0,-1-1 0,0 0 1,1 1-1,-1-1 0,1 0 0,-1 0 1,2 1-1,3 0-12,1 1-1,-1-1 1,1-1-1,-1 1 1,8-1 0,-1 1 6,29 0-8,33 4 8,-66-4 11,0 0 0,0 1 0,0 0 0,0 0 0,0 1 0,12 6 0,-19-9-2,0 1 0,-1-1 1,1 1-1,0-1 0,0 1 0,0 0 0,0-1 0,-1 1 0,1 0 0,0-1 0,-1 1 0,1 0 0,0 0 0,-1 0 0,1-1 1,-1 1-1,1 0 0,-1 0 0,0 0 0,1 0 0,-1 0 0,0 0 0,0 1 0,0 0-4,0-1 0,0 1 0,-1-1 0,1 0 0,0 0 0,-1 1 0,0-1 0,1 0 0,-1 0 0,0 1 1,0-1-1,1 0 0,-1 0 0,0 0 0,-1 1 0,-4 3-86,0 0 0,-1 0 1,1-1-1,-1 0 0,-8 4 1,-19 7-1561,-1-3-1,-70 17 1,51-20 360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51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0 17940,'-3'1'359,"-1"-1"-1,0 1 1,1 0 0,-1 0-1,1 0 1,-1 0 0,1 0-1,0 1 1,-1 0 0,1 0-1,0 0 1,0 0 0,-3 3-1,-6 5 523,-18 21 0,21-21-572,-7 8 17,1 0-1,1 1 1,1 1-1,0 1 1,2-1 0,0 2-1,1-1 1,-10 36-1,13-30-162,1 1-1,1-1 1,1 1-1,2 0 1,1 1-1,4 53 1,4-36-122,2 0 1,1-1 0,3 0 0,2-1-1,31 67 1,-39-98-51,-1-1-25,-1 0 0,0 0 0,0 0 0,-1 1 0,3 18 0,-7-30-109,0 1-1,0-1 1,0 1 0,0-1-1,0 1 1,0-1 0,0 1-1,-1-1 1,1 1 0,0-1 0,-1 0-1,1 1 1,-1-1 0,0 1-1,1-1 1,-1 0 0,0 0-1,0 1 1,0-1 0,0 0-1,0 0 1,0 0 0,0 0 0,0 0-1,0 0 1,-1 0 0,1-1-1,0 1 1,-1 0 0,1-1-1,0 1 1,-1-1 0,1 1-1,-1-1 1,1 1 0,-1-1 0,1 0-1,-1 0 1,1 0 0,-1 0-1,1 0 1,-1 0 0,1 0-1,-1-1 1,-1 0 0,-13-7-1478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51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1 146 19484,'22'-4'1472,"18"-2"1081,10-4-521,14-2-831,-2 0-321,-4-4-784,-5 2-320,-5-2-920,-2-5-577,-4 2-1535,4 3 1615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3:52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 15675,'9'196'9817,"-6"-118"-8597,-4-60-885,-2-33-404,1 0 0,0 0 0,1 0-1,1-1 1,1 1 0,4-27 0,-1 15-171,2 0 0,1 1 0,0 0 0,2 0 1,2 0-1,0 1 0,20-33 0,-29 56 237,-1-1 0,1 1 1,0 0-1,0 0 0,0 0 0,0 0 0,4-3 1,-6 5 11,1-1 0,0 1 0,-1 0 0,1-1 0,0 1 0,0 0 0,0 0 0,-1-1 0,1 1 0,0 0 0,0 0 0,0 0 0,-1 0 0,1 0 0,0 0 0,0 0-1,0 0 1,0 0 0,-1 1 0,1-1 0,0 0 0,0 1 0,-1-1 0,1 0 0,0 1 0,0-1 0,-1 1 0,1-1 0,-1 1 0,1-1 0,1 2 0,4 6 176,0 0-1,-1 0 1,0 1 0,0 0-1,-1 0 1,0 0-1,5 16 1,2 3 244,1 2 6,33 87 807,-41-103-1268,-1-1 1,0 0 0,-1 1 0,-1 0 0,0-1 0,-2 28-1,1-38-224,0 0-1,-1 0 0,0 0 1,1-1-1,-1 1 0,0 0 0,-3 4 1,4-6 97,0-1 0,-1 1 0,1-1 0,-1 1 0,1-1 1,0 1-1,-1-1 0,1 1 0,-1-1 0,1 1 0,-1-1 0,1 0 1,-1 1-1,0-1 0,1 0 0,-1 0 0,1 1 0,-1-1 0,0 0 1,1 0-1,-1 0 0,1 0 0,-1 0 0,0 0 0,1 0 0,-1 0 1,0 0-1,1 0 0,-1 0 0,0 0 0,1 0 0,-1-1 0,1 1 0,-1 0 1,0 0-1,1-1 0,-1 1 0,1 0 0,-1-1 0,1 1 0,-2-1 1,-13-13-1734</inkml:trace>
  <inkml:trace contextRef="#ctx0" brushRef="#br0" timeOffset="1">25 215 15891,'-5'5'2273,"11"-1"1712,13 3-1209,25-2-1551,8-5-361,16 0-2265,-3 0 1081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09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27 136 17516,'-20'4'1927,"13"-1"809,19 0-119,104-4 1497,270-8-658,84-2-3092,-456 11-327,2 0-491,0 0 1,0-2-1,-1 1 0,25-7 0,-36 7 4,-1 0-1,1-1 1,0 0-1,0 0 1,-1 0-1,1 0 1,-1 0-1,1-1 1,3-3-1,-5 4-175,0-1 0,0 0 0,0 1 0,0-1 0,0 0 0,-1 0 0,1 0 0,-1 0 0,0 0 0,0-1 0,0 1 0,0-7-1,2-13-2829,-6 0 1509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09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11779,'-10'11'1680,"13"2"1433,16 1-49,23 4-479,11-1-137,9 9-255,-2 1-249,-16 8-456,-13 4-367,-31 4-625,-18 3-144,-28 5-256,-7 1 16,-6 4-288,-1 0-528,12-13-2705,5-14 2145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37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1 145 9810,'44'-2'2045,"66"-9"0,42-18 436,38-4-466,291 2 1164,-149 15-257,-133-1-1349,-187 13-1763,-11 3-596,-6 0-444,-7 5 291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38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171 133 10042,'-2'-10'629,"-2"-3"484,1 0 1,-2-21 0,5 30-864,0 1 1,0-1 0,0 0 0,1 1 0,-1-1-1,1 0 1,0 1 0,0-1 0,0 1-1,0-1 1,1 1 0,-1-1 0,5-5-1,1 2 609,-5 11 191,-4 15-46,-15 31 65,-5 20-74,13-21-263,1 0 0,-1 93 0,16 101 404,-2 62-449,-60 349 239,11-168 284,22 1-580,22-448-631,1 351 560,21-3 47,10 115 398,-50-2 102,1-361-1003,-6 82 3,22-131-106,1-80 0,1 0 0,0-1 0,0 1 0,1-1 0,1 1 0,0-1 0,4 10 0,-7-19-3,0 1 0,0-1 0,0 0 1,0 0-1,0 1 0,0-1 0,1 0 0,-1 0 0,0 0 1,0 0-1,0 1 0,0-1 0,0 0 0,1 0 0,-1 0 1,0 0-1,0 1 0,0-1 0,0 0 0,1 0 0,-1 0 0,0 0 1,0 0-1,0 0 0,1 0 0,-1 0 0,0 0 0,0 0 1,0 0-1,1 0 0,-1 0 0,0 0 0,0 0 0,1 0 1,-1 0-1,0 0 0,0 0 0,0 0 0,1 0 0,-1 0 0,0 0 1,0 0-1,0 0 0,1 0 0,-1-1 0,0 1 0,0 0 1,8-10-537,-5 6 46,17-15-1053,10-13 523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39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12067,'1'-1'5230,"2"4"-3639,1 5-900,0 9 946,0 0 0,1 33 1,2 8 163,16 37 302,-14-66-1578,-2-1 0,-1 1 0,4 56 0,-10-65-442,-1 0 1,-1 0 0,-6 24 0,-19 56-47,12-47-300,21-76-4187,5-43-1,-10 54 4320,-1 0-1,0-1 0,-2-17 1,-5 1 663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8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397 64 17868,'1'-4'469,"-1"-1"1,1 1-1,-1-1 0,0 0 1,-2-7-1,2 11-328,0-1-1,-1 1 1,1 0-1,-1 0 1,1-1-1,-1 1 1,0 0 0,1 0-1,-1 0 1,0-1-1,0 1 1,0 0-1,0 0 1,0 0-1,0 0 1,0 1-1,0-1 1,0 0-1,0 0 1,0 1 0,-1-1-1,1 1 1,-2-2-1,-3 1 80,1 0 1,-1 1-1,1-1 1,-1 1-1,1 0 0,-1 0 1,0 1-1,1-1 0,-1 1 1,1 1-1,0-1 0,-9 4 1,-2 2 236,0 0 1,-28 18-1,23-10-364,1 0-1,0 2 1,1 0-1,1 1 1,0 1-1,2 1 1,0 0-1,2 1 1,0 0-1,-15 33 1,26-49-90,1 0 1,0 1 0,1-1 0,-1 0 0,1 1 0,0-1 0,0 10 0,1-12-3,0 0 0,0-1 0,1 1 0,-1 0 0,1-1 1,0 1-1,0-1 0,0 1 0,0-1 0,0 1 0,0-1 1,0 1-1,1-1 0,0 0 0,-1 0 0,1 0 0,3 3 1,-1-1-4,0-1 1,0-1-1,1 1 1,-1-1-1,0 1 1,1-1 0,-1 0-1,1-1 1,0 1-1,0-1 1,0 0-1,0 0 1,-1-1-1,1 1 1,0-1 0,0 0-1,0 0 1,0-1-1,0 1 1,0-1-1,8-3 1,-2 1-2,1-2 0,-1 1 0,-1-1 1,1-1-1,-1 0 0,1 0 0,-2-1 0,11-9 0,47-50 32,5-4 78,-68 66-75,0 1 0,0 0-1,1 0 1,-1 1 0,0-1 0,1 1-1,7-2 1,-10 3-11,-1 1 0,1-1 0,0 1 0,0 0 0,0 0 0,-1 0 0,1 0 0,0 0 0,0 0 0,0 0 0,-1 0 0,1 1 0,0-1 0,0 1 0,-1 0 0,1-1 0,0 1 0,-1 0 0,1 0 0,-1 0 0,1 0-1,2 2 1,-1 1-6,1 1-1,-1-1 1,0 1 0,0-1-1,0 1 1,-1 0-1,0 0 1,0 0-1,0 0 1,1 7-1,0-4-534,0 1-1,6 11 1,-8-18 210,1 0 1,-1 0 0,1 0-1,-1-1 1,1 1-1,0 0 1,-1-1 0,1 0-1,0 1 1,0-1-1,0 0 1,0 0 0,0 0-1,4 1 1,17 4-1326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0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16 13051,'-1'-2'344,"-1"1"0,1 0-1,-1 0 1,1 0 0,-1 1 0,1-1 0,-1 0 0,0 0 0,1 1 0,-1-1 0,0 1-1,1 0 1,-1-1 0,0 1 0,0 0 0,-1 0 0,1 1-142,0-1 0,0 1-1,1 0 1,-1 0 0,0 0 0,1 0 0,-1 0-1,1 0 1,-1 0 0,1 0 0,0 1 0,-1-1 0,1 0-1,0 1 1,-2 2 0,-27 38 1046,14-19-884,-1 0-1,-1-1 0,-30 28 0,36-42-272,12-9-89,0 1 0,0 0-1,0 0 1,0 0 0,0 0-1,0 0 1,-1 0 0,1 0-1,0 0 1,0 0 0,0-1-1,0 1 1,0 0 0,0 0-1,0 0 1,0 0 0,0 0-1,-1-1 1,1 1 0,0 0-1,0 0 1,0 0 0,0 0-1,0 0 1,0-1 0,0 1-1,0 0 1,0 0 0,0 0-1,0 0 1,0 0 0,0-1-1,0 1 1,1 0 0,-1 0-1,0 0 1,0 0 0,0 0-1,0-1 1,11-22 56,3 1-44,0 1 0,27-29-1,-34 42-13,0 1 0,0 0 0,1 1-1,0 0 1,0 0 0,0 0-1,1 1 1,-1 1 0,17-7-1,-22 10 10,-1 0 0,0 1 0,0-1 0,0 1-1,0-1 1,0 1 0,1 0 0,-1 0-1,0 0 1,0 0 0,0 0 0,0 1 0,1-1-1,-1 1 1,0-1 0,0 1 0,0 0 0,0 0-1,0 0 1,0 0 0,0 0 0,0 0 0,-1 0-1,1 1 1,0-1 0,-1 1 0,1-1-1,-1 1 1,1 0 0,-1-1 0,0 1 0,0 0-1,0 0 1,0 0 0,2 3 0,-1 3 122,1 0 1,-1 0-1,-1 0 0,1 0 1,-1 0-1,-1 0 1,1 0-1,-2 11 0,0-8 101,-1 6 187,1 1 1,1-1-1,1 1 1,4 29-1,-4-44-377,-1 1-1,1 0 0,0 0 0,1-1 1,-1 1-1,1-1 0,-1 1 1,1-1-1,0 0 0,0 0 0,1 1 1,-1-1-1,1-1 0,0 1 0,-1 0 1,1-1-1,0 1 0,0-1 1,1 0-1,-1 0 0,0 0 0,1-1 1,-1 1-1,1-1 0,0 0 1,-1 1-1,7-1 0,-9 0-57,0-1 0,0 0 0,0 1 0,0-1 0,0 0 0,0 0 0,0 0 0,0 0 0,0 0 0,0 0 0,0 0 0,0-1 0,0 1 1,0 0-1,0 0 0,0-1 0,0 1 0,0-1 0,0 1 0,0-1 0,0 1 0,0-1 0,-1 0 0,1 1 0,0-1 0,0 0 0,-1 1 0,1-1 0,0 0 0,0-1 0,-1 0-172,0 1 0,1 0 0,-1-1 0,0 1 0,0-1 0,0 1 0,0 0 0,-1-1 0,1 1 0,0-1 0,0 1 0,-1 0 0,1-1 0,-1 1 0,0 0 0,1 0 0,-1-1 0,0 1 0,1 0 0,-1 0-1,-2-2 1,-14-11-3644,-3 0 1347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1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57 16003,'0'-2'274,"1"-1"-1,-1 1 0,0 0 0,1 0 0,-1 0 1,0 0-1,-1 0 0,1 0 0,0 0 0,0 0 1,-1 0-1,0 0 0,1 0 0,-1 0 0,-1-3 1,2 5-162,-1-1 1,1 1 0,-1-1-1,1 1 1,-1 0 0,1-1-1,-1 1 1,1-1 0,-1 1-1,0 0 1,1-1 0,-1 1-1,0 0 1,1 0 0,-1 0-1,1-1 1,-1 1-1,0 0 1,-1 0 0,1 0-34,-1 0 0,0 1 0,0-1 0,0 1 0,0-1 1,1 1-1,-1-1 0,0 1 0,1 0 0,-3 1 0,-5 4 120,0 0 0,0 1-1,1 0 1,0 0-1,0 1 1,1 0 0,0 0-1,-7 12 1,3-3 4,0 0 0,2 1 0,-12 29 0,15-32-78,1 1 0,1 0 0,0 0 0,1 1 0,1-1 0,0 23 0,2-32-83,0-1-1,1 1 0,0 0 1,0-1-1,1 1 0,0-1 1,0 0-1,3 8 0,-3-11-22,1 1 0,-1 0 0,0-1-1,1 1 1,0-1 0,0 1-1,0-1 1,0 0 0,1-1-1,-1 1 1,1 0 0,0-1 0,5 3-1,-1-2 10,0 0 0,0 0-1,0-1 1,0 0 0,0-1-1,1 0 1,-1 0-1,0-1 1,1 1 0,-1-2-1,1 0 1,-1 0 0,0 0-1,0-1 1,1 0 0,-1 0-1,0-1 1,-1-1 0,1 1-1,7-5 1,-8 4 5,0-1 0,0 1 0,-1-1-1,1-1 1,-1 1 0,0-1 0,-1 0 0,0 0 0,0 0 0,0-1 0,-1 0-1,1 0 1,-2 0 0,1 0 0,-1-1 0,0 0 0,-1 1 0,1-1-1,-2 0 1,3-15 0,-4 12 5,-1 0 0,0 0 0,0 0 0,-1 0-1,0 1 1,-1-1 0,0 1 0,-1-1 0,0 1 0,0 0-1,-1 1 1,-1-1 0,1 1 0,-12-14 0,7 11-111,-1 1 1,1 0-1,-2 1 1,1 0-1,-1 1 1,-1 0-1,0 1 1,0 0-1,-28-11 1,36 17-116,3 1 34,0 0 0,1 0 0,-1 1 0,0-1 0,0 0 0,0 1 0,0 0 0,0-1 0,0 1 0,0 0 0,0 0 0,-4 0 0,6 0 109,0 0 1,-1 0-1,1 0 1,0 0-1,0 0 1,0 0-1,0 0 0,0 0 1,0 0-1,-1 0 1,1 1-1,0-1 1,0 0-1,0 0 0,0 0 1,0 0-1,0 0 1,-1 0-1,1 0 1,0 0-1,0 0 0,0 0 1,0 1-1,0-1 1,0 0-1,0 0 1,0 0-1,0 0 0,0 0 1,0 0-1,-1 0 1,1 1-1,0-1 1,0 0-1,0 0 0,0 0 1,0 0-1,0 0 1,0 1-1,0-1 1,0 0-1,0 0 0,0 0 1,0 0-1,0 0 1,1 1-1,-1-1 0,0 0 1,0 0-1,0 0 1,0 0-1,0 0 1,7 7-1772,-4-5 1342,14 12-1321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2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83 21629,'-2'7'1800,"-4"-7"3001,4-4-4073,2-5-288,4-1-432,0-3-304,3-3-1200,2-1-625,14-4 993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2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0 18748,'-6'5'2040,"-1"3"1809,6 11-1840,1 4-553,3 4-464,6 5-328,3 5-416,-1-1-64,-2 3-112,1-1-56,-4-4-272,1-4-272,-1-12-672,2-4-472,2-14-969,6-8-528,-3-14 1705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2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16147,'0'-1'225,"1"1"-1,-1-1 0,0 1 0,1-1 1,-1 1-1,1-1 0,-1 1 0,1-1 0,-1 1 1,1 0-1,-1-1 0,1 1 0,-1 0 1,1-1-1,0 1 0,-1 0 0,1 0 0,-1-1 1,1 1-1,0 0 0,-1 0 0,1 0 1,1 0-1,1-1 457,80-21 3828,-51 14-3450,64-6 0,-91 14-964,1 0 0,-1 0 0,10 1 0,-14-1-90,-1 0-1,1 0 0,-1 0 1,1 1-1,-1-1 1,1 0-1,-1 0 0,1 0 1,-1 0-1,1 0 0,0 1 1,-1-1-1,0 0 0,1 0 1,-1 1-1,1-1 1,-1 0-1,1 1 0,-1-1 1,0 1-1,1-1 0,-1 0 1,1 1-1,-1-1 0,0 1 1,0-1-1,1 1 1,-1-1-1,0 1 0,0-1 1,0 1-1,0 0 0,1-1 1,-1 1-1,0-1 1,0 1-1,0-1 0,0 1 1,0-1-1,0 1 0,-1-1 1,1 1-1,0 0 0,0-1 1,0 1-1,0-1 1,-1 1-1,1-1 0,0 1 1,-5 6-2,0-1 1,0 0 0,0 0-1,0-1 1,-1 1 0,0-1-1,-9 6 1,-11 10-35,15-11-1,5-5-22,1-1-1,-1 1 1,1 1 0,0-1-1,1 1 1,-1 0 0,1 0-1,-4 9 1,7-15 35,1 1-1,0 0 1,0 0 0,0 0-1,0 0 1,0 0 0,0 0-1,0 0 1,0 0 0,0 0-1,0 0 1,0 0 0,1 0-1,-1 0 1,0 0 0,1-1 0,-1 1-1,1 0 1,-1 0 0,1 0-1,-1 0 1,1-1 0,-1 1-1,1 0 1,0-1 0,0 1-1,-1 0 1,1-1 0,0 1-1,0-1 1,0 1 0,-1-1 0,1 1-1,0-1 1,1 0 0,5 3-24,1 0 1,-1-1-1,12 3 1,-9-3 16,9 2 17,63 20 30,-72-21 61,-1 1 0,1 0 0,-1 1 0,-1 0-1,1 0 1,10 10 0,-17-14-30,1 1-1,-1 0 0,0 0 1,0 1-1,-1-1 0,1 0 1,0 1-1,-1-1 0,1 1 1,-1-1-1,0 1 0,0 0 1,0 0-1,0-1 0,0 1 1,-1 0-1,1 4 0,-1-3 18,0 0-1,-1 0 1,0 0-1,1 0 1,-1 0-1,0-1 1,-1 1-1,1 0 1,-1-1-1,0 1 1,-3 5-1,-2 0 24,0 0 1,0-1-1,-1 0 0,0 0 0,-1-1 0,1 1 0,-1-2 1,-12 7-1,-16 6-103,34-18-58,0 0 0,0 0 0,0 0 0,0 0 0,0-1 0,-1 1 0,1-1 0,0 0 0,-1 0 0,-3 0 0,6 0-4,1 0 0,-1 0 0,1 0 0,-1-1 0,0 1 0,1 0 0,-1 0 0,1 0 0,-1-1 0,1 1 0,-1 0 0,1-1 0,-1 1 0,1 0 0,-1-1 0,1 1 0,-1-1 0,1 1 0,0-1 0,-1 1 0,1-1 0,0 1 0,-1-1 0,1 1 0,0-1 0,0 1 0,-1-2 0,1 1-97,0-1 0,0 1 0,0-1 0,0 1 0,0-1 0,1 1 0,-1-1 0,0 1 0,1 0 0,0-4 0,2-1-102,1-1 0,0 1 0,7-11 0,16-16-326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3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27 11162,'-8'0'1878,"1"0"0,-1 1 0,0 0 0,-11 2 0,36-4 3767,4-1-5004,44-9 961,-31 5-1244,0 1 1,0 1-1,63 2 0,-96 2-357,1 0 1,-1 0-1,0 0 0,1 1 0,-1-1 1,0 0-1,0 1 0,1-1 0,-1 1 0,0 0 1,0-1-1,0 1 0,0 0 0,0-1 1,0 1-1,0 0 0,0 0 0,0 0 1,0 0-1,0 0 0,0 0 0,-1 0 1,1 1-1,0-1 0,-1 0 0,1 0 1,-1 0-1,1 1 0,-1-1 0,0 0 1,0 1-1,1-1 0,-1 0 0,0 1 1,0-1-1,-1 3 0,1 4 19,-1 0 0,-1 1 0,1-1 0,-6 13-1,7-20-13,-19 57 445,5-15 109,1 0 0,-8 50 0,17-62-542,0-8-306,0 0 0,2-1 0,1 1 0,2 27 0,6-74-10437,-5 1 8753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3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32 106 13419,'-32'10'9474,"60"-10"-8210,9-2-520,15-3-704,3-1-544,2-5-1664,3 3 1368</inkml:trace>
  <inkml:trace contextRef="#ctx0" brushRef="#br0" timeOffset="1">772 12 16700,'-2'-2'8089,"7"-1"-6896,6 0-673,5-1-368,0 4-920,2 0-545,-5 2-1631,-7 3 1503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4.0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18540,'0'11'1464,"4"-1"873,11-7-713,9-5-848,0-4-264,8-7-1048,1-1-488,6-5-1681,2-1 1369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4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7 16187,'-8'-2'722,"0"1"-1,0-1 1,0 1-1,-1 0 1,1 1-1,0 0 1,0 1-1,-1-1 1,-8 3-1,13-2-555,1 0 0,-1 0 0,0 1-1,1 0 1,0-1 0,-1 1 0,1 0 0,0 0-1,0 1 1,0-1 0,0 1 0,0-1 0,1 1-1,-1 0 1,1 0 0,0 0 0,0 0 0,0 1-1,0-1 1,0 1 0,-2 6 0,2-1-39,0-1 1,0 1-1,1 0 1,0 0-1,1 0 1,0 0-1,0 0 1,3 18-1,3 4 167,12 36-1,-13-50-204,59 218 455,-53-209-720,-5-20-971,-6-6 982,1-1 0,-1 0-1,0 1 1,0-1 0,1 0 0,-1 0-1,0 1 1,0-1 0,0 0-1,0 1 1,0-1 0,0 0-1,0 0 1,0 1 0,0-1-1,0-1 1,-3-15-1198,-5-3 239</inkml:trace>
  <inkml:trace contextRef="#ctx0" brushRef="#br0" timeOffset="1">0 403 16548,'0'0'1592,"13"0"1457,9-3-801,23-4-864,10-4-127,1-3-577,-2-1-200,-11 1-504,0-1-416,-6 3-1585,-3-1-911,-9 6 1431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4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15683,'11'22'1537,"2"1"1111,0-1-151,1 1-1017,-1 1-368,-3 0-728,-7 0-120,-5-4-744,-4 1-488,-7-6-1424,-3 1 4136,16 3-1848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3:21:48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2 17332,'-5'-1'2080,"-6"6"1649,-13 17-1593,-5 8-375,-4 10-665,1 4-320,8 2-432,5 0-120,9-4-168,8-2-24,12-3-8,8-5-176,12-7-592,4-7-552,7-11-1673,6-6-456,7-7 1689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5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1 123 13483,'25'-4'3611,"47"-14"0,-62 15-3387,0-1 0,-1 0 0,0 0 1,0-1-1,-1 0 0,1-1 0,14-12 0,27-33-2051,-48 62 2265,-3-1-93,1 0 0,0-1 0,1 1 0,0 0 0,0 0 0,5 14 0,-5-19-386,1 0 0,0-1 0,1 1 1,-1-1-1,1 1 0,0-1 0,0 0 0,0 0 1,0 0-1,1-1 0,0 1 0,0-1 0,0 0 0,6 4 1,2 1-1718,-3 1 544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5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49 10442,'-2'4'8324,"-2"18"-4715,-5 156 3318,10-165-6606,0-1 0,5 17 0,1 11 115,-7-40-440,0 0 0,0 0 0,0 0 0,0 0-1,0 0 1,0 0 0,0 0 0,0 0 0,1 0 0,-1 0-1,0 0 1,0 0 0,0 0 0,0 0 0,0 0 0,0-1-1,0 1 1,0 0 0,0 0 0,0 0 0,0 0 0,0 0-1,0 0 1,0 0 0,0 0 0,0 0 0,0 0 0,0 0 0,0 0-1,0 1 1,0-1 0,0 0 0,1 0 0,-1 0 0,0 0-1,0 0 1,0 0 0,0 0 0,0 0 0,0 0 0,0 0-1,0 0 1,0 0 0,0 0 0,0 0 0,0 0 0,0 0-1,0 0 1,0 0 0,0 0 0,0 0 0,0 0 0,0 0-1,0 0 1,0 0 0,0 0 0,0 0 0,0 0 0,0 1 0,0-1-1,0 0 1,0 0 0,4-7-284,1-8-378,24-82-3403,21-61 551,-50 156 3513,4-7-72,0-1-1,8-14 1,-11 22 125,0 1-1,0-1 1,1 0 0,-1 0-1,0 1 1,1-1 0,-1 1-1,1-1 1,-1 1 0,1 0-1,0 0 1,-1-1 0,1 1-1,0 0 1,0 1 0,0-1-1,0 0 1,0 0 0,3 0-1,-3 1 42,-1 0-1,0 0 1,0 1 0,1-1-1,-1 0 1,0 1 0,0-1-1,1 1 1,-1-1 0,0 1-1,0-1 1,0 1 0,0 0-1,0 0 1,0-1 0,0 1-1,0 0 1,0 0-1,0 0 1,-1 0 0,1 0-1,0 0 1,0 0 0,-1 1-1,1-1 1,-1 0 0,1 0-1,-1 0 1,1 2 0,1 6 325,0-1 1,0 1 0,1 11 0,-1-6 42,6 36 466,12 65 449,-16-100-1609,0 0 0,1-1 1,1 1-1,0-1 0,11 18 1,-15-29-70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5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16604,'10'0'1128,"9"-4"616,2 4-536,11-1-607,-3 1-217,-7 0-672,-4 0-753,-17 1 625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4:46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12939,'-1'4'1336,"1"1"1169,-2 2-161,2 1-127,0 1-145,7 4-296,-1 3-111,2 6-345,-3-1-160,-7 3-320,-3 0-159,-3 2-241,0 1-152,5-3-160,0-2-80,1-4-816,2-5-817,13 6 801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35:07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1165 16323,'20'8'1109,"1"0"-1,0-2 0,-1-1 0,2 0 0,40 2 1,109-5 398,66-17-348,-119 5-508,161 7-1,-63 33 109,-5 16-71,-90-17-62,135 14 1,-165-37-191,0-3 1,172-18 0,-146-1 73,201-57 1,-239 51-451,127-42 7,-182 55-64,-1-2 0,0 0 0,-1-2 0,0 0 0,-1-2 0,27-23 0,-27 18 9,-1 0 0,0-1 0,-2-1 0,0-1 0,19-34 0,-30 45-9,-1-1-1,0 0 1,-1-1-1,0 1 1,-1-1 0,-1 0-1,0 0 1,-1 0-1,0-1 1,-1 1-1,-1 0 1,-3-25-1,0 16-11,-2 0 0,0 0-1,-2 1 1,0 0 0,-1 0 0,-2 1-1,0 0 1,-1 1 0,-1 0 0,-1 1-1,-1 0 1,0 1 0,-2 1 0,0 0-1,0 1 1,-2 1 0,-30-21 0,11 11-36,-2 3 0,-1 1 1,-1 1-1,-51-15 0,33 16 29,-2 3-1,-91-11 0,-271-18 17,195 23-37,-477-20-1176,592 44 1006,-1 5 0,1 5 0,1 5 0,-129 37-1,-120 78 110,321-115 100,1 2 1,-57 35-1,86-47 6,-1 0-1,1 1 0,1 0 1,0 1-1,0 0 0,0 1 1,1-1-1,1 1 0,0 1 1,0 0-1,1 0 1,0 0-1,-6 18 0,1 17 3,2 0 0,-6 74 0,10-65-8,1-21-2,-11 131 15,14-132 14,1 1 0,10 64 0,-8-86 17,1 1 0,0-1 0,1 0 0,0 0 0,1 0 0,0-1 0,1 1 0,0-1 0,1-1 0,1 1 0,-1-1 0,2 0 0,-1-1 0,1 0 0,0 0 0,1-1 0,0-1 0,1 1 0,-1-1 0,1-1 0,17 7 0,-4-4 41,1-1 1,0-1 0,0-1-1,1-2 1,0 0-1,46 0 1,-11-6 61,112-16 0,364-96-1110,-365 73-1546,-42 10 990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0:01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928 76 11939,'-2'-5'534,"0"1"1,-1 0 0,0-1 0,1 1 0,-2 0 0,1 0 0,0 1 0,-1-1-1,1 1 1,-8-5 0,6 4-268,-1 1 0,1 0-1,-1 0 1,0 1 0,0-1 0,0 1-1,-11-2 1,7 3-155,-1 0 0,0 0 1,1 1-1,-1 0 0,0 1 0,0 0 0,1 1 1,-1 0-1,-18 6 0,-14 11 133,1 0 0,-43 29 1,64-35-193,-19 10 102,2 2-1,1 2 1,1 1-1,2 2 1,0 1 0,2 2-1,-47 63 1,-17 51 455,76-113-437,3 2 0,-20 51 0,34-76-137,0 0 0,0-1 1,1 1-1,0 0 0,1 0 0,0 0 0,1 1 0,1-1 0,-1 0 1,2 0-1,-1 0 0,2 0 0,-1-1 0,1 1 0,1 0 0,0-1 1,1 0-1,0 0 0,11 16 0,-3-6-1,1-1 1,1 0-1,1-2 1,1 1-1,0-2 0,1 0 1,1-2-1,0 0 0,1 0 1,1-2-1,0-1 1,0 0-1,1-2 0,0-1 1,1 0-1,34 6 0,-10-5 115,1-2 0,-1-2 0,93-2 0,-105-5 15,0-2 0,0-1 1,-1-2-1,0-2 0,0-1 1,36-15-1,-26 5-6,0-2 0,-2-2 0,-1-2 1,0-2-1,-2-1 0,-2-2 0,41-43 0,-64 59-127,-1 0-1,0-1 0,-1-1 0,18-35 0,-24 39-22,0 0 1,-1 0-1,-1-1 0,0 1 0,-1-1 1,-1 0-1,0 0 0,0-15 0,-3-8 14,-2 0 0,-1 1-1,-18-72 1,17 89 25,0 0 0,-1 0 0,-1 0 0,0 1 0,-2 0 0,0 1 0,-1-1 0,-1 2 0,0-1 0,-1 2 0,-25-25 0,19 24-185,0 1-1,-1 1 1,0 1-1,-1 1 1,-1 0-1,0 2 1,0 0-1,-1 2 1,0 0-1,-1 1 1,0 2-1,-35-5 1,52 9-94,-7 1-2216,12 0 2349,1 0 0,0 0 0,0 1 0,0-1 0,-1 0 0,1 0 0,0 0 0,0 1 0,0-1 1,0 0-1,-1 0 0,1 1 0,0-1 0,0 0 0,0 0 0,0 1 0,0-1 0,0 0 0,0 1 0,0-1 0,0 0 0,0 0 0,0 1 0,0-1 0,0 0 0,0 0 0,0 1 0,0-1 0,0 0 0,0 0 0,0 1 0,0-1 0,1 0 0,-1 0 1,0 1-1,0-1 0,0 0 0,0 0 0,1 1 0,-1-1 0,0 0 0,10 19-1788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0:01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6 171 17060,'-6'-4'6537,"38"-11"-4048,10-4-329,27-8-832,7 1-367,4 4-617,5 3-328,-3 4-825,-2 2-623,-3 4-2049,-2 7 1929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0:01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25 159 13499,'-3'-3'231,"1"0"300,-1 1 0,0-1 0,1-1 0,-1 1 0,1 0-1,0 0 1,-2-5 0,4 6-381,0 1 1,-1 0-1,1-1 0,0 1 0,0 0 1,0-1-1,0 1 0,0 0 0,1-1 1,-1 1-1,0 0 0,1 0 0,-1-1 0,1 1 1,-1 0-1,1 0 0,-1 0 0,1 0 1,0-1-1,0 1 0,0 0 0,-1 0 1,1 0-1,0 1 0,2-2 0,5-6 327,1 1-1,1 0 1,-1 0 0,1 1-1,1 1 1,-1 0-1,1 0 1,15-4-1,6-1 396,53-8 1,-64 15-662,0 1 1,-1 0 0,27 2-1,-41 0-195,1 1 0,-1-1 0,1 1-1,-1 1 1,0-1 0,0 1 0,1 0-1,-1 1 1,0-1 0,0 1 0,-1 0-1,1 1 1,-1-1 0,7 7 0,-10-8-16,0 0 0,0 0 0,0 1 0,-1-1 0,1 1 0,-1-1 0,1 1 1,-1-1-1,0 1 0,0 0 0,0 0 0,0 0 0,-1 0 0,1 0 1,0 3-1,-1-1 0,-1 0 0,1 0 0,-1 0 1,1 0-1,-1 0 0,-1 0 0,1-1 1,-3 7-1,-4 4 0,0 1 1,-1-2-1,-1 1 1,-12 14-1,-7 3 26,-2-1 0,-50 41 0,-27 27 80,104-95-78,-2 2 32,1 0 1,-9 12-1,13-16-38,0-1-1,0 1 1,0-1-1,0 1 0,1-1 1,-1 1-1,1 0 1,-1-1-1,1 1 1,0 0-1,-1-1 0,1 1 1,0 0-1,0-1 1,0 1-1,0 0 0,0-1 1,1 1-1,0 2 1,-1-3-4,1 0 1,0 1 0,0-1 0,0 0-1,0 0 1,0 0 0,0 0-1,1 0 1,-1 0 0,0 0-1,0 0 1,1-1 0,-1 1 0,1 0-1,-1-1 1,0 1 0,1-1-1,-1 0 1,1 1 0,-1-1-1,1 0 1,-1 0 0,1 0 0,1 0-1,7 0 61,0 0-1,14-2 0,-24 2-75,31-6 130,0 0 0,48-18 0,60-30-407,-135 52 241,96-42-2096,45-29-6645,-103 50 6832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0:02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66 11290,'-6'1'637,"1"1"0,-1 0 0,0 0-1,1 0 1,0 1 0,-1 0 0,1 0-1,0 0 1,1 1 0,-1-1 0,1 1-1,-1 0 1,1 1 0,-4 4 0,4-3-302,1 0 0,-1 0 1,1 0-1,1 0 0,-1 1 0,1-1 1,0 1-1,1-1 0,-1 1 0,1 0 1,1 0-1,-1 7 0,1-6-212,1-1 0,-1 1 0,2 0 1,-1-1-1,1 0 0,0 1 0,0-1 0,1 0 0,0 0 0,1 0 0,-1 0 1,1-1-1,0 1 0,1-1 0,0 0 0,0 0 0,0-1 0,0 0 0,1 0 1,0 0-1,0 0 0,0-1 0,1 0 0,0 0 0,-1-1 0,1 0 0,1 0 1,-1-1-1,0 1 0,1-2 0,-1 1 0,1-1 0,-1 0 0,1 0 0,-1-1 1,1 0-1,0-1 0,-1 0 0,10-2 0,-4 1 61,-1-2 0,0 0 0,0 0 0,20-11 0,-25 11-118,0-1-1,0 1 1,0-1 0,0 0 0,-1-1 0,1 0 0,-2 0 0,7-7-1,-11 10-56,1 1 0,-1-1 0,1 0-1,-1 1 1,0-1 0,0 0 0,0 0-1,-1 0 1,1 0 0,-1 0-1,1 0 1,-1 0 0,0 0 0,0 0-1,0 0 1,-1 0 0,1 1 0,-1-1-1,0 0 1,1 0 0,-1 0-1,-3-5 1,-1-1-6,0 0 1,0 0-1,-1 1 0,0-1 0,-11-9 0,-1-1-196,-1 1-1,-1 1 0,0 1 1,-25-15-1,24 19-1048,0 1 0,-30-12 0,19 15-4020,21 6 2144,0-3 58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4:40:02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61 12923,'0'-5'540,"0"0"-1,-1 0 1,1 0 0,-2-8 0,1 12-367,1 0 0,-1-1 1,1 1-1,-1 0 0,0-1 1,1 1-1,-1 0 0,0 0 1,0 0-1,0 0 0,0 0 1,0 0-1,0 0 0,0 0 1,0 0-1,0 0 0,-1 0 1,1 1-1,0-1 0,0 0 0,-3 0 1,-3 0 237,-1-1-1,1 2 1,0-1 0,-1 1-1,1 0 1,-1 0 0,1 1 0,-1 0-1,1 1 1,-14 4 0,2 0 59,1 1 0,0 0 0,-18 12 1,16-7-69,0 1 1,-35 29 0,45-32-251,0 0 1,0 0 0,1 1 0,0 0-1,-15 25 1,22-31-109,0-1 1,0 0-1,0 1 1,1-1-1,0 1 0,-1-1 1,1 1-1,1 0 1,-1 0-1,1-1 0,0 1 1,1 9-1,-1-11-27,1 0-1,0 0 0,0 0 1,0 0-1,1 0 0,-1 0 1,1 0-1,-1 0 0,1 0 1,0-1-1,0 1 0,0-1 1,0 0-1,1 1 0,-1-1 1,1 0-1,-1 0 0,1-1 1,0 1-1,3 1 0,8 3 4,0-1 1,0 0-1,0-1 0,0-1 0,1 0 0,0-1 1,24 1-1,4-3-2,59-7 1,-58 2-16,0-3 0,68-19-1,-88 19 1,0-1 0,-1-1-1,0-1 1,0-1-1,-1-1 1,20-16 0,-32 21 2,0 0 1,0-1 0,8-11-1,-15 17-5,0-1 1,0 0-1,-1 1 0,0-1 0,1 0 0,-1-1 0,-1 1 0,1 0 0,-1 0 0,1-1 0,-1 1 0,0-6 1,-1 9-4,1 0 1,-1 0 0,0 0 0,0 1 0,0-1 0,0 0-1,0 0 1,0 0 0,-1 0 0,1 0 0,0 0 0,0 0-1,-1 0 1,1 0 0,0 1 0,-1-1 0,1 0-1,-1 0 1,1 0 0,-1 1 0,0-1 0,1 0 0,-1 1-1,-1-2 1,1 1 0,-1 1-1,1 0 0,0-1 0,0 1 1,-1 0-1,1 0 0,0 0 1,-1 0-1,1 0 0,-1 0 0,1 0 1,0 0-1,-1 0 0,1 1 1,-2-1-1,-3 3-4,0-1 1,-1 1 0,1 0-1,0 0 1,-9 7 0,6-3 3,1 1 1,0 0 0,0 0-1,1 0 1,0 1 0,1 0-1,-1 0 1,2 1 0,-8 15-1,11-21 3,1 1 0,-1 0 0,1-1-1,0 1 1,0 0 0,0 0 0,1 0 0,0 0-1,0 0 1,1 7 0,-1-9 1,1 1 1,0 0-1,1-1 0,-1 0 1,0 1-1,1-1 0,0 0 1,0 0-1,0 0 0,0 0 1,0 0-1,1 0 0,-1 0 1,1-1-1,4 4 1,1-1 8,-1 0 0,1-1 0,0 0 0,1 0 0,-1-1 0,1 0 0,-1 0 0,1-1 0,0 0 0,0 0 0,18-1 0,-16 0 30,0-1 1,0-1 0,0 0 0,0-1 0,0 0-1,-1-1 1,1 0 0,-1 0 0,16-8 0,-22 9-35,0-1 1,-1 1 0,1-1 0,-1 0 0,1 0 0,-1 0 0,0 0-1,0 0 1,-1-1 0,1 1 0,-1-1 0,1 0 0,-1 0 0,0 0-1,-1 0 1,1 0 0,-1 0 0,0 0 0,0-1 0,0 1 0,0 0-1,-1-1 1,0 1 0,0-1 0,0-3 0,-1 2-202,1 0 1,-1 0-1,0 0 0,-1 0 1,0 1-1,1-1 1,-2 1-1,1-1 0,-1 1 1,0 0-1,0 0 1,0 0-1,-1 0 0,1 1 1,-1-1-1,0 1 0,-1 0 1,-5-5-1,4 6-522,1-1-1,0 1 0,-1 1 1,0-1-1,0 1 0,-8-3 0,-3 4-1122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A4A303C-86F0-4A54-B26D-3A07AFF1653F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9B98C4E-3020-4B86-8B78-BC8DBE2B4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4913" rtl="0" eaLnBrk="1" latinLnBrk="0" hangingPunct="1">
      <a:defRPr sz="13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22457" algn="l" defTabSz="1044913" rtl="0" eaLnBrk="1" latinLnBrk="0" hangingPunct="1">
      <a:defRPr sz="13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44913" algn="l" defTabSz="1044913" rtl="0" eaLnBrk="1" latinLnBrk="0" hangingPunct="1">
      <a:defRPr sz="13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67371" algn="l" defTabSz="1044913" rtl="0" eaLnBrk="1" latinLnBrk="0" hangingPunct="1">
      <a:defRPr sz="13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89827" algn="l" defTabSz="1044913" rtl="0" eaLnBrk="1" latinLnBrk="0" hangingPunct="1">
      <a:defRPr sz="13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612284" algn="l" defTabSz="1044913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6pPr>
    <a:lvl7pPr marL="3134740" algn="l" defTabSz="1044913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7pPr>
    <a:lvl8pPr marL="3657198" algn="l" defTabSz="1044913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8pPr>
    <a:lvl9pPr marL="4179655" algn="l" defTabSz="1044913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see how AA are polymerized to understand mainchain and sidechain.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277C-F2CC-47F2-9A7A-718C4753AF1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4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CDEC8FB6-8A22-45B6-83CF-F865181165E7}" type="datetime1">
              <a:rPr lang="en-US" smtClean="0"/>
              <a:t>8/26/2024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Foundations I - F2024 - Lec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86804" y="7034657"/>
            <a:ext cx="3148541" cy="404088"/>
          </a:xfrm>
        </p:spPr>
        <p:txBody>
          <a:bodyPr/>
          <a:lstStyle>
            <a:lvl1pPr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Foundations I - F2024 - Lec 1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60A4-7FA5-4A14-AD19-FB9C146B669A}" type="datetime1">
              <a:rPr lang="en-US" smtClean="0"/>
              <a:t>8/26/2024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2674830" y="7235907"/>
            <a:ext cx="288465" cy="179536"/>
          </a:xfrm>
        </p:spPr>
        <p:txBody>
          <a:bodyPr lIns="0" tIns="0" rIns="0" bIns="0"/>
          <a:lstStyle>
            <a:lvl1pPr>
              <a:defRPr sz="1211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5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689" y="303948"/>
            <a:ext cx="12144375" cy="1264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9" y="1770964"/>
            <a:ext cx="12144375" cy="500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688" y="7034657"/>
            <a:ext cx="3148541" cy="40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11365E9-99CC-4C96-BEDC-5E04C5C30759}" type="datetime1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0370" y="7034657"/>
            <a:ext cx="4273021" cy="40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Foundations I - F2024 - Lec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0521" y="7034657"/>
            <a:ext cx="3148541" cy="40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4" r:id="rId2"/>
  </p:sldLayoutIdLst>
  <p:hf hdr="0"/>
  <p:txStyles>
    <p:titleStyle>
      <a:lvl1pPr algn="ctr" defTabSz="1078995" rtl="0" eaLnBrk="1" latinLnBrk="0" hangingPunct="1">
        <a:spcBef>
          <a:spcPct val="0"/>
        </a:spcBef>
        <a:buNone/>
        <a:defRPr sz="5192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04623" indent="-404623" algn="l" defTabSz="1078995" rtl="0" eaLnBrk="1" latinLnBrk="0" hangingPunct="1">
        <a:spcBef>
          <a:spcPct val="20000"/>
        </a:spcBef>
        <a:buFont typeface="Arial" pitchFamily="34" charset="0"/>
        <a:buChar char="•"/>
        <a:defRPr sz="3776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76684" indent="-337188" algn="l" defTabSz="1078995" rtl="0" eaLnBrk="1" latinLnBrk="0" hangingPunct="1">
        <a:spcBef>
          <a:spcPct val="20000"/>
        </a:spcBef>
        <a:buFont typeface="Arial" pitchFamily="34" charset="0"/>
        <a:buChar char="–"/>
        <a:defRPr sz="330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48745" indent="-269749" algn="l" defTabSz="1078995" rtl="0" eaLnBrk="1" latinLnBrk="0" hangingPunct="1">
        <a:spcBef>
          <a:spcPct val="20000"/>
        </a:spcBef>
        <a:buFont typeface="Arial" pitchFamily="34" charset="0"/>
        <a:buChar char="•"/>
        <a:defRPr sz="2832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88241" indent="-269749" algn="l" defTabSz="1078995" rtl="0" eaLnBrk="1" latinLnBrk="0" hangingPunct="1">
        <a:spcBef>
          <a:spcPct val="20000"/>
        </a:spcBef>
        <a:buFont typeface="Arial" pitchFamily="34" charset="0"/>
        <a:buChar char="–"/>
        <a:defRPr sz="236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27740" indent="-269749" algn="l" defTabSz="1078995" rtl="0" eaLnBrk="1" latinLnBrk="0" hangingPunct="1">
        <a:spcBef>
          <a:spcPct val="20000"/>
        </a:spcBef>
        <a:buFont typeface="Arial" pitchFamily="34" charset="0"/>
        <a:buChar char="»"/>
        <a:defRPr sz="236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967238" indent="-269749" algn="l" defTabSz="1078995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6pPr>
      <a:lvl7pPr marL="3506736" indent="-269749" algn="l" defTabSz="1078995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7pPr>
      <a:lvl8pPr marL="4046233" indent="-269749" algn="l" defTabSz="1078995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8pPr>
      <a:lvl9pPr marL="4585731" indent="-269749" algn="l" defTabSz="1078995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1pPr>
      <a:lvl2pPr marL="539497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2pPr>
      <a:lvl3pPr marL="1078995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3pPr>
      <a:lvl4pPr marL="1618494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4pPr>
      <a:lvl5pPr marL="2157991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5pPr>
      <a:lvl6pPr marL="2697490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6pPr>
      <a:lvl7pPr marL="3236986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7pPr>
      <a:lvl8pPr marL="3776485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8pPr>
      <a:lvl9pPr marL="4315983" algn="l" defTabSz="1078995" rtl="0" eaLnBrk="1" latinLnBrk="0" hangingPunct="1">
        <a:defRPr sz="21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5.png"/><Relationship Id="rId21" Type="http://schemas.openxmlformats.org/officeDocument/2006/relationships/customXml" Target="../ink/ink454.xml"/><Relationship Id="rId42" Type="http://schemas.openxmlformats.org/officeDocument/2006/relationships/image" Target="../media/image493.png"/><Relationship Id="rId47" Type="http://schemas.openxmlformats.org/officeDocument/2006/relationships/customXml" Target="../ink/ink467.xml"/><Relationship Id="rId63" Type="http://schemas.openxmlformats.org/officeDocument/2006/relationships/customXml" Target="../ink/ink475.xml"/><Relationship Id="rId68" Type="http://schemas.openxmlformats.org/officeDocument/2006/relationships/image" Target="../media/image506.png"/><Relationship Id="rId84" Type="http://schemas.openxmlformats.org/officeDocument/2006/relationships/image" Target="../media/image514.png"/><Relationship Id="rId89" Type="http://schemas.openxmlformats.org/officeDocument/2006/relationships/customXml" Target="../ink/ink488.xml"/><Relationship Id="rId16" Type="http://schemas.openxmlformats.org/officeDocument/2006/relationships/image" Target="../media/image480.png"/><Relationship Id="rId11" Type="http://schemas.openxmlformats.org/officeDocument/2006/relationships/customXml" Target="../ink/ink449.xml"/><Relationship Id="rId32" Type="http://schemas.openxmlformats.org/officeDocument/2006/relationships/image" Target="../media/image488.png"/><Relationship Id="rId37" Type="http://schemas.openxmlformats.org/officeDocument/2006/relationships/customXml" Target="../ink/ink462.xml"/><Relationship Id="rId53" Type="http://schemas.openxmlformats.org/officeDocument/2006/relationships/customXml" Target="../ink/ink470.xml"/><Relationship Id="rId58" Type="http://schemas.openxmlformats.org/officeDocument/2006/relationships/image" Target="../media/image501.png"/><Relationship Id="rId74" Type="http://schemas.openxmlformats.org/officeDocument/2006/relationships/image" Target="../media/image509.png"/><Relationship Id="rId79" Type="http://schemas.openxmlformats.org/officeDocument/2006/relationships/customXml" Target="../ink/ink483.xml"/><Relationship Id="rId5" Type="http://schemas.openxmlformats.org/officeDocument/2006/relationships/image" Target="../media/image3110.png"/><Relationship Id="rId90" Type="http://schemas.openxmlformats.org/officeDocument/2006/relationships/image" Target="../media/image517.png"/><Relationship Id="rId14" Type="http://schemas.openxmlformats.org/officeDocument/2006/relationships/image" Target="../media/image479.png"/><Relationship Id="rId22" Type="http://schemas.openxmlformats.org/officeDocument/2006/relationships/image" Target="../media/image483.png"/><Relationship Id="rId27" Type="http://schemas.openxmlformats.org/officeDocument/2006/relationships/customXml" Target="../ink/ink457.xml"/><Relationship Id="rId30" Type="http://schemas.openxmlformats.org/officeDocument/2006/relationships/image" Target="../media/image487.png"/><Relationship Id="rId35" Type="http://schemas.openxmlformats.org/officeDocument/2006/relationships/customXml" Target="../ink/ink461.xml"/><Relationship Id="rId43" Type="http://schemas.openxmlformats.org/officeDocument/2006/relationships/customXml" Target="../ink/ink465.xml"/><Relationship Id="rId48" Type="http://schemas.openxmlformats.org/officeDocument/2006/relationships/image" Target="../media/image496.png"/><Relationship Id="rId56" Type="http://schemas.openxmlformats.org/officeDocument/2006/relationships/image" Target="../media/image500.png"/><Relationship Id="rId64" Type="http://schemas.openxmlformats.org/officeDocument/2006/relationships/image" Target="../media/image504.png"/><Relationship Id="rId69" Type="http://schemas.openxmlformats.org/officeDocument/2006/relationships/customXml" Target="../ink/ink478.xml"/><Relationship Id="rId77" Type="http://schemas.openxmlformats.org/officeDocument/2006/relationships/customXml" Target="../ink/ink482.xml"/><Relationship Id="rId8" Type="http://schemas.openxmlformats.org/officeDocument/2006/relationships/image" Target="../media/image35.png"/><Relationship Id="rId51" Type="http://schemas.openxmlformats.org/officeDocument/2006/relationships/customXml" Target="../ink/ink469.xml"/><Relationship Id="rId72" Type="http://schemas.openxmlformats.org/officeDocument/2006/relationships/image" Target="../media/image508.png"/><Relationship Id="rId80" Type="http://schemas.openxmlformats.org/officeDocument/2006/relationships/image" Target="../media/image512.png"/><Relationship Id="rId85" Type="http://schemas.openxmlformats.org/officeDocument/2006/relationships/customXml" Target="../ink/ink486.xml"/><Relationship Id="rId3" Type="http://schemas.openxmlformats.org/officeDocument/2006/relationships/oleObject" Target="../embeddings/oleObject11.bin"/><Relationship Id="rId12" Type="http://schemas.openxmlformats.org/officeDocument/2006/relationships/image" Target="../media/image478.png"/><Relationship Id="rId17" Type="http://schemas.openxmlformats.org/officeDocument/2006/relationships/customXml" Target="../ink/ink452.xml"/><Relationship Id="rId25" Type="http://schemas.openxmlformats.org/officeDocument/2006/relationships/customXml" Target="../ink/ink456.xml"/><Relationship Id="rId33" Type="http://schemas.openxmlformats.org/officeDocument/2006/relationships/customXml" Target="../ink/ink460.xml"/><Relationship Id="rId38" Type="http://schemas.openxmlformats.org/officeDocument/2006/relationships/image" Target="../media/image491.png"/><Relationship Id="rId46" Type="http://schemas.openxmlformats.org/officeDocument/2006/relationships/image" Target="../media/image495.png"/><Relationship Id="rId59" Type="http://schemas.openxmlformats.org/officeDocument/2006/relationships/customXml" Target="../ink/ink473.xml"/><Relationship Id="rId67" Type="http://schemas.openxmlformats.org/officeDocument/2006/relationships/customXml" Target="../ink/ink477.xml"/><Relationship Id="rId20" Type="http://schemas.openxmlformats.org/officeDocument/2006/relationships/image" Target="../media/image482.png"/><Relationship Id="rId41" Type="http://schemas.openxmlformats.org/officeDocument/2006/relationships/customXml" Target="../ink/ink464.xml"/><Relationship Id="rId54" Type="http://schemas.openxmlformats.org/officeDocument/2006/relationships/image" Target="../media/image499.png"/><Relationship Id="rId62" Type="http://schemas.openxmlformats.org/officeDocument/2006/relationships/image" Target="../media/image503.png"/><Relationship Id="rId70" Type="http://schemas.openxmlformats.org/officeDocument/2006/relationships/image" Target="../media/image507.png"/><Relationship Id="rId75" Type="http://schemas.openxmlformats.org/officeDocument/2006/relationships/customXml" Target="../ink/ink481.xml"/><Relationship Id="rId83" Type="http://schemas.openxmlformats.org/officeDocument/2006/relationships/customXml" Target="../ink/ink485.xml"/><Relationship Id="rId88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0.png"/><Relationship Id="rId15" Type="http://schemas.openxmlformats.org/officeDocument/2006/relationships/customXml" Target="../ink/ink451.xml"/><Relationship Id="rId23" Type="http://schemas.openxmlformats.org/officeDocument/2006/relationships/customXml" Target="../ink/ink455.xml"/><Relationship Id="rId28" Type="http://schemas.openxmlformats.org/officeDocument/2006/relationships/image" Target="../media/image486.png"/><Relationship Id="rId36" Type="http://schemas.openxmlformats.org/officeDocument/2006/relationships/image" Target="../media/image490.png"/><Relationship Id="rId49" Type="http://schemas.openxmlformats.org/officeDocument/2006/relationships/customXml" Target="../ink/ink468.xml"/><Relationship Id="rId57" Type="http://schemas.openxmlformats.org/officeDocument/2006/relationships/customXml" Target="../ink/ink472.xml"/><Relationship Id="rId10" Type="http://schemas.openxmlformats.org/officeDocument/2006/relationships/image" Target="../media/image376.emf"/><Relationship Id="rId31" Type="http://schemas.openxmlformats.org/officeDocument/2006/relationships/customXml" Target="../ink/ink459.xml"/><Relationship Id="rId44" Type="http://schemas.openxmlformats.org/officeDocument/2006/relationships/image" Target="../media/image494.png"/><Relationship Id="rId52" Type="http://schemas.openxmlformats.org/officeDocument/2006/relationships/image" Target="../media/image498.png"/><Relationship Id="rId60" Type="http://schemas.openxmlformats.org/officeDocument/2006/relationships/image" Target="../media/image502.png"/><Relationship Id="rId65" Type="http://schemas.openxmlformats.org/officeDocument/2006/relationships/customXml" Target="../ink/ink476.xml"/><Relationship Id="rId73" Type="http://schemas.openxmlformats.org/officeDocument/2006/relationships/customXml" Target="../ink/ink480.xml"/><Relationship Id="rId78" Type="http://schemas.openxmlformats.org/officeDocument/2006/relationships/image" Target="../media/image511.png"/><Relationship Id="rId81" Type="http://schemas.openxmlformats.org/officeDocument/2006/relationships/customXml" Target="../ink/ink484.xml"/><Relationship Id="rId86" Type="http://schemas.openxmlformats.org/officeDocument/2006/relationships/image" Target="../media/image515.png"/><Relationship Id="rId4" Type="http://schemas.openxmlformats.org/officeDocument/2006/relationships/image" Target="../media/image375.emf"/><Relationship Id="rId9" Type="http://schemas.openxmlformats.org/officeDocument/2006/relationships/oleObject" Target="../embeddings/oleObject12.bin"/><Relationship Id="rId13" Type="http://schemas.openxmlformats.org/officeDocument/2006/relationships/customXml" Target="../ink/ink450.xml"/><Relationship Id="rId18" Type="http://schemas.openxmlformats.org/officeDocument/2006/relationships/image" Target="../media/image481.png"/><Relationship Id="rId39" Type="http://schemas.openxmlformats.org/officeDocument/2006/relationships/customXml" Target="../ink/ink463.xml"/><Relationship Id="rId34" Type="http://schemas.openxmlformats.org/officeDocument/2006/relationships/image" Target="../media/image489.png"/><Relationship Id="rId50" Type="http://schemas.openxmlformats.org/officeDocument/2006/relationships/image" Target="../media/image497.png"/><Relationship Id="rId55" Type="http://schemas.openxmlformats.org/officeDocument/2006/relationships/customXml" Target="../ink/ink471.xml"/><Relationship Id="rId76" Type="http://schemas.openxmlformats.org/officeDocument/2006/relationships/image" Target="../media/image510.png"/><Relationship Id="rId7" Type="http://schemas.openxmlformats.org/officeDocument/2006/relationships/image" Target="../media/image3410.png"/><Relationship Id="rId71" Type="http://schemas.openxmlformats.org/officeDocument/2006/relationships/customXml" Target="../ink/ink479.xml"/><Relationship Id="rId2" Type="http://schemas.openxmlformats.org/officeDocument/2006/relationships/image" Target="../media/image3010.png"/><Relationship Id="rId29" Type="http://schemas.openxmlformats.org/officeDocument/2006/relationships/customXml" Target="../ink/ink458.xml"/><Relationship Id="rId24" Type="http://schemas.openxmlformats.org/officeDocument/2006/relationships/image" Target="../media/image484.png"/><Relationship Id="rId40" Type="http://schemas.openxmlformats.org/officeDocument/2006/relationships/image" Target="../media/image492.png"/><Relationship Id="rId45" Type="http://schemas.openxmlformats.org/officeDocument/2006/relationships/customXml" Target="../ink/ink466.xml"/><Relationship Id="rId66" Type="http://schemas.openxmlformats.org/officeDocument/2006/relationships/image" Target="../media/image505.png"/><Relationship Id="rId87" Type="http://schemas.openxmlformats.org/officeDocument/2006/relationships/customXml" Target="../ink/ink487.xml"/><Relationship Id="rId61" Type="http://schemas.openxmlformats.org/officeDocument/2006/relationships/customXml" Target="../ink/ink474.xml"/><Relationship Id="rId82" Type="http://schemas.openxmlformats.org/officeDocument/2006/relationships/image" Target="../media/image513.png"/><Relationship Id="rId19" Type="http://schemas.openxmlformats.org/officeDocument/2006/relationships/customXml" Target="../ink/ink45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9.png"/><Relationship Id="rId18" Type="http://schemas.openxmlformats.org/officeDocument/2006/relationships/customXml" Target="../ink/ink492.xml"/><Relationship Id="rId26" Type="http://schemas.openxmlformats.org/officeDocument/2006/relationships/customXml" Target="../ink/ink496.xml"/><Relationship Id="rId39" Type="http://schemas.openxmlformats.org/officeDocument/2006/relationships/image" Target="../media/image532.png"/><Relationship Id="rId21" Type="http://schemas.openxmlformats.org/officeDocument/2006/relationships/image" Target="../media/image523.png"/><Relationship Id="rId34" Type="http://schemas.openxmlformats.org/officeDocument/2006/relationships/customXml" Target="../ink/ink500.xml"/><Relationship Id="rId42" Type="http://schemas.openxmlformats.org/officeDocument/2006/relationships/customXml" Target="../ink/ink504.xml"/><Relationship Id="rId7" Type="http://schemas.openxmlformats.org/officeDocument/2006/relationships/image" Target="../media/image8010.png"/><Relationship Id="rId2" Type="http://schemas.openxmlformats.org/officeDocument/2006/relationships/image" Target="../media/image7510.png"/><Relationship Id="rId16" Type="http://schemas.openxmlformats.org/officeDocument/2006/relationships/customXml" Target="../ink/ink491.xml"/><Relationship Id="rId29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0.png"/><Relationship Id="rId11" Type="http://schemas.openxmlformats.org/officeDocument/2006/relationships/image" Target="../media/image377.emf"/><Relationship Id="rId24" Type="http://schemas.openxmlformats.org/officeDocument/2006/relationships/customXml" Target="../ink/ink495.xml"/><Relationship Id="rId32" Type="http://schemas.openxmlformats.org/officeDocument/2006/relationships/customXml" Target="../ink/ink499.xml"/><Relationship Id="rId37" Type="http://schemas.openxmlformats.org/officeDocument/2006/relationships/image" Target="../media/image531.png"/><Relationship Id="rId40" Type="http://schemas.openxmlformats.org/officeDocument/2006/relationships/customXml" Target="../ink/ink503.xml"/><Relationship Id="rId45" Type="http://schemas.openxmlformats.org/officeDocument/2006/relationships/image" Target="../media/image535.png"/><Relationship Id="rId5" Type="http://schemas.openxmlformats.org/officeDocument/2006/relationships/image" Target="../media/image7810.png"/><Relationship Id="rId15" Type="http://schemas.openxmlformats.org/officeDocument/2006/relationships/image" Target="../media/image520.png"/><Relationship Id="rId23" Type="http://schemas.openxmlformats.org/officeDocument/2006/relationships/image" Target="../media/image524.png"/><Relationship Id="rId28" Type="http://schemas.openxmlformats.org/officeDocument/2006/relationships/customXml" Target="../ink/ink497.xml"/><Relationship Id="rId36" Type="http://schemas.openxmlformats.org/officeDocument/2006/relationships/customXml" Target="../ink/ink501.xml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522.png"/><Relationship Id="rId31" Type="http://schemas.openxmlformats.org/officeDocument/2006/relationships/image" Target="../media/image528.png"/><Relationship Id="rId44" Type="http://schemas.openxmlformats.org/officeDocument/2006/relationships/customXml" Target="../ink/ink505.xml"/><Relationship Id="rId4" Type="http://schemas.openxmlformats.org/officeDocument/2006/relationships/image" Target="../media/image7710.png"/><Relationship Id="rId9" Type="http://schemas.openxmlformats.org/officeDocument/2006/relationships/image" Target="../media/image8210.png"/><Relationship Id="rId14" Type="http://schemas.openxmlformats.org/officeDocument/2006/relationships/customXml" Target="../ink/ink490.xml"/><Relationship Id="rId22" Type="http://schemas.openxmlformats.org/officeDocument/2006/relationships/customXml" Target="../ink/ink494.xml"/><Relationship Id="rId27" Type="http://schemas.openxmlformats.org/officeDocument/2006/relationships/image" Target="../media/image526.png"/><Relationship Id="rId30" Type="http://schemas.openxmlformats.org/officeDocument/2006/relationships/customXml" Target="../ink/ink498.xml"/><Relationship Id="rId35" Type="http://schemas.openxmlformats.org/officeDocument/2006/relationships/image" Target="../media/image530.png"/><Relationship Id="rId43" Type="http://schemas.openxmlformats.org/officeDocument/2006/relationships/image" Target="../media/image534.png"/><Relationship Id="rId8" Type="http://schemas.openxmlformats.org/officeDocument/2006/relationships/image" Target="../media/image8110.png"/><Relationship Id="rId3" Type="http://schemas.openxmlformats.org/officeDocument/2006/relationships/image" Target="../media/image7610.png"/><Relationship Id="rId12" Type="http://schemas.openxmlformats.org/officeDocument/2006/relationships/customXml" Target="../ink/ink489.xml"/><Relationship Id="rId17" Type="http://schemas.openxmlformats.org/officeDocument/2006/relationships/image" Target="../media/image521.png"/><Relationship Id="rId25" Type="http://schemas.openxmlformats.org/officeDocument/2006/relationships/image" Target="../media/image525.png"/><Relationship Id="rId33" Type="http://schemas.openxmlformats.org/officeDocument/2006/relationships/image" Target="../media/image529.png"/><Relationship Id="rId38" Type="http://schemas.openxmlformats.org/officeDocument/2006/relationships/customXml" Target="../ink/ink502.xml"/><Relationship Id="rId20" Type="http://schemas.openxmlformats.org/officeDocument/2006/relationships/customXml" Target="../ink/ink493.xml"/><Relationship Id="rId41" Type="http://schemas.openxmlformats.org/officeDocument/2006/relationships/image" Target="../media/image533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6.png"/><Relationship Id="rId21" Type="http://schemas.openxmlformats.org/officeDocument/2006/relationships/customXml" Target="../ink/ink513.xml"/><Relationship Id="rId42" Type="http://schemas.openxmlformats.org/officeDocument/2006/relationships/image" Target="../media/image554.png"/><Relationship Id="rId47" Type="http://schemas.openxmlformats.org/officeDocument/2006/relationships/customXml" Target="../ink/ink526.xml"/><Relationship Id="rId63" Type="http://schemas.openxmlformats.org/officeDocument/2006/relationships/customXml" Target="../ink/ink534.xml"/><Relationship Id="rId68" Type="http://schemas.openxmlformats.org/officeDocument/2006/relationships/image" Target="../media/image567.png"/><Relationship Id="rId84" Type="http://schemas.openxmlformats.org/officeDocument/2006/relationships/image" Target="../media/image575.png"/><Relationship Id="rId89" Type="http://schemas.openxmlformats.org/officeDocument/2006/relationships/customXml" Target="../ink/ink547.xml"/><Relationship Id="rId16" Type="http://schemas.openxmlformats.org/officeDocument/2006/relationships/image" Target="../media/image541.png"/><Relationship Id="rId11" Type="http://schemas.openxmlformats.org/officeDocument/2006/relationships/customXml" Target="../ink/ink508.xml"/><Relationship Id="rId32" Type="http://schemas.openxmlformats.org/officeDocument/2006/relationships/image" Target="../media/image549.png"/><Relationship Id="rId37" Type="http://schemas.openxmlformats.org/officeDocument/2006/relationships/customXml" Target="../ink/ink521.xml"/><Relationship Id="rId53" Type="http://schemas.openxmlformats.org/officeDocument/2006/relationships/customXml" Target="../ink/ink529.xml"/><Relationship Id="rId58" Type="http://schemas.openxmlformats.org/officeDocument/2006/relationships/image" Target="../media/image562.png"/><Relationship Id="rId74" Type="http://schemas.openxmlformats.org/officeDocument/2006/relationships/image" Target="../media/image570.png"/><Relationship Id="rId79" Type="http://schemas.openxmlformats.org/officeDocument/2006/relationships/customXml" Target="../ink/ink542.xml"/><Relationship Id="rId5" Type="http://schemas.openxmlformats.org/officeDocument/2006/relationships/image" Target="../media/image340.png"/><Relationship Id="rId90" Type="http://schemas.openxmlformats.org/officeDocument/2006/relationships/image" Target="../media/image578.png"/><Relationship Id="rId95" Type="http://schemas.openxmlformats.org/officeDocument/2006/relationships/customXml" Target="../ink/ink550.xml"/><Relationship Id="rId22" Type="http://schemas.openxmlformats.org/officeDocument/2006/relationships/image" Target="../media/image544.png"/><Relationship Id="rId27" Type="http://schemas.openxmlformats.org/officeDocument/2006/relationships/customXml" Target="../ink/ink516.xml"/><Relationship Id="rId43" Type="http://schemas.openxmlformats.org/officeDocument/2006/relationships/customXml" Target="../ink/ink524.xml"/><Relationship Id="rId48" Type="http://schemas.openxmlformats.org/officeDocument/2006/relationships/image" Target="../media/image557.png"/><Relationship Id="rId64" Type="http://schemas.openxmlformats.org/officeDocument/2006/relationships/image" Target="../media/image565.png"/><Relationship Id="rId69" Type="http://schemas.openxmlformats.org/officeDocument/2006/relationships/customXml" Target="../ink/ink537.xml"/><Relationship Id="rId80" Type="http://schemas.openxmlformats.org/officeDocument/2006/relationships/image" Target="../media/image573.png"/><Relationship Id="rId85" Type="http://schemas.openxmlformats.org/officeDocument/2006/relationships/customXml" Target="../ink/ink545.xml"/><Relationship Id="rId3" Type="http://schemas.openxmlformats.org/officeDocument/2006/relationships/chart" Target="../charts/chart3.xml"/><Relationship Id="rId12" Type="http://schemas.openxmlformats.org/officeDocument/2006/relationships/image" Target="../media/image539.png"/><Relationship Id="rId17" Type="http://schemas.openxmlformats.org/officeDocument/2006/relationships/customXml" Target="../ink/ink511.xml"/><Relationship Id="rId25" Type="http://schemas.openxmlformats.org/officeDocument/2006/relationships/customXml" Target="../ink/ink515.xml"/><Relationship Id="rId33" Type="http://schemas.openxmlformats.org/officeDocument/2006/relationships/customXml" Target="../ink/ink519.xml"/><Relationship Id="rId38" Type="http://schemas.openxmlformats.org/officeDocument/2006/relationships/image" Target="../media/image552.png"/><Relationship Id="rId46" Type="http://schemas.openxmlformats.org/officeDocument/2006/relationships/image" Target="../media/image556.png"/><Relationship Id="rId59" Type="http://schemas.openxmlformats.org/officeDocument/2006/relationships/customXml" Target="../ink/ink532.xml"/><Relationship Id="rId67" Type="http://schemas.openxmlformats.org/officeDocument/2006/relationships/customXml" Target="../ink/ink536.xml"/><Relationship Id="rId20" Type="http://schemas.openxmlformats.org/officeDocument/2006/relationships/image" Target="../media/image543.png"/><Relationship Id="rId41" Type="http://schemas.openxmlformats.org/officeDocument/2006/relationships/customXml" Target="../ink/ink523.xml"/><Relationship Id="rId54" Type="http://schemas.openxmlformats.org/officeDocument/2006/relationships/image" Target="../media/image560.png"/><Relationship Id="rId62" Type="http://schemas.openxmlformats.org/officeDocument/2006/relationships/image" Target="../media/image564.png"/><Relationship Id="rId70" Type="http://schemas.openxmlformats.org/officeDocument/2006/relationships/image" Target="../media/image568.png"/><Relationship Id="rId75" Type="http://schemas.openxmlformats.org/officeDocument/2006/relationships/customXml" Target="../ink/ink540.xml"/><Relationship Id="rId83" Type="http://schemas.openxmlformats.org/officeDocument/2006/relationships/customXml" Target="../ink/ink544.xml"/><Relationship Id="rId88" Type="http://schemas.openxmlformats.org/officeDocument/2006/relationships/image" Target="../media/image577.png"/><Relationship Id="rId91" Type="http://schemas.openxmlformats.org/officeDocument/2006/relationships/customXml" Target="../ink/ink548.xml"/><Relationship Id="rId96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7.png"/><Relationship Id="rId15" Type="http://schemas.openxmlformats.org/officeDocument/2006/relationships/customXml" Target="../ink/ink510.xml"/><Relationship Id="rId23" Type="http://schemas.openxmlformats.org/officeDocument/2006/relationships/customXml" Target="../ink/ink514.xml"/><Relationship Id="rId28" Type="http://schemas.openxmlformats.org/officeDocument/2006/relationships/image" Target="../media/image547.png"/><Relationship Id="rId36" Type="http://schemas.openxmlformats.org/officeDocument/2006/relationships/image" Target="../media/image551.png"/><Relationship Id="rId49" Type="http://schemas.openxmlformats.org/officeDocument/2006/relationships/customXml" Target="../ink/ink527.xml"/><Relationship Id="rId57" Type="http://schemas.openxmlformats.org/officeDocument/2006/relationships/customXml" Target="../ink/ink531.xml"/><Relationship Id="rId10" Type="http://schemas.openxmlformats.org/officeDocument/2006/relationships/image" Target="../media/image538.png"/><Relationship Id="rId31" Type="http://schemas.openxmlformats.org/officeDocument/2006/relationships/customXml" Target="../ink/ink518.xml"/><Relationship Id="rId44" Type="http://schemas.openxmlformats.org/officeDocument/2006/relationships/image" Target="../media/image555.png"/><Relationship Id="rId52" Type="http://schemas.openxmlformats.org/officeDocument/2006/relationships/image" Target="../media/image559.png"/><Relationship Id="rId60" Type="http://schemas.openxmlformats.org/officeDocument/2006/relationships/image" Target="../media/image563.png"/><Relationship Id="rId65" Type="http://schemas.openxmlformats.org/officeDocument/2006/relationships/customXml" Target="../ink/ink535.xml"/><Relationship Id="rId73" Type="http://schemas.openxmlformats.org/officeDocument/2006/relationships/customXml" Target="../ink/ink539.xml"/><Relationship Id="rId78" Type="http://schemas.openxmlformats.org/officeDocument/2006/relationships/image" Target="../media/image572.png"/><Relationship Id="rId81" Type="http://schemas.openxmlformats.org/officeDocument/2006/relationships/customXml" Target="../ink/ink543.xml"/><Relationship Id="rId86" Type="http://schemas.openxmlformats.org/officeDocument/2006/relationships/image" Target="../media/image576.png"/><Relationship Id="rId94" Type="http://schemas.openxmlformats.org/officeDocument/2006/relationships/image" Target="../media/image580.png"/><Relationship Id="rId99" Type="http://schemas.openxmlformats.org/officeDocument/2006/relationships/customXml" Target="../ink/ink552.xml"/><Relationship Id="rId4" Type="http://schemas.openxmlformats.org/officeDocument/2006/relationships/image" Target="../media/image341.png"/><Relationship Id="rId9" Type="http://schemas.openxmlformats.org/officeDocument/2006/relationships/customXml" Target="../ink/ink507.xml"/><Relationship Id="rId13" Type="http://schemas.openxmlformats.org/officeDocument/2006/relationships/customXml" Target="../ink/ink509.xml"/><Relationship Id="rId18" Type="http://schemas.openxmlformats.org/officeDocument/2006/relationships/image" Target="../media/image542.png"/><Relationship Id="rId39" Type="http://schemas.openxmlformats.org/officeDocument/2006/relationships/customXml" Target="../ink/ink522.xml"/><Relationship Id="rId34" Type="http://schemas.openxmlformats.org/officeDocument/2006/relationships/image" Target="../media/image550.png"/><Relationship Id="rId50" Type="http://schemas.openxmlformats.org/officeDocument/2006/relationships/image" Target="../media/image558.png"/><Relationship Id="rId55" Type="http://schemas.openxmlformats.org/officeDocument/2006/relationships/customXml" Target="../ink/ink530.xml"/><Relationship Id="rId76" Type="http://schemas.openxmlformats.org/officeDocument/2006/relationships/image" Target="../media/image571.png"/><Relationship Id="rId97" Type="http://schemas.openxmlformats.org/officeDocument/2006/relationships/customXml" Target="../ink/ink551.xml"/><Relationship Id="rId7" Type="http://schemas.openxmlformats.org/officeDocument/2006/relationships/customXml" Target="../ink/ink506.xml"/><Relationship Id="rId71" Type="http://schemas.openxmlformats.org/officeDocument/2006/relationships/customXml" Target="../ink/ink538.xml"/><Relationship Id="rId92" Type="http://schemas.openxmlformats.org/officeDocument/2006/relationships/image" Target="../media/image579.png"/><Relationship Id="rId2" Type="http://schemas.openxmlformats.org/officeDocument/2006/relationships/chart" Target="../charts/chart2.xml"/><Relationship Id="rId29" Type="http://schemas.openxmlformats.org/officeDocument/2006/relationships/customXml" Target="../ink/ink517.xml"/><Relationship Id="rId24" Type="http://schemas.openxmlformats.org/officeDocument/2006/relationships/image" Target="../media/image545.png"/><Relationship Id="rId40" Type="http://schemas.openxmlformats.org/officeDocument/2006/relationships/image" Target="../media/image553.png"/><Relationship Id="rId45" Type="http://schemas.openxmlformats.org/officeDocument/2006/relationships/customXml" Target="../ink/ink525.xml"/><Relationship Id="rId66" Type="http://schemas.openxmlformats.org/officeDocument/2006/relationships/image" Target="../media/image566.png"/><Relationship Id="rId87" Type="http://schemas.openxmlformats.org/officeDocument/2006/relationships/customXml" Target="../ink/ink546.xml"/><Relationship Id="rId61" Type="http://schemas.openxmlformats.org/officeDocument/2006/relationships/customXml" Target="../ink/ink533.xml"/><Relationship Id="rId82" Type="http://schemas.openxmlformats.org/officeDocument/2006/relationships/image" Target="../media/image574.png"/><Relationship Id="rId19" Type="http://schemas.openxmlformats.org/officeDocument/2006/relationships/customXml" Target="../ink/ink512.xml"/><Relationship Id="rId14" Type="http://schemas.openxmlformats.org/officeDocument/2006/relationships/image" Target="../media/image540.png"/><Relationship Id="rId30" Type="http://schemas.openxmlformats.org/officeDocument/2006/relationships/image" Target="../media/image548.png"/><Relationship Id="rId35" Type="http://schemas.openxmlformats.org/officeDocument/2006/relationships/customXml" Target="../ink/ink520.xml"/><Relationship Id="rId56" Type="http://schemas.openxmlformats.org/officeDocument/2006/relationships/image" Target="../media/image561.png"/><Relationship Id="rId77" Type="http://schemas.openxmlformats.org/officeDocument/2006/relationships/customXml" Target="../ink/ink541.xml"/><Relationship Id="rId100" Type="http://schemas.openxmlformats.org/officeDocument/2006/relationships/image" Target="../media/image583.png"/><Relationship Id="rId8" Type="http://schemas.openxmlformats.org/officeDocument/2006/relationships/image" Target="../media/image537.png"/><Relationship Id="rId51" Type="http://schemas.openxmlformats.org/officeDocument/2006/relationships/customXml" Target="../ink/ink528.xml"/><Relationship Id="rId72" Type="http://schemas.openxmlformats.org/officeDocument/2006/relationships/image" Target="../media/image569.png"/><Relationship Id="rId93" Type="http://schemas.openxmlformats.org/officeDocument/2006/relationships/customXml" Target="../ink/ink549.xml"/><Relationship Id="rId98" Type="http://schemas.openxmlformats.org/officeDocument/2006/relationships/image" Target="../media/image5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6.xml"/><Relationship Id="rId13" Type="http://schemas.openxmlformats.org/officeDocument/2006/relationships/image" Target="../media/image589.png"/><Relationship Id="rId3" Type="http://schemas.openxmlformats.org/officeDocument/2006/relationships/image" Target="../media/image584.png"/><Relationship Id="rId7" Type="http://schemas.openxmlformats.org/officeDocument/2006/relationships/image" Target="../media/image586.png"/><Relationship Id="rId12" Type="http://schemas.openxmlformats.org/officeDocument/2006/relationships/customXml" Target="../ink/ink558.xml"/><Relationship Id="rId2" Type="http://schemas.openxmlformats.org/officeDocument/2006/relationships/customXml" Target="../ink/ink5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5.xml"/><Relationship Id="rId11" Type="http://schemas.openxmlformats.org/officeDocument/2006/relationships/image" Target="../media/image588.png"/><Relationship Id="rId5" Type="http://schemas.openxmlformats.org/officeDocument/2006/relationships/image" Target="../media/image585.png"/><Relationship Id="rId10" Type="http://schemas.openxmlformats.org/officeDocument/2006/relationships/customXml" Target="../ink/ink557.xml"/><Relationship Id="rId4" Type="http://schemas.openxmlformats.org/officeDocument/2006/relationships/customXml" Target="../ink/ink554.xml"/><Relationship Id="rId9" Type="http://schemas.openxmlformats.org/officeDocument/2006/relationships/image" Target="../media/image587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1.png"/><Relationship Id="rId21" Type="http://schemas.openxmlformats.org/officeDocument/2006/relationships/customXml" Target="../ink/ink567.xml"/><Relationship Id="rId42" Type="http://schemas.openxmlformats.org/officeDocument/2006/relationships/image" Target="../media/image609.png"/><Relationship Id="rId47" Type="http://schemas.openxmlformats.org/officeDocument/2006/relationships/customXml" Target="../ink/ink580.xml"/><Relationship Id="rId63" Type="http://schemas.openxmlformats.org/officeDocument/2006/relationships/customXml" Target="../ink/ink588.xml"/><Relationship Id="rId68" Type="http://schemas.openxmlformats.org/officeDocument/2006/relationships/image" Target="../media/image622.png"/><Relationship Id="rId84" Type="http://schemas.openxmlformats.org/officeDocument/2006/relationships/image" Target="../media/image630.png"/><Relationship Id="rId89" Type="http://schemas.openxmlformats.org/officeDocument/2006/relationships/customXml" Target="../ink/ink601.xml"/><Relationship Id="rId16" Type="http://schemas.openxmlformats.org/officeDocument/2006/relationships/image" Target="../media/image596.png"/><Relationship Id="rId11" Type="http://schemas.openxmlformats.org/officeDocument/2006/relationships/customXml" Target="../ink/ink562.xml"/><Relationship Id="rId32" Type="http://schemas.openxmlformats.org/officeDocument/2006/relationships/image" Target="../media/image604.png"/><Relationship Id="rId37" Type="http://schemas.openxmlformats.org/officeDocument/2006/relationships/customXml" Target="../ink/ink575.xml"/><Relationship Id="rId53" Type="http://schemas.openxmlformats.org/officeDocument/2006/relationships/customXml" Target="../ink/ink583.xml"/><Relationship Id="rId58" Type="http://schemas.openxmlformats.org/officeDocument/2006/relationships/image" Target="../media/image617.png"/><Relationship Id="rId74" Type="http://schemas.openxmlformats.org/officeDocument/2006/relationships/image" Target="../media/image625.png"/><Relationship Id="rId79" Type="http://schemas.openxmlformats.org/officeDocument/2006/relationships/customXml" Target="../ink/ink596.xml"/><Relationship Id="rId102" Type="http://schemas.openxmlformats.org/officeDocument/2006/relationships/image" Target="../media/image639.png"/><Relationship Id="rId5" Type="http://schemas.openxmlformats.org/officeDocument/2006/relationships/customXml" Target="../ink/ink559.xml"/><Relationship Id="rId90" Type="http://schemas.openxmlformats.org/officeDocument/2006/relationships/image" Target="../media/image633.png"/><Relationship Id="rId95" Type="http://schemas.openxmlformats.org/officeDocument/2006/relationships/customXml" Target="../ink/ink604.xml"/><Relationship Id="rId22" Type="http://schemas.openxmlformats.org/officeDocument/2006/relationships/image" Target="../media/image599.png"/><Relationship Id="rId27" Type="http://schemas.openxmlformats.org/officeDocument/2006/relationships/customXml" Target="../ink/ink570.xml"/><Relationship Id="rId43" Type="http://schemas.openxmlformats.org/officeDocument/2006/relationships/customXml" Target="../ink/ink578.xml"/><Relationship Id="rId48" Type="http://schemas.openxmlformats.org/officeDocument/2006/relationships/image" Target="../media/image612.png"/><Relationship Id="rId64" Type="http://schemas.openxmlformats.org/officeDocument/2006/relationships/image" Target="../media/image620.png"/><Relationship Id="rId69" Type="http://schemas.openxmlformats.org/officeDocument/2006/relationships/customXml" Target="../ink/ink591.xml"/><Relationship Id="rId80" Type="http://schemas.openxmlformats.org/officeDocument/2006/relationships/image" Target="../media/image628.png"/><Relationship Id="rId85" Type="http://schemas.openxmlformats.org/officeDocument/2006/relationships/customXml" Target="../ink/ink599.xml"/><Relationship Id="rId12" Type="http://schemas.openxmlformats.org/officeDocument/2006/relationships/image" Target="../media/image594.png"/><Relationship Id="rId17" Type="http://schemas.openxmlformats.org/officeDocument/2006/relationships/customXml" Target="../ink/ink565.xml"/><Relationship Id="rId25" Type="http://schemas.openxmlformats.org/officeDocument/2006/relationships/customXml" Target="../ink/ink569.xml"/><Relationship Id="rId33" Type="http://schemas.openxmlformats.org/officeDocument/2006/relationships/customXml" Target="../ink/ink573.xml"/><Relationship Id="rId38" Type="http://schemas.openxmlformats.org/officeDocument/2006/relationships/image" Target="../media/image607.png"/><Relationship Id="rId46" Type="http://schemas.openxmlformats.org/officeDocument/2006/relationships/image" Target="../media/image611.png"/><Relationship Id="rId59" Type="http://schemas.openxmlformats.org/officeDocument/2006/relationships/customXml" Target="../ink/ink586.xml"/><Relationship Id="rId67" Type="http://schemas.openxmlformats.org/officeDocument/2006/relationships/customXml" Target="../ink/ink590.xml"/><Relationship Id="rId103" Type="http://schemas.openxmlformats.org/officeDocument/2006/relationships/customXml" Target="../ink/ink608.xml"/><Relationship Id="rId20" Type="http://schemas.openxmlformats.org/officeDocument/2006/relationships/image" Target="../media/image598.png"/><Relationship Id="rId41" Type="http://schemas.openxmlformats.org/officeDocument/2006/relationships/customXml" Target="../ink/ink577.xml"/><Relationship Id="rId54" Type="http://schemas.openxmlformats.org/officeDocument/2006/relationships/image" Target="../media/image615.png"/><Relationship Id="rId62" Type="http://schemas.openxmlformats.org/officeDocument/2006/relationships/image" Target="../media/image619.png"/><Relationship Id="rId70" Type="http://schemas.openxmlformats.org/officeDocument/2006/relationships/image" Target="../media/image623.png"/><Relationship Id="rId75" Type="http://schemas.openxmlformats.org/officeDocument/2006/relationships/customXml" Target="../ink/ink594.xml"/><Relationship Id="rId83" Type="http://schemas.openxmlformats.org/officeDocument/2006/relationships/customXml" Target="../ink/ink598.xml"/><Relationship Id="rId88" Type="http://schemas.openxmlformats.org/officeDocument/2006/relationships/image" Target="../media/image632.png"/><Relationship Id="rId91" Type="http://schemas.openxmlformats.org/officeDocument/2006/relationships/customXml" Target="../ink/ink602.xml"/><Relationship Id="rId96" Type="http://schemas.openxmlformats.org/officeDocument/2006/relationships/image" Target="../media/image6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1.png"/><Relationship Id="rId15" Type="http://schemas.openxmlformats.org/officeDocument/2006/relationships/customXml" Target="../ink/ink564.xml"/><Relationship Id="rId23" Type="http://schemas.openxmlformats.org/officeDocument/2006/relationships/customXml" Target="../ink/ink568.xml"/><Relationship Id="rId28" Type="http://schemas.openxmlformats.org/officeDocument/2006/relationships/image" Target="../media/image602.png"/><Relationship Id="rId36" Type="http://schemas.openxmlformats.org/officeDocument/2006/relationships/image" Target="../media/image606.png"/><Relationship Id="rId49" Type="http://schemas.openxmlformats.org/officeDocument/2006/relationships/customXml" Target="../ink/ink581.xml"/><Relationship Id="rId57" Type="http://schemas.openxmlformats.org/officeDocument/2006/relationships/customXml" Target="../ink/ink585.xml"/><Relationship Id="rId10" Type="http://schemas.openxmlformats.org/officeDocument/2006/relationships/image" Target="../media/image593.png"/><Relationship Id="rId31" Type="http://schemas.openxmlformats.org/officeDocument/2006/relationships/customXml" Target="../ink/ink572.xml"/><Relationship Id="rId44" Type="http://schemas.openxmlformats.org/officeDocument/2006/relationships/image" Target="../media/image610.png"/><Relationship Id="rId52" Type="http://schemas.openxmlformats.org/officeDocument/2006/relationships/image" Target="../media/image614.png"/><Relationship Id="rId60" Type="http://schemas.openxmlformats.org/officeDocument/2006/relationships/image" Target="../media/image618.png"/><Relationship Id="rId65" Type="http://schemas.openxmlformats.org/officeDocument/2006/relationships/customXml" Target="../ink/ink589.xml"/><Relationship Id="rId73" Type="http://schemas.openxmlformats.org/officeDocument/2006/relationships/customXml" Target="../ink/ink593.xml"/><Relationship Id="rId78" Type="http://schemas.openxmlformats.org/officeDocument/2006/relationships/image" Target="../media/image627.png"/><Relationship Id="rId81" Type="http://schemas.openxmlformats.org/officeDocument/2006/relationships/customXml" Target="../ink/ink597.xml"/><Relationship Id="rId86" Type="http://schemas.openxmlformats.org/officeDocument/2006/relationships/image" Target="../media/image631.png"/><Relationship Id="rId94" Type="http://schemas.openxmlformats.org/officeDocument/2006/relationships/image" Target="../media/image635.png"/><Relationship Id="rId99" Type="http://schemas.openxmlformats.org/officeDocument/2006/relationships/customXml" Target="../ink/ink606.xml"/><Relationship Id="rId101" Type="http://schemas.openxmlformats.org/officeDocument/2006/relationships/customXml" Target="../ink/ink607.xml"/><Relationship Id="rId4" Type="http://schemas.openxmlformats.org/officeDocument/2006/relationships/image" Target="../media/image398.emf"/><Relationship Id="rId9" Type="http://schemas.openxmlformats.org/officeDocument/2006/relationships/customXml" Target="../ink/ink561.xml"/><Relationship Id="rId13" Type="http://schemas.openxmlformats.org/officeDocument/2006/relationships/customXml" Target="../ink/ink563.xml"/><Relationship Id="rId18" Type="http://schemas.openxmlformats.org/officeDocument/2006/relationships/image" Target="../media/image597.png"/><Relationship Id="rId39" Type="http://schemas.openxmlformats.org/officeDocument/2006/relationships/customXml" Target="../ink/ink576.xml"/><Relationship Id="rId34" Type="http://schemas.openxmlformats.org/officeDocument/2006/relationships/image" Target="../media/image605.png"/><Relationship Id="rId50" Type="http://schemas.openxmlformats.org/officeDocument/2006/relationships/image" Target="../media/image613.png"/><Relationship Id="rId55" Type="http://schemas.openxmlformats.org/officeDocument/2006/relationships/customXml" Target="../ink/ink584.xml"/><Relationship Id="rId76" Type="http://schemas.openxmlformats.org/officeDocument/2006/relationships/image" Target="../media/image626.png"/><Relationship Id="rId97" Type="http://schemas.openxmlformats.org/officeDocument/2006/relationships/customXml" Target="../ink/ink605.xml"/><Relationship Id="rId104" Type="http://schemas.openxmlformats.org/officeDocument/2006/relationships/image" Target="../media/image640.png"/><Relationship Id="rId7" Type="http://schemas.openxmlformats.org/officeDocument/2006/relationships/customXml" Target="../ink/ink560.xml"/><Relationship Id="rId71" Type="http://schemas.openxmlformats.org/officeDocument/2006/relationships/customXml" Target="../ink/ink592.xml"/><Relationship Id="rId92" Type="http://schemas.openxmlformats.org/officeDocument/2006/relationships/image" Target="../media/image634.png"/><Relationship Id="rId2" Type="http://schemas.openxmlformats.org/officeDocument/2006/relationships/chart" Target="../charts/chart4.xml"/><Relationship Id="rId29" Type="http://schemas.openxmlformats.org/officeDocument/2006/relationships/customXml" Target="../ink/ink571.xml"/><Relationship Id="rId24" Type="http://schemas.openxmlformats.org/officeDocument/2006/relationships/image" Target="../media/image600.png"/><Relationship Id="rId40" Type="http://schemas.openxmlformats.org/officeDocument/2006/relationships/image" Target="../media/image608.png"/><Relationship Id="rId45" Type="http://schemas.openxmlformats.org/officeDocument/2006/relationships/customXml" Target="../ink/ink579.xml"/><Relationship Id="rId66" Type="http://schemas.openxmlformats.org/officeDocument/2006/relationships/image" Target="../media/image621.png"/><Relationship Id="rId87" Type="http://schemas.openxmlformats.org/officeDocument/2006/relationships/customXml" Target="../ink/ink600.xml"/><Relationship Id="rId61" Type="http://schemas.openxmlformats.org/officeDocument/2006/relationships/customXml" Target="../ink/ink587.xml"/><Relationship Id="rId82" Type="http://schemas.openxmlformats.org/officeDocument/2006/relationships/image" Target="../media/image629.png"/><Relationship Id="rId19" Type="http://schemas.openxmlformats.org/officeDocument/2006/relationships/customXml" Target="../ink/ink566.xml"/><Relationship Id="rId14" Type="http://schemas.openxmlformats.org/officeDocument/2006/relationships/image" Target="../media/image595.png"/><Relationship Id="rId30" Type="http://schemas.openxmlformats.org/officeDocument/2006/relationships/image" Target="../media/image603.png"/><Relationship Id="rId35" Type="http://schemas.openxmlformats.org/officeDocument/2006/relationships/customXml" Target="../ink/ink574.xml"/><Relationship Id="rId56" Type="http://schemas.openxmlformats.org/officeDocument/2006/relationships/image" Target="../media/image616.png"/><Relationship Id="rId77" Type="http://schemas.openxmlformats.org/officeDocument/2006/relationships/customXml" Target="../ink/ink595.xml"/><Relationship Id="rId100" Type="http://schemas.openxmlformats.org/officeDocument/2006/relationships/image" Target="../media/image638.png"/><Relationship Id="rId8" Type="http://schemas.openxmlformats.org/officeDocument/2006/relationships/image" Target="../media/image592.png"/><Relationship Id="rId51" Type="http://schemas.openxmlformats.org/officeDocument/2006/relationships/customXml" Target="../ink/ink582.xml"/><Relationship Id="rId72" Type="http://schemas.openxmlformats.org/officeDocument/2006/relationships/image" Target="../media/image624.png"/><Relationship Id="rId93" Type="http://schemas.openxmlformats.org/officeDocument/2006/relationships/customXml" Target="../ink/ink603.xml"/><Relationship Id="rId98" Type="http://schemas.openxmlformats.org/officeDocument/2006/relationships/image" Target="../media/image637.png"/><Relationship Id="rId3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9.emf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0.xml"/><Relationship Id="rId21" Type="http://schemas.openxmlformats.org/officeDocument/2006/relationships/image" Target="../media/image652.png"/><Relationship Id="rId42" Type="http://schemas.openxmlformats.org/officeDocument/2006/relationships/customXml" Target="../ink/ink628.xml"/><Relationship Id="rId47" Type="http://schemas.openxmlformats.org/officeDocument/2006/relationships/image" Target="../media/image665.png"/><Relationship Id="rId63" Type="http://schemas.openxmlformats.org/officeDocument/2006/relationships/image" Target="../media/image673.png"/><Relationship Id="rId68" Type="http://schemas.openxmlformats.org/officeDocument/2006/relationships/customXml" Target="../ink/ink641.xml"/><Relationship Id="rId2" Type="http://schemas.openxmlformats.org/officeDocument/2006/relationships/image" Target="../media/image400.png"/><Relationship Id="rId16" Type="http://schemas.openxmlformats.org/officeDocument/2006/relationships/customXml" Target="../ink/ink615.xml"/><Relationship Id="rId29" Type="http://schemas.openxmlformats.org/officeDocument/2006/relationships/image" Target="../media/image656.png"/><Relationship Id="rId11" Type="http://schemas.openxmlformats.org/officeDocument/2006/relationships/image" Target="../media/image647.png"/><Relationship Id="rId24" Type="http://schemas.openxmlformats.org/officeDocument/2006/relationships/customXml" Target="../ink/ink619.xml"/><Relationship Id="rId32" Type="http://schemas.openxmlformats.org/officeDocument/2006/relationships/customXml" Target="../ink/ink623.xml"/><Relationship Id="rId37" Type="http://schemas.openxmlformats.org/officeDocument/2006/relationships/image" Target="../media/image660.png"/><Relationship Id="rId40" Type="http://schemas.openxmlformats.org/officeDocument/2006/relationships/customXml" Target="../ink/ink627.xml"/><Relationship Id="rId45" Type="http://schemas.openxmlformats.org/officeDocument/2006/relationships/image" Target="../media/image664.png"/><Relationship Id="rId53" Type="http://schemas.openxmlformats.org/officeDocument/2006/relationships/image" Target="../media/image668.png"/><Relationship Id="rId58" Type="http://schemas.openxmlformats.org/officeDocument/2006/relationships/customXml" Target="../ink/ink636.xml"/><Relationship Id="rId66" Type="http://schemas.openxmlformats.org/officeDocument/2006/relationships/customXml" Target="../ink/ink640.xml"/><Relationship Id="rId5" Type="http://schemas.openxmlformats.org/officeDocument/2006/relationships/image" Target="../media/image644.png"/><Relationship Id="rId61" Type="http://schemas.openxmlformats.org/officeDocument/2006/relationships/image" Target="../media/image672.png"/><Relationship Id="rId19" Type="http://schemas.openxmlformats.org/officeDocument/2006/relationships/image" Target="../media/image651.png"/><Relationship Id="rId14" Type="http://schemas.openxmlformats.org/officeDocument/2006/relationships/customXml" Target="../ink/ink614.xml"/><Relationship Id="rId22" Type="http://schemas.openxmlformats.org/officeDocument/2006/relationships/customXml" Target="../ink/ink618.xml"/><Relationship Id="rId27" Type="http://schemas.openxmlformats.org/officeDocument/2006/relationships/image" Target="../media/image655.png"/><Relationship Id="rId30" Type="http://schemas.openxmlformats.org/officeDocument/2006/relationships/customXml" Target="../ink/ink622.xml"/><Relationship Id="rId35" Type="http://schemas.openxmlformats.org/officeDocument/2006/relationships/image" Target="../media/image659.png"/><Relationship Id="rId43" Type="http://schemas.openxmlformats.org/officeDocument/2006/relationships/image" Target="../media/image663.png"/><Relationship Id="rId48" Type="http://schemas.openxmlformats.org/officeDocument/2006/relationships/customXml" Target="../ink/ink631.xml"/><Relationship Id="rId56" Type="http://schemas.openxmlformats.org/officeDocument/2006/relationships/customXml" Target="../ink/ink635.xml"/><Relationship Id="rId64" Type="http://schemas.openxmlformats.org/officeDocument/2006/relationships/customXml" Target="../ink/ink639.xml"/><Relationship Id="rId69" Type="http://schemas.openxmlformats.org/officeDocument/2006/relationships/image" Target="../media/image676.png"/><Relationship Id="rId8" Type="http://schemas.openxmlformats.org/officeDocument/2006/relationships/customXml" Target="../ink/ink611.xml"/><Relationship Id="rId51" Type="http://schemas.openxmlformats.org/officeDocument/2006/relationships/image" Target="../media/image667.png"/><Relationship Id="rId72" Type="http://schemas.openxmlformats.org/officeDocument/2006/relationships/customXml" Target="../ink/ink643.xml"/><Relationship Id="rId3" Type="http://schemas.openxmlformats.org/officeDocument/2006/relationships/image" Target="../media/image476.png"/><Relationship Id="rId12" Type="http://schemas.openxmlformats.org/officeDocument/2006/relationships/customXml" Target="../ink/ink613.xml"/><Relationship Id="rId17" Type="http://schemas.openxmlformats.org/officeDocument/2006/relationships/image" Target="../media/image650.png"/><Relationship Id="rId25" Type="http://schemas.openxmlformats.org/officeDocument/2006/relationships/image" Target="../media/image654.png"/><Relationship Id="rId33" Type="http://schemas.openxmlformats.org/officeDocument/2006/relationships/image" Target="../media/image658.png"/><Relationship Id="rId38" Type="http://schemas.openxmlformats.org/officeDocument/2006/relationships/customXml" Target="../ink/ink626.xml"/><Relationship Id="rId46" Type="http://schemas.openxmlformats.org/officeDocument/2006/relationships/customXml" Target="../ink/ink630.xml"/><Relationship Id="rId59" Type="http://schemas.openxmlformats.org/officeDocument/2006/relationships/image" Target="../media/image671.png"/><Relationship Id="rId67" Type="http://schemas.openxmlformats.org/officeDocument/2006/relationships/image" Target="../media/image675.png"/><Relationship Id="rId20" Type="http://schemas.openxmlformats.org/officeDocument/2006/relationships/customXml" Target="../ink/ink617.xml"/><Relationship Id="rId41" Type="http://schemas.openxmlformats.org/officeDocument/2006/relationships/image" Target="../media/image662.png"/><Relationship Id="rId54" Type="http://schemas.openxmlformats.org/officeDocument/2006/relationships/customXml" Target="../ink/ink634.xml"/><Relationship Id="rId62" Type="http://schemas.openxmlformats.org/officeDocument/2006/relationships/customXml" Target="../ink/ink638.xml"/><Relationship Id="rId70" Type="http://schemas.openxmlformats.org/officeDocument/2006/relationships/customXml" Target="../ink/ink6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0.xml"/><Relationship Id="rId15" Type="http://schemas.openxmlformats.org/officeDocument/2006/relationships/image" Target="../media/image649.png"/><Relationship Id="rId23" Type="http://schemas.openxmlformats.org/officeDocument/2006/relationships/image" Target="../media/image653.png"/><Relationship Id="rId28" Type="http://schemas.openxmlformats.org/officeDocument/2006/relationships/customXml" Target="../ink/ink621.xml"/><Relationship Id="rId36" Type="http://schemas.openxmlformats.org/officeDocument/2006/relationships/customXml" Target="../ink/ink625.xml"/><Relationship Id="rId49" Type="http://schemas.openxmlformats.org/officeDocument/2006/relationships/image" Target="../media/image666.png"/><Relationship Id="rId57" Type="http://schemas.openxmlformats.org/officeDocument/2006/relationships/image" Target="../media/image670.png"/><Relationship Id="rId10" Type="http://schemas.openxmlformats.org/officeDocument/2006/relationships/customXml" Target="../ink/ink612.xml"/><Relationship Id="rId31" Type="http://schemas.openxmlformats.org/officeDocument/2006/relationships/image" Target="../media/image657.png"/><Relationship Id="rId44" Type="http://schemas.openxmlformats.org/officeDocument/2006/relationships/customXml" Target="../ink/ink629.xml"/><Relationship Id="rId52" Type="http://schemas.openxmlformats.org/officeDocument/2006/relationships/customXml" Target="../ink/ink633.xml"/><Relationship Id="rId60" Type="http://schemas.openxmlformats.org/officeDocument/2006/relationships/customXml" Target="../ink/ink637.xml"/><Relationship Id="rId65" Type="http://schemas.openxmlformats.org/officeDocument/2006/relationships/image" Target="../media/image674.png"/><Relationship Id="rId73" Type="http://schemas.openxmlformats.org/officeDocument/2006/relationships/image" Target="../media/image678.png"/><Relationship Id="rId4" Type="http://schemas.openxmlformats.org/officeDocument/2006/relationships/customXml" Target="../ink/ink609.xml"/><Relationship Id="rId9" Type="http://schemas.openxmlformats.org/officeDocument/2006/relationships/image" Target="../media/image646.png"/><Relationship Id="rId13" Type="http://schemas.openxmlformats.org/officeDocument/2006/relationships/image" Target="../media/image648.png"/><Relationship Id="rId18" Type="http://schemas.openxmlformats.org/officeDocument/2006/relationships/customXml" Target="../ink/ink616.xml"/><Relationship Id="rId39" Type="http://schemas.openxmlformats.org/officeDocument/2006/relationships/image" Target="../media/image661.png"/><Relationship Id="rId34" Type="http://schemas.openxmlformats.org/officeDocument/2006/relationships/customXml" Target="../ink/ink624.xml"/><Relationship Id="rId50" Type="http://schemas.openxmlformats.org/officeDocument/2006/relationships/customXml" Target="../ink/ink632.xml"/><Relationship Id="rId55" Type="http://schemas.openxmlformats.org/officeDocument/2006/relationships/image" Target="../media/image669.png"/><Relationship Id="rId7" Type="http://schemas.openxmlformats.org/officeDocument/2006/relationships/image" Target="../media/image645.png"/><Relationship Id="rId71" Type="http://schemas.openxmlformats.org/officeDocument/2006/relationships/image" Target="../media/image677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6.png"/><Relationship Id="rId21" Type="http://schemas.openxmlformats.org/officeDocument/2006/relationships/image" Target="../media/image691.png"/><Relationship Id="rId42" Type="http://schemas.openxmlformats.org/officeDocument/2006/relationships/image" Target="../media/image714.png"/><Relationship Id="rId47" Type="http://schemas.openxmlformats.org/officeDocument/2006/relationships/customXml" Target="../ink/ink651.xml"/><Relationship Id="rId63" Type="http://schemas.openxmlformats.org/officeDocument/2006/relationships/customXml" Target="../ink/ink659.xml"/><Relationship Id="rId68" Type="http://schemas.openxmlformats.org/officeDocument/2006/relationships/image" Target="../media/image727.png"/><Relationship Id="rId84" Type="http://schemas.openxmlformats.org/officeDocument/2006/relationships/image" Target="../media/image735.png"/><Relationship Id="rId89" Type="http://schemas.openxmlformats.org/officeDocument/2006/relationships/customXml" Target="../ink/ink672.xml"/><Relationship Id="rId112" Type="http://schemas.openxmlformats.org/officeDocument/2006/relationships/image" Target="../media/image749.png"/><Relationship Id="rId16" Type="http://schemas.openxmlformats.org/officeDocument/2006/relationships/image" Target="../media/image686.png"/><Relationship Id="rId107" Type="http://schemas.openxmlformats.org/officeDocument/2006/relationships/customXml" Target="../ink/ink681.xml"/><Relationship Id="rId11" Type="http://schemas.openxmlformats.org/officeDocument/2006/relationships/image" Target="../media/image681.png"/><Relationship Id="rId32" Type="http://schemas.openxmlformats.org/officeDocument/2006/relationships/image" Target="../media/image702.png"/><Relationship Id="rId37" Type="http://schemas.openxmlformats.org/officeDocument/2006/relationships/customXml" Target="../ink/ink646.xml"/><Relationship Id="rId53" Type="http://schemas.openxmlformats.org/officeDocument/2006/relationships/customXml" Target="../ink/ink654.xml"/><Relationship Id="rId58" Type="http://schemas.openxmlformats.org/officeDocument/2006/relationships/image" Target="../media/image722.png"/><Relationship Id="rId74" Type="http://schemas.openxmlformats.org/officeDocument/2006/relationships/image" Target="../media/image730.png"/><Relationship Id="rId79" Type="http://schemas.openxmlformats.org/officeDocument/2006/relationships/customXml" Target="../ink/ink667.xml"/><Relationship Id="rId102" Type="http://schemas.openxmlformats.org/officeDocument/2006/relationships/image" Target="../media/image744.png"/><Relationship Id="rId5" Type="http://schemas.openxmlformats.org/officeDocument/2006/relationships/image" Target="../media/image590.png"/><Relationship Id="rId90" Type="http://schemas.openxmlformats.org/officeDocument/2006/relationships/image" Target="../media/image738.png"/><Relationship Id="rId95" Type="http://schemas.openxmlformats.org/officeDocument/2006/relationships/customXml" Target="../ink/ink675.xml"/><Relationship Id="rId22" Type="http://schemas.openxmlformats.org/officeDocument/2006/relationships/image" Target="../media/image692.png"/><Relationship Id="rId27" Type="http://schemas.openxmlformats.org/officeDocument/2006/relationships/image" Target="../media/image697.png"/><Relationship Id="rId43" Type="http://schemas.openxmlformats.org/officeDocument/2006/relationships/customXml" Target="../ink/ink649.xml"/><Relationship Id="rId48" Type="http://schemas.openxmlformats.org/officeDocument/2006/relationships/image" Target="../media/image717.png"/><Relationship Id="rId64" Type="http://schemas.openxmlformats.org/officeDocument/2006/relationships/image" Target="../media/image725.png"/><Relationship Id="rId69" Type="http://schemas.openxmlformats.org/officeDocument/2006/relationships/customXml" Target="../ink/ink662.xml"/><Relationship Id="rId80" Type="http://schemas.openxmlformats.org/officeDocument/2006/relationships/image" Target="../media/image733.png"/><Relationship Id="rId85" Type="http://schemas.openxmlformats.org/officeDocument/2006/relationships/customXml" Target="../ink/ink670.xml"/><Relationship Id="rId12" Type="http://schemas.openxmlformats.org/officeDocument/2006/relationships/image" Target="../media/image682.png"/><Relationship Id="rId17" Type="http://schemas.openxmlformats.org/officeDocument/2006/relationships/image" Target="../media/image687.png"/><Relationship Id="rId33" Type="http://schemas.openxmlformats.org/officeDocument/2006/relationships/customXml" Target="../ink/ink644.xml"/><Relationship Id="rId38" Type="http://schemas.openxmlformats.org/officeDocument/2006/relationships/image" Target="../media/image712.png"/><Relationship Id="rId59" Type="http://schemas.openxmlformats.org/officeDocument/2006/relationships/customXml" Target="../ink/ink657.xml"/><Relationship Id="rId103" Type="http://schemas.openxmlformats.org/officeDocument/2006/relationships/customXml" Target="../ink/ink679.xml"/><Relationship Id="rId108" Type="http://schemas.openxmlformats.org/officeDocument/2006/relationships/image" Target="../media/image747.png"/><Relationship Id="rId54" Type="http://schemas.openxmlformats.org/officeDocument/2006/relationships/image" Target="../media/image720.png"/><Relationship Id="rId70" Type="http://schemas.openxmlformats.org/officeDocument/2006/relationships/image" Target="../media/image728.png"/><Relationship Id="rId75" Type="http://schemas.openxmlformats.org/officeDocument/2006/relationships/customXml" Target="../ink/ink665.xml"/><Relationship Id="rId91" Type="http://schemas.openxmlformats.org/officeDocument/2006/relationships/customXml" Target="../ink/ink673.xml"/><Relationship Id="rId96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1.png"/><Relationship Id="rId15" Type="http://schemas.openxmlformats.org/officeDocument/2006/relationships/image" Target="../media/image685.png"/><Relationship Id="rId23" Type="http://schemas.openxmlformats.org/officeDocument/2006/relationships/image" Target="../media/image693.png"/><Relationship Id="rId28" Type="http://schemas.openxmlformats.org/officeDocument/2006/relationships/image" Target="../media/image698.png"/><Relationship Id="rId36" Type="http://schemas.openxmlformats.org/officeDocument/2006/relationships/image" Target="../media/image711.png"/><Relationship Id="rId49" Type="http://schemas.openxmlformats.org/officeDocument/2006/relationships/customXml" Target="../ink/ink652.xml"/><Relationship Id="rId57" Type="http://schemas.openxmlformats.org/officeDocument/2006/relationships/customXml" Target="../ink/ink656.xml"/><Relationship Id="rId106" Type="http://schemas.openxmlformats.org/officeDocument/2006/relationships/image" Target="../media/image746.png"/><Relationship Id="rId10" Type="http://schemas.openxmlformats.org/officeDocument/2006/relationships/image" Target="../media/image680.png"/><Relationship Id="rId31" Type="http://schemas.openxmlformats.org/officeDocument/2006/relationships/image" Target="../media/image701.png"/><Relationship Id="rId44" Type="http://schemas.openxmlformats.org/officeDocument/2006/relationships/image" Target="../media/image715.png"/><Relationship Id="rId52" Type="http://schemas.openxmlformats.org/officeDocument/2006/relationships/image" Target="../media/image719.png"/><Relationship Id="rId60" Type="http://schemas.openxmlformats.org/officeDocument/2006/relationships/image" Target="../media/image723.png"/><Relationship Id="rId65" Type="http://schemas.openxmlformats.org/officeDocument/2006/relationships/customXml" Target="../ink/ink660.xml"/><Relationship Id="rId73" Type="http://schemas.openxmlformats.org/officeDocument/2006/relationships/customXml" Target="../ink/ink664.xml"/><Relationship Id="rId78" Type="http://schemas.openxmlformats.org/officeDocument/2006/relationships/image" Target="../media/image732.png"/><Relationship Id="rId81" Type="http://schemas.openxmlformats.org/officeDocument/2006/relationships/customXml" Target="../ink/ink668.xml"/><Relationship Id="rId86" Type="http://schemas.openxmlformats.org/officeDocument/2006/relationships/image" Target="../media/image736.png"/><Relationship Id="rId94" Type="http://schemas.openxmlformats.org/officeDocument/2006/relationships/image" Target="../media/image740.png"/><Relationship Id="rId99" Type="http://schemas.openxmlformats.org/officeDocument/2006/relationships/customXml" Target="../ink/ink677.xml"/><Relationship Id="rId101" Type="http://schemas.openxmlformats.org/officeDocument/2006/relationships/customXml" Target="../ink/ink678.xml"/><Relationship Id="rId4" Type="http://schemas.openxmlformats.org/officeDocument/2006/relationships/image" Target="../media/image536.png"/><Relationship Id="rId9" Type="http://schemas.openxmlformats.org/officeDocument/2006/relationships/image" Target="../media/image679.png"/><Relationship Id="rId13" Type="http://schemas.openxmlformats.org/officeDocument/2006/relationships/image" Target="../media/image683.png"/><Relationship Id="rId18" Type="http://schemas.openxmlformats.org/officeDocument/2006/relationships/image" Target="../media/image688.png"/><Relationship Id="rId39" Type="http://schemas.openxmlformats.org/officeDocument/2006/relationships/customXml" Target="../ink/ink647.xml"/><Relationship Id="rId109" Type="http://schemas.openxmlformats.org/officeDocument/2006/relationships/customXml" Target="../ink/ink682.xml"/><Relationship Id="rId34" Type="http://schemas.openxmlformats.org/officeDocument/2006/relationships/image" Target="../media/image710.png"/><Relationship Id="rId50" Type="http://schemas.openxmlformats.org/officeDocument/2006/relationships/image" Target="../media/image718.png"/><Relationship Id="rId55" Type="http://schemas.openxmlformats.org/officeDocument/2006/relationships/customXml" Target="../ink/ink655.xml"/><Relationship Id="rId76" Type="http://schemas.openxmlformats.org/officeDocument/2006/relationships/image" Target="../media/image731.png"/><Relationship Id="rId97" Type="http://schemas.openxmlformats.org/officeDocument/2006/relationships/customXml" Target="../ink/ink676.xml"/><Relationship Id="rId104" Type="http://schemas.openxmlformats.org/officeDocument/2006/relationships/image" Target="../media/image745.png"/><Relationship Id="rId7" Type="http://schemas.openxmlformats.org/officeDocument/2006/relationships/image" Target="../media/image642.png"/><Relationship Id="rId71" Type="http://schemas.openxmlformats.org/officeDocument/2006/relationships/customXml" Target="../ink/ink663.xml"/><Relationship Id="rId92" Type="http://schemas.openxmlformats.org/officeDocument/2006/relationships/image" Target="../media/image739.png"/><Relationship Id="rId2" Type="http://schemas.openxmlformats.org/officeDocument/2006/relationships/image" Target="../media/image477.png"/><Relationship Id="rId29" Type="http://schemas.openxmlformats.org/officeDocument/2006/relationships/image" Target="../media/image699.png"/><Relationship Id="rId24" Type="http://schemas.openxmlformats.org/officeDocument/2006/relationships/image" Target="../media/image694.png"/><Relationship Id="rId40" Type="http://schemas.openxmlformats.org/officeDocument/2006/relationships/image" Target="../media/image713.png"/><Relationship Id="rId45" Type="http://schemas.openxmlformats.org/officeDocument/2006/relationships/customXml" Target="../ink/ink650.xml"/><Relationship Id="rId66" Type="http://schemas.openxmlformats.org/officeDocument/2006/relationships/image" Target="../media/image726.png"/><Relationship Id="rId87" Type="http://schemas.openxmlformats.org/officeDocument/2006/relationships/customXml" Target="../ink/ink671.xml"/><Relationship Id="rId110" Type="http://schemas.openxmlformats.org/officeDocument/2006/relationships/image" Target="../media/image748.png"/><Relationship Id="rId61" Type="http://schemas.openxmlformats.org/officeDocument/2006/relationships/customXml" Target="../ink/ink658.xml"/><Relationship Id="rId82" Type="http://schemas.openxmlformats.org/officeDocument/2006/relationships/image" Target="../media/image734.png"/><Relationship Id="rId19" Type="http://schemas.openxmlformats.org/officeDocument/2006/relationships/image" Target="../media/image689.png"/><Relationship Id="rId14" Type="http://schemas.openxmlformats.org/officeDocument/2006/relationships/image" Target="../media/image684.png"/><Relationship Id="rId30" Type="http://schemas.openxmlformats.org/officeDocument/2006/relationships/image" Target="../media/image700.png"/><Relationship Id="rId35" Type="http://schemas.openxmlformats.org/officeDocument/2006/relationships/customXml" Target="../ink/ink645.xml"/><Relationship Id="rId56" Type="http://schemas.openxmlformats.org/officeDocument/2006/relationships/image" Target="../media/image721.png"/><Relationship Id="rId77" Type="http://schemas.openxmlformats.org/officeDocument/2006/relationships/customXml" Target="../ink/ink666.xml"/><Relationship Id="rId100" Type="http://schemas.openxmlformats.org/officeDocument/2006/relationships/image" Target="../media/image743.png"/><Relationship Id="rId105" Type="http://schemas.openxmlformats.org/officeDocument/2006/relationships/customXml" Target="../ink/ink680.xml"/><Relationship Id="rId8" Type="http://schemas.openxmlformats.org/officeDocument/2006/relationships/image" Target="../media/image643.png"/><Relationship Id="rId51" Type="http://schemas.openxmlformats.org/officeDocument/2006/relationships/customXml" Target="../ink/ink653.xml"/><Relationship Id="rId72" Type="http://schemas.openxmlformats.org/officeDocument/2006/relationships/image" Target="../media/image729.png"/><Relationship Id="rId93" Type="http://schemas.openxmlformats.org/officeDocument/2006/relationships/customXml" Target="../ink/ink674.xml"/><Relationship Id="rId98" Type="http://schemas.openxmlformats.org/officeDocument/2006/relationships/image" Target="../media/image742.png"/><Relationship Id="rId3" Type="http://schemas.openxmlformats.org/officeDocument/2006/relationships/image" Target="../media/image518.png"/><Relationship Id="rId25" Type="http://schemas.openxmlformats.org/officeDocument/2006/relationships/image" Target="../media/image695.png"/><Relationship Id="rId46" Type="http://schemas.openxmlformats.org/officeDocument/2006/relationships/image" Target="../media/image716.png"/><Relationship Id="rId67" Type="http://schemas.openxmlformats.org/officeDocument/2006/relationships/customXml" Target="../ink/ink661.xml"/><Relationship Id="rId20" Type="http://schemas.openxmlformats.org/officeDocument/2006/relationships/image" Target="../media/image690.png"/><Relationship Id="rId41" Type="http://schemas.openxmlformats.org/officeDocument/2006/relationships/customXml" Target="../ink/ink648.xml"/><Relationship Id="rId62" Type="http://schemas.openxmlformats.org/officeDocument/2006/relationships/image" Target="../media/image724.png"/><Relationship Id="rId83" Type="http://schemas.openxmlformats.org/officeDocument/2006/relationships/customXml" Target="../ink/ink669.xml"/><Relationship Id="rId88" Type="http://schemas.openxmlformats.org/officeDocument/2006/relationships/image" Target="../media/image737.png"/><Relationship Id="rId111" Type="http://schemas.openxmlformats.org/officeDocument/2006/relationships/customXml" Target="../ink/ink68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6.xml"/><Relationship Id="rId21" Type="http://schemas.openxmlformats.org/officeDocument/2006/relationships/image" Target="../media/image759.png"/><Relationship Id="rId34" Type="http://schemas.openxmlformats.org/officeDocument/2006/relationships/customXml" Target="../ink/ink700.xml"/><Relationship Id="rId42" Type="http://schemas.openxmlformats.org/officeDocument/2006/relationships/customXml" Target="../ink/ink704.xml"/><Relationship Id="rId47" Type="http://schemas.openxmlformats.org/officeDocument/2006/relationships/image" Target="../media/image772.png"/><Relationship Id="rId50" Type="http://schemas.openxmlformats.org/officeDocument/2006/relationships/customXml" Target="../ink/ink708.xml"/><Relationship Id="rId55" Type="http://schemas.openxmlformats.org/officeDocument/2006/relationships/image" Target="../media/image776.png"/><Relationship Id="rId63" Type="http://schemas.openxmlformats.org/officeDocument/2006/relationships/image" Target="../media/image780.png"/><Relationship Id="rId7" Type="http://schemas.openxmlformats.org/officeDocument/2006/relationships/image" Target="../media/image752.png"/><Relationship Id="rId2" Type="http://schemas.openxmlformats.org/officeDocument/2006/relationships/customXml" Target="../ink/ink684.xml"/><Relationship Id="rId16" Type="http://schemas.openxmlformats.org/officeDocument/2006/relationships/customXml" Target="../ink/ink691.xml"/><Relationship Id="rId29" Type="http://schemas.openxmlformats.org/officeDocument/2006/relationships/image" Target="../media/image763.png"/><Relationship Id="rId11" Type="http://schemas.openxmlformats.org/officeDocument/2006/relationships/image" Target="../media/image754.png"/><Relationship Id="rId24" Type="http://schemas.openxmlformats.org/officeDocument/2006/relationships/customXml" Target="../ink/ink695.xml"/><Relationship Id="rId32" Type="http://schemas.openxmlformats.org/officeDocument/2006/relationships/customXml" Target="../ink/ink699.xml"/><Relationship Id="rId37" Type="http://schemas.openxmlformats.org/officeDocument/2006/relationships/image" Target="../media/image767.png"/><Relationship Id="rId40" Type="http://schemas.openxmlformats.org/officeDocument/2006/relationships/customXml" Target="../ink/ink703.xml"/><Relationship Id="rId45" Type="http://schemas.openxmlformats.org/officeDocument/2006/relationships/image" Target="../media/image771.png"/><Relationship Id="rId53" Type="http://schemas.openxmlformats.org/officeDocument/2006/relationships/image" Target="../media/image775.png"/><Relationship Id="rId58" Type="http://schemas.openxmlformats.org/officeDocument/2006/relationships/customXml" Target="../ink/ink712.xml"/><Relationship Id="rId5" Type="http://schemas.openxmlformats.org/officeDocument/2006/relationships/image" Target="../media/image751.png"/><Relationship Id="rId61" Type="http://schemas.openxmlformats.org/officeDocument/2006/relationships/image" Target="../media/image779.png"/><Relationship Id="rId19" Type="http://schemas.openxmlformats.org/officeDocument/2006/relationships/image" Target="../media/image758.png"/><Relationship Id="rId14" Type="http://schemas.openxmlformats.org/officeDocument/2006/relationships/customXml" Target="../ink/ink690.xml"/><Relationship Id="rId22" Type="http://schemas.openxmlformats.org/officeDocument/2006/relationships/customXml" Target="../ink/ink694.xml"/><Relationship Id="rId27" Type="http://schemas.openxmlformats.org/officeDocument/2006/relationships/image" Target="../media/image762.png"/><Relationship Id="rId30" Type="http://schemas.openxmlformats.org/officeDocument/2006/relationships/customXml" Target="../ink/ink698.xml"/><Relationship Id="rId35" Type="http://schemas.openxmlformats.org/officeDocument/2006/relationships/image" Target="../media/image766.png"/><Relationship Id="rId43" Type="http://schemas.openxmlformats.org/officeDocument/2006/relationships/image" Target="../media/image770.png"/><Relationship Id="rId48" Type="http://schemas.openxmlformats.org/officeDocument/2006/relationships/customXml" Target="../ink/ink707.xml"/><Relationship Id="rId56" Type="http://schemas.openxmlformats.org/officeDocument/2006/relationships/customXml" Target="../ink/ink711.xml"/><Relationship Id="rId64" Type="http://schemas.openxmlformats.org/officeDocument/2006/relationships/customXml" Target="../ink/ink715.xml"/><Relationship Id="rId8" Type="http://schemas.openxmlformats.org/officeDocument/2006/relationships/customXml" Target="../ink/ink687.xml"/><Relationship Id="rId51" Type="http://schemas.openxmlformats.org/officeDocument/2006/relationships/image" Target="../media/image774.png"/><Relationship Id="rId3" Type="http://schemas.openxmlformats.org/officeDocument/2006/relationships/image" Target="../media/image750.png"/><Relationship Id="rId12" Type="http://schemas.openxmlformats.org/officeDocument/2006/relationships/customXml" Target="../ink/ink689.xml"/><Relationship Id="rId17" Type="http://schemas.openxmlformats.org/officeDocument/2006/relationships/image" Target="../media/image757.png"/><Relationship Id="rId25" Type="http://schemas.openxmlformats.org/officeDocument/2006/relationships/image" Target="../media/image761.png"/><Relationship Id="rId33" Type="http://schemas.openxmlformats.org/officeDocument/2006/relationships/image" Target="../media/image765.png"/><Relationship Id="rId38" Type="http://schemas.openxmlformats.org/officeDocument/2006/relationships/customXml" Target="../ink/ink702.xml"/><Relationship Id="rId46" Type="http://schemas.openxmlformats.org/officeDocument/2006/relationships/customXml" Target="../ink/ink706.xml"/><Relationship Id="rId59" Type="http://schemas.openxmlformats.org/officeDocument/2006/relationships/image" Target="../media/image778.png"/><Relationship Id="rId20" Type="http://schemas.openxmlformats.org/officeDocument/2006/relationships/customXml" Target="../ink/ink693.xml"/><Relationship Id="rId41" Type="http://schemas.openxmlformats.org/officeDocument/2006/relationships/image" Target="../media/image769.png"/><Relationship Id="rId54" Type="http://schemas.openxmlformats.org/officeDocument/2006/relationships/customXml" Target="../ink/ink710.xml"/><Relationship Id="rId62" Type="http://schemas.openxmlformats.org/officeDocument/2006/relationships/customXml" Target="../ink/ink7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6.xml"/><Relationship Id="rId15" Type="http://schemas.openxmlformats.org/officeDocument/2006/relationships/image" Target="../media/image756.png"/><Relationship Id="rId23" Type="http://schemas.openxmlformats.org/officeDocument/2006/relationships/image" Target="../media/image760.png"/><Relationship Id="rId28" Type="http://schemas.openxmlformats.org/officeDocument/2006/relationships/customXml" Target="../ink/ink697.xml"/><Relationship Id="rId36" Type="http://schemas.openxmlformats.org/officeDocument/2006/relationships/customXml" Target="../ink/ink701.xml"/><Relationship Id="rId49" Type="http://schemas.openxmlformats.org/officeDocument/2006/relationships/image" Target="../media/image773.png"/><Relationship Id="rId57" Type="http://schemas.openxmlformats.org/officeDocument/2006/relationships/image" Target="../media/image777.png"/><Relationship Id="rId10" Type="http://schemas.openxmlformats.org/officeDocument/2006/relationships/customXml" Target="../ink/ink688.xml"/><Relationship Id="rId31" Type="http://schemas.openxmlformats.org/officeDocument/2006/relationships/image" Target="../media/image764.png"/><Relationship Id="rId44" Type="http://schemas.openxmlformats.org/officeDocument/2006/relationships/customXml" Target="../ink/ink705.xml"/><Relationship Id="rId52" Type="http://schemas.openxmlformats.org/officeDocument/2006/relationships/customXml" Target="../ink/ink709.xml"/><Relationship Id="rId60" Type="http://schemas.openxmlformats.org/officeDocument/2006/relationships/customXml" Target="../ink/ink713.xml"/><Relationship Id="rId65" Type="http://schemas.openxmlformats.org/officeDocument/2006/relationships/image" Target="../media/image781.png"/><Relationship Id="rId4" Type="http://schemas.openxmlformats.org/officeDocument/2006/relationships/customXml" Target="../ink/ink685.xml"/><Relationship Id="rId9" Type="http://schemas.openxmlformats.org/officeDocument/2006/relationships/image" Target="../media/image753.png"/><Relationship Id="rId13" Type="http://schemas.openxmlformats.org/officeDocument/2006/relationships/image" Target="../media/image755.png"/><Relationship Id="rId18" Type="http://schemas.openxmlformats.org/officeDocument/2006/relationships/customXml" Target="../ink/ink692.xml"/><Relationship Id="rId39" Type="http://schemas.openxmlformats.org/officeDocument/2006/relationships/image" Target="../media/image768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2.xml"/><Relationship Id="rId21" Type="http://schemas.openxmlformats.org/officeDocument/2006/relationships/customXml" Target="../ink/ink724.xml"/><Relationship Id="rId42" Type="http://schemas.openxmlformats.org/officeDocument/2006/relationships/image" Target="../media/image800.png"/><Relationship Id="rId63" Type="http://schemas.openxmlformats.org/officeDocument/2006/relationships/customXml" Target="../ink/ink745.xml"/><Relationship Id="rId84" Type="http://schemas.openxmlformats.org/officeDocument/2006/relationships/image" Target="../media/image821.png"/><Relationship Id="rId138" Type="http://schemas.openxmlformats.org/officeDocument/2006/relationships/image" Target="../media/image848.png"/><Relationship Id="rId107" Type="http://schemas.openxmlformats.org/officeDocument/2006/relationships/customXml" Target="../ink/ink767.xml"/><Relationship Id="rId11" Type="http://schemas.openxmlformats.org/officeDocument/2006/relationships/customXml" Target="../ink/ink719.xml"/><Relationship Id="rId32" Type="http://schemas.openxmlformats.org/officeDocument/2006/relationships/image" Target="../media/image795.png"/><Relationship Id="rId53" Type="http://schemas.openxmlformats.org/officeDocument/2006/relationships/customXml" Target="../ink/ink740.xml"/><Relationship Id="rId74" Type="http://schemas.openxmlformats.org/officeDocument/2006/relationships/image" Target="../media/image816.png"/><Relationship Id="rId128" Type="http://schemas.openxmlformats.org/officeDocument/2006/relationships/image" Target="../media/image843.png"/><Relationship Id="rId5" Type="http://schemas.openxmlformats.org/officeDocument/2006/relationships/customXml" Target="../ink/ink716.xml"/><Relationship Id="rId90" Type="http://schemas.openxmlformats.org/officeDocument/2006/relationships/image" Target="../media/image824.png"/><Relationship Id="rId95" Type="http://schemas.openxmlformats.org/officeDocument/2006/relationships/customXml" Target="../ink/ink761.xml"/><Relationship Id="rId22" Type="http://schemas.openxmlformats.org/officeDocument/2006/relationships/image" Target="../media/image790.png"/><Relationship Id="rId27" Type="http://schemas.openxmlformats.org/officeDocument/2006/relationships/customXml" Target="../ink/ink727.xml"/><Relationship Id="rId43" Type="http://schemas.openxmlformats.org/officeDocument/2006/relationships/customXml" Target="../ink/ink735.xml"/><Relationship Id="rId48" Type="http://schemas.openxmlformats.org/officeDocument/2006/relationships/image" Target="../media/image803.png"/><Relationship Id="rId64" Type="http://schemas.openxmlformats.org/officeDocument/2006/relationships/image" Target="../media/image811.png"/><Relationship Id="rId69" Type="http://schemas.openxmlformats.org/officeDocument/2006/relationships/customXml" Target="../ink/ink748.xml"/><Relationship Id="rId113" Type="http://schemas.openxmlformats.org/officeDocument/2006/relationships/customXml" Target="../ink/ink770.xml"/><Relationship Id="rId118" Type="http://schemas.openxmlformats.org/officeDocument/2006/relationships/image" Target="../media/image838.png"/><Relationship Id="rId134" Type="http://schemas.openxmlformats.org/officeDocument/2006/relationships/image" Target="../media/image846.png"/><Relationship Id="rId139" Type="http://schemas.openxmlformats.org/officeDocument/2006/relationships/customXml" Target="../ink/ink783.xml"/><Relationship Id="rId80" Type="http://schemas.openxmlformats.org/officeDocument/2006/relationships/image" Target="../media/image819.png"/><Relationship Id="rId85" Type="http://schemas.openxmlformats.org/officeDocument/2006/relationships/customXml" Target="../ink/ink756.xml"/><Relationship Id="rId12" Type="http://schemas.openxmlformats.org/officeDocument/2006/relationships/image" Target="../media/image785.png"/><Relationship Id="rId17" Type="http://schemas.openxmlformats.org/officeDocument/2006/relationships/customXml" Target="../ink/ink722.xml"/><Relationship Id="rId33" Type="http://schemas.openxmlformats.org/officeDocument/2006/relationships/customXml" Target="../ink/ink730.xml"/><Relationship Id="rId38" Type="http://schemas.openxmlformats.org/officeDocument/2006/relationships/image" Target="../media/image798.png"/><Relationship Id="rId59" Type="http://schemas.openxmlformats.org/officeDocument/2006/relationships/customXml" Target="../ink/ink743.xml"/><Relationship Id="rId103" Type="http://schemas.openxmlformats.org/officeDocument/2006/relationships/customXml" Target="../ink/ink765.xml"/><Relationship Id="rId108" Type="http://schemas.openxmlformats.org/officeDocument/2006/relationships/image" Target="../media/image833.png"/><Relationship Id="rId124" Type="http://schemas.openxmlformats.org/officeDocument/2006/relationships/image" Target="../media/image841.png"/><Relationship Id="rId129" Type="http://schemas.openxmlformats.org/officeDocument/2006/relationships/customXml" Target="../ink/ink778.xml"/><Relationship Id="rId54" Type="http://schemas.openxmlformats.org/officeDocument/2006/relationships/image" Target="../media/image806.png"/><Relationship Id="rId70" Type="http://schemas.openxmlformats.org/officeDocument/2006/relationships/image" Target="../media/image814.png"/><Relationship Id="rId75" Type="http://schemas.openxmlformats.org/officeDocument/2006/relationships/customXml" Target="../ink/ink751.xml"/><Relationship Id="rId91" Type="http://schemas.openxmlformats.org/officeDocument/2006/relationships/customXml" Target="../ink/ink759.xml"/><Relationship Id="rId96" Type="http://schemas.openxmlformats.org/officeDocument/2006/relationships/image" Target="../media/image827.png"/><Relationship Id="rId140" Type="http://schemas.openxmlformats.org/officeDocument/2006/relationships/image" Target="../media/image849.png"/><Relationship Id="rId145" Type="http://schemas.openxmlformats.org/officeDocument/2006/relationships/customXml" Target="../ink/ink7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2.png"/><Relationship Id="rId23" Type="http://schemas.openxmlformats.org/officeDocument/2006/relationships/customXml" Target="../ink/ink725.xml"/><Relationship Id="rId28" Type="http://schemas.openxmlformats.org/officeDocument/2006/relationships/image" Target="../media/image793.png"/><Relationship Id="rId49" Type="http://schemas.openxmlformats.org/officeDocument/2006/relationships/customXml" Target="../ink/ink738.xml"/><Relationship Id="rId114" Type="http://schemas.openxmlformats.org/officeDocument/2006/relationships/image" Target="../media/image836.png"/><Relationship Id="rId119" Type="http://schemas.openxmlformats.org/officeDocument/2006/relationships/customXml" Target="../ink/ink773.xml"/><Relationship Id="rId44" Type="http://schemas.openxmlformats.org/officeDocument/2006/relationships/image" Target="../media/image801.png"/><Relationship Id="rId60" Type="http://schemas.openxmlformats.org/officeDocument/2006/relationships/image" Target="../media/image809.png"/><Relationship Id="rId65" Type="http://schemas.openxmlformats.org/officeDocument/2006/relationships/customXml" Target="../ink/ink746.xml"/><Relationship Id="rId81" Type="http://schemas.openxmlformats.org/officeDocument/2006/relationships/customXml" Target="../ink/ink754.xml"/><Relationship Id="rId86" Type="http://schemas.openxmlformats.org/officeDocument/2006/relationships/image" Target="../media/image822.png"/><Relationship Id="rId130" Type="http://schemas.openxmlformats.org/officeDocument/2006/relationships/image" Target="../media/image844.png"/><Relationship Id="rId135" Type="http://schemas.openxmlformats.org/officeDocument/2006/relationships/customXml" Target="../ink/ink781.xml"/><Relationship Id="rId13" Type="http://schemas.openxmlformats.org/officeDocument/2006/relationships/customXml" Target="../ink/ink720.xml"/><Relationship Id="rId18" Type="http://schemas.openxmlformats.org/officeDocument/2006/relationships/image" Target="../media/image788.png"/><Relationship Id="rId39" Type="http://schemas.openxmlformats.org/officeDocument/2006/relationships/customXml" Target="../ink/ink733.xml"/><Relationship Id="rId109" Type="http://schemas.openxmlformats.org/officeDocument/2006/relationships/customXml" Target="../ink/ink768.xml"/><Relationship Id="rId34" Type="http://schemas.openxmlformats.org/officeDocument/2006/relationships/image" Target="../media/image796.png"/><Relationship Id="rId50" Type="http://schemas.openxmlformats.org/officeDocument/2006/relationships/image" Target="../media/image804.png"/><Relationship Id="rId55" Type="http://schemas.openxmlformats.org/officeDocument/2006/relationships/customXml" Target="../ink/ink741.xml"/><Relationship Id="rId76" Type="http://schemas.openxmlformats.org/officeDocument/2006/relationships/image" Target="../media/image817.png"/><Relationship Id="rId97" Type="http://schemas.openxmlformats.org/officeDocument/2006/relationships/customXml" Target="../ink/ink762.xml"/><Relationship Id="rId104" Type="http://schemas.openxmlformats.org/officeDocument/2006/relationships/image" Target="../media/image831.png"/><Relationship Id="rId120" Type="http://schemas.openxmlformats.org/officeDocument/2006/relationships/image" Target="../media/image839.png"/><Relationship Id="rId125" Type="http://schemas.openxmlformats.org/officeDocument/2006/relationships/customXml" Target="../ink/ink776.xml"/><Relationship Id="rId141" Type="http://schemas.openxmlformats.org/officeDocument/2006/relationships/customXml" Target="../ink/ink784.xml"/><Relationship Id="rId146" Type="http://schemas.openxmlformats.org/officeDocument/2006/relationships/image" Target="../media/image852.png"/><Relationship Id="rId7" Type="http://schemas.openxmlformats.org/officeDocument/2006/relationships/customXml" Target="../ink/ink717.xml"/><Relationship Id="rId71" Type="http://schemas.openxmlformats.org/officeDocument/2006/relationships/customXml" Target="../ink/ink749.xml"/><Relationship Id="rId92" Type="http://schemas.openxmlformats.org/officeDocument/2006/relationships/image" Target="../media/image825.png"/><Relationship Id="rId2" Type="http://schemas.openxmlformats.org/officeDocument/2006/relationships/chart" Target="../charts/chart6.xml"/><Relationship Id="rId29" Type="http://schemas.openxmlformats.org/officeDocument/2006/relationships/customXml" Target="../ink/ink728.xml"/><Relationship Id="rId24" Type="http://schemas.openxmlformats.org/officeDocument/2006/relationships/image" Target="../media/image791.png"/><Relationship Id="rId40" Type="http://schemas.openxmlformats.org/officeDocument/2006/relationships/image" Target="../media/image799.png"/><Relationship Id="rId45" Type="http://schemas.openxmlformats.org/officeDocument/2006/relationships/customXml" Target="../ink/ink736.xml"/><Relationship Id="rId66" Type="http://schemas.openxmlformats.org/officeDocument/2006/relationships/image" Target="../media/image812.png"/><Relationship Id="rId87" Type="http://schemas.openxmlformats.org/officeDocument/2006/relationships/customXml" Target="../ink/ink757.xml"/><Relationship Id="rId110" Type="http://schemas.openxmlformats.org/officeDocument/2006/relationships/image" Target="../media/image834.png"/><Relationship Id="rId115" Type="http://schemas.openxmlformats.org/officeDocument/2006/relationships/customXml" Target="../ink/ink771.xml"/><Relationship Id="rId131" Type="http://schemas.openxmlformats.org/officeDocument/2006/relationships/customXml" Target="../ink/ink779.xml"/><Relationship Id="rId136" Type="http://schemas.openxmlformats.org/officeDocument/2006/relationships/image" Target="../media/image847.png"/><Relationship Id="rId61" Type="http://schemas.openxmlformats.org/officeDocument/2006/relationships/customXml" Target="../ink/ink744.xml"/><Relationship Id="rId82" Type="http://schemas.openxmlformats.org/officeDocument/2006/relationships/image" Target="../media/image820.png"/><Relationship Id="rId19" Type="http://schemas.openxmlformats.org/officeDocument/2006/relationships/customXml" Target="../ink/ink723.xml"/><Relationship Id="rId14" Type="http://schemas.openxmlformats.org/officeDocument/2006/relationships/image" Target="../media/image786.png"/><Relationship Id="rId30" Type="http://schemas.openxmlformats.org/officeDocument/2006/relationships/image" Target="../media/image794.png"/><Relationship Id="rId35" Type="http://schemas.openxmlformats.org/officeDocument/2006/relationships/customXml" Target="../ink/ink731.xml"/><Relationship Id="rId56" Type="http://schemas.openxmlformats.org/officeDocument/2006/relationships/image" Target="../media/image807.png"/><Relationship Id="rId77" Type="http://schemas.openxmlformats.org/officeDocument/2006/relationships/customXml" Target="../ink/ink752.xml"/><Relationship Id="rId100" Type="http://schemas.openxmlformats.org/officeDocument/2006/relationships/image" Target="../media/image829.png"/><Relationship Id="rId105" Type="http://schemas.openxmlformats.org/officeDocument/2006/relationships/customXml" Target="../ink/ink766.xml"/><Relationship Id="rId126" Type="http://schemas.openxmlformats.org/officeDocument/2006/relationships/image" Target="../media/image842.png"/><Relationship Id="rId8" Type="http://schemas.openxmlformats.org/officeDocument/2006/relationships/image" Target="../media/image783.png"/><Relationship Id="rId51" Type="http://schemas.openxmlformats.org/officeDocument/2006/relationships/customXml" Target="../ink/ink739.xml"/><Relationship Id="rId72" Type="http://schemas.openxmlformats.org/officeDocument/2006/relationships/image" Target="../media/image815.png"/><Relationship Id="rId93" Type="http://schemas.openxmlformats.org/officeDocument/2006/relationships/customXml" Target="../ink/ink760.xml"/><Relationship Id="rId98" Type="http://schemas.openxmlformats.org/officeDocument/2006/relationships/image" Target="../media/image828.png"/><Relationship Id="rId121" Type="http://schemas.openxmlformats.org/officeDocument/2006/relationships/customXml" Target="../ink/ink774.xml"/><Relationship Id="rId142" Type="http://schemas.openxmlformats.org/officeDocument/2006/relationships/image" Target="../media/image850.png"/><Relationship Id="rId3" Type="http://schemas.openxmlformats.org/officeDocument/2006/relationships/image" Target="../media/image960.png"/><Relationship Id="rId25" Type="http://schemas.openxmlformats.org/officeDocument/2006/relationships/customXml" Target="../ink/ink726.xml"/><Relationship Id="rId46" Type="http://schemas.openxmlformats.org/officeDocument/2006/relationships/image" Target="../media/image802.png"/><Relationship Id="rId67" Type="http://schemas.openxmlformats.org/officeDocument/2006/relationships/customXml" Target="../ink/ink747.xml"/><Relationship Id="rId116" Type="http://schemas.openxmlformats.org/officeDocument/2006/relationships/image" Target="../media/image837.png"/><Relationship Id="rId137" Type="http://schemas.openxmlformats.org/officeDocument/2006/relationships/customXml" Target="../ink/ink782.xml"/><Relationship Id="rId20" Type="http://schemas.openxmlformats.org/officeDocument/2006/relationships/image" Target="../media/image789.png"/><Relationship Id="rId41" Type="http://schemas.openxmlformats.org/officeDocument/2006/relationships/customXml" Target="../ink/ink734.xml"/><Relationship Id="rId62" Type="http://schemas.openxmlformats.org/officeDocument/2006/relationships/image" Target="../media/image810.png"/><Relationship Id="rId83" Type="http://schemas.openxmlformats.org/officeDocument/2006/relationships/customXml" Target="../ink/ink755.xml"/><Relationship Id="rId88" Type="http://schemas.openxmlformats.org/officeDocument/2006/relationships/image" Target="../media/image823.png"/><Relationship Id="rId111" Type="http://schemas.openxmlformats.org/officeDocument/2006/relationships/customXml" Target="../ink/ink769.xml"/><Relationship Id="rId132" Type="http://schemas.openxmlformats.org/officeDocument/2006/relationships/image" Target="../media/image845.png"/><Relationship Id="rId15" Type="http://schemas.openxmlformats.org/officeDocument/2006/relationships/customXml" Target="../ink/ink721.xml"/><Relationship Id="rId36" Type="http://schemas.openxmlformats.org/officeDocument/2006/relationships/image" Target="../media/image797.png"/><Relationship Id="rId57" Type="http://schemas.openxmlformats.org/officeDocument/2006/relationships/customXml" Target="../ink/ink742.xml"/><Relationship Id="rId106" Type="http://schemas.openxmlformats.org/officeDocument/2006/relationships/image" Target="../media/image832.png"/><Relationship Id="rId127" Type="http://schemas.openxmlformats.org/officeDocument/2006/relationships/customXml" Target="../ink/ink777.xml"/><Relationship Id="rId10" Type="http://schemas.openxmlformats.org/officeDocument/2006/relationships/image" Target="../media/image784.png"/><Relationship Id="rId31" Type="http://schemas.openxmlformats.org/officeDocument/2006/relationships/customXml" Target="../ink/ink729.xml"/><Relationship Id="rId52" Type="http://schemas.openxmlformats.org/officeDocument/2006/relationships/image" Target="../media/image805.png"/><Relationship Id="rId73" Type="http://schemas.openxmlformats.org/officeDocument/2006/relationships/customXml" Target="../ink/ink750.xml"/><Relationship Id="rId78" Type="http://schemas.openxmlformats.org/officeDocument/2006/relationships/image" Target="../media/image818.png"/><Relationship Id="rId94" Type="http://schemas.openxmlformats.org/officeDocument/2006/relationships/image" Target="../media/image826.png"/><Relationship Id="rId99" Type="http://schemas.openxmlformats.org/officeDocument/2006/relationships/customXml" Target="../ink/ink763.xml"/><Relationship Id="rId101" Type="http://schemas.openxmlformats.org/officeDocument/2006/relationships/customXml" Target="../ink/ink764.xml"/><Relationship Id="rId122" Type="http://schemas.openxmlformats.org/officeDocument/2006/relationships/image" Target="../media/image840.png"/><Relationship Id="rId143" Type="http://schemas.openxmlformats.org/officeDocument/2006/relationships/customXml" Target="../ink/ink785.xml"/><Relationship Id="rId4" Type="http://schemas.openxmlformats.org/officeDocument/2006/relationships/image" Target="../media/image980.png"/><Relationship Id="rId9" Type="http://schemas.openxmlformats.org/officeDocument/2006/relationships/customXml" Target="../ink/ink718.xml"/><Relationship Id="rId26" Type="http://schemas.openxmlformats.org/officeDocument/2006/relationships/image" Target="../media/image792.png"/><Relationship Id="rId47" Type="http://schemas.openxmlformats.org/officeDocument/2006/relationships/customXml" Target="../ink/ink737.xml"/><Relationship Id="rId68" Type="http://schemas.openxmlformats.org/officeDocument/2006/relationships/image" Target="../media/image813.png"/><Relationship Id="rId89" Type="http://schemas.openxmlformats.org/officeDocument/2006/relationships/customXml" Target="../ink/ink758.xml"/><Relationship Id="rId112" Type="http://schemas.openxmlformats.org/officeDocument/2006/relationships/image" Target="../media/image835.png"/><Relationship Id="rId133" Type="http://schemas.openxmlformats.org/officeDocument/2006/relationships/customXml" Target="../ink/ink780.xml"/><Relationship Id="rId16" Type="http://schemas.openxmlformats.org/officeDocument/2006/relationships/image" Target="../media/image787.png"/><Relationship Id="rId37" Type="http://schemas.openxmlformats.org/officeDocument/2006/relationships/customXml" Target="../ink/ink732.xml"/><Relationship Id="rId58" Type="http://schemas.openxmlformats.org/officeDocument/2006/relationships/image" Target="../media/image808.png"/><Relationship Id="rId79" Type="http://schemas.openxmlformats.org/officeDocument/2006/relationships/customXml" Target="../ink/ink753.xml"/><Relationship Id="rId102" Type="http://schemas.openxmlformats.org/officeDocument/2006/relationships/image" Target="../media/image830.png"/><Relationship Id="rId123" Type="http://schemas.openxmlformats.org/officeDocument/2006/relationships/customXml" Target="../ink/ink775.xml"/><Relationship Id="rId144" Type="http://schemas.openxmlformats.org/officeDocument/2006/relationships/image" Target="../media/image85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47" Type="http://schemas.openxmlformats.org/officeDocument/2006/relationships/image" Target="../media/image25.png"/><Relationship Id="rId50" Type="http://schemas.openxmlformats.org/officeDocument/2006/relationships/customXml" Target="../ink/ink26.xml"/><Relationship Id="rId55" Type="http://schemas.openxmlformats.org/officeDocument/2006/relationships/image" Target="../media/image29.png"/><Relationship Id="rId6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6" Type="http://schemas.openxmlformats.org/officeDocument/2006/relationships/customXml" Target="../ink/ink9.xml"/><Relationship Id="rId29" Type="http://schemas.openxmlformats.org/officeDocument/2006/relationships/image" Target="../media/image16.png"/><Relationship Id="rId11" Type="http://schemas.openxmlformats.org/officeDocument/2006/relationships/image" Target="../media/image7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20.png"/><Relationship Id="rId40" Type="http://schemas.openxmlformats.org/officeDocument/2006/relationships/customXml" Target="../ink/ink21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30.xml"/><Relationship Id="rId5" Type="http://schemas.openxmlformats.org/officeDocument/2006/relationships/image" Target="../media/image4.png"/><Relationship Id="rId61" Type="http://schemas.openxmlformats.org/officeDocument/2006/relationships/image" Target="../media/image32.png"/><Relationship Id="rId19" Type="http://schemas.openxmlformats.org/officeDocument/2006/relationships/image" Target="../media/image11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5.png"/><Relationship Id="rId30" Type="http://schemas.openxmlformats.org/officeDocument/2006/relationships/customXml" Target="../ink/ink16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8" Type="http://schemas.openxmlformats.org/officeDocument/2006/relationships/customXml" Target="../ink/ink5.xml"/><Relationship Id="rId51" Type="http://schemas.openxmlformats.org/officeDocument/2006/relationships/image" Target="../media/image27.png"/><Relationship Id="rId3" Type="http://schemas.openxmlformats.org/officeDocument/2006/relationships/image" Target="../media/image1.emf"/><Relationship Id="rId12" Type="http://schemas.openxmlformats.org/officeDocument/2006/relationships/customXml" Target="../ink/ink7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31.png"/><Relationship Id="rId20" Type="http://schemas.openxmlformats.org/officeDocument/2006/relationships/customXml" Target="../ink/ink11.xml"/><Relationship Id="rId41" Type="http://schemas.openxmlformats.org/officeDocument/2006/relationships/image" Target="../media/image22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6.xml"/><Relationship Id="rId31" Type="http://schemas.openxmlformats.org/officeDocument/2006/relationships/image" Target="../media/image17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4" Type="http://schemas.openxmlformats.org/officeDocument/2006/relationships/customXml" Target="../ink/ink3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4.xml"/><Relationship Id="rId21" Type="http://schemas.openxmlformats.org/officeDocument/2006/relationships/customXml" Target="../ink/ink796.xml"/><Relationship Id="rId42" Type="http://schemas.openxmlformats.org/officeDocument/2006/relationships/image" Target="../media/image872.png"/><Relationship Id="rId63" Type="http://schemas.openxmlformats.org/officeDocument/2006/relationships/customXml" Target="../ink/ink817.xml"/><Relationship Id="rId84" Type="http://schemas.openxmlformats.org/officeDocument/2006/relationships/image" Target="../media/image893.png"/><Relationship Id="rId138" Type="http://schemas.openxmlformats.org/officeDocument/2006/relationships/image" Target="../media/image920.png"/><Relationship Id="rId159" Type="http://schemas.openxmlformats.org/officeDocument/2006/relationships/customXml" Target="../ink/ink865.xml"/><Relationship Id="rId170" Type="http://schemas.openxmlformats.org/officeDocument/2006/relationships/image" Target="../media/image936.png"/><Relationship Id="rId107" Type="http://schemas.openxmlformats.org/officeDocument/2006/relationships/customXml" Target="../ink/ink839.xml"/><Relationship Id="rId11" Type="http://schemas.openxmlformats.org/officeDocument/2006/relationships/customXml" Target="../ink/ink791.xml"/><Relationship Id="rId32" Type="http://schemas.openxmlformats.org/officeDocument/2006/relationships/image" Target="../media/image867.png"/><Relationship Id="rId53" Type="http://schemas.openxmlformats.org/officeDocument/2006/relationships/customXml" Target="../ink/ink812.xml"/><Relationship Id="rId74" Type="http://schemas.openxmlformats.org/officeDocument/2006/relationships/image" Target="../media/image888.png"/><Relationship Id="rId128" Type="http://schemas.openxmlformats.org/officeDocument/2006/relationships/image" Target="../media/image915.png"/><Relationship Id="rId149" Type="http://schemas.openxmlformats.org/officeDocument/2006/relationships/customXml" Target="../ink/ink860.xml"/><Relationship Id="rId5" Type="http://schemas.openxmlformats.org/officeDocument/2006/relationships/customXml" Target="../ink/ink788.xml"/><Relationship Id="rId95" Type="http://schemas.openxmlformats.org/officeDocument/2006/relationships/customXml" Target="../ink/ink833.xml"/><Relationship Id="rId160" Type="http://schemas.openxmlformats.org/officeDocument/2006/relationships/image" Target="../media/image931.png"/><Relationship Id="rId22" Type="http://schemas.openxmlformats.org/officeDocument/2006/relationships/image" Target="../media/image862.png"/><Relationship Id="rId43" Type="http://schemas.openxmlformats.org/officeDocument/2006/relationships/customXml" Target="../ink/ink807.xml"/><Relationship Id="rId64" Type="http://schemas.openxmlformats.org/officeDocument/2006/relationships/image" Target="../media/image883.png"/><Relationship Id="rId118" Type="http://schemas.openxmlformats.org/officeDocument/2006/relationships/image" Target="../media/image910.png"/><Relationship Id="rId139" Type="http://schemas.openxmlformats.org/officeDocument/2006/relationships/customXml" Target="../ink/ink855.xml"/><Relationship Id="rId85" Type="http://schemas.openxmlformats.org/officeDocument/2006/relationships/customXml" Target="../ink/ink828.xml"/><Relationship Id="rId150" Type="http://schemas.openxmlformats.org/officeDocument/2006/relationships/image" Target="../media/image926.png"/><Relationship Id="rId171" Type="http://schemas.openxmlformats.org/officeDocument/2006/relationships/customXml" Target="../ink/ink871.xml"/><Relationship Id="rId12" Type="http://schemas.openxmlformats.org/officeDocument/2006/relationships/image" Target="../media/image857.png"/><Relationship Id="rId33" Type="http://schemas.openxmlformats.org/officeDocument/2006/relationships/customXml" Target="../ink/ink802.xml"/><Relationship Id="rId108" Type="http://schemas.openxmlformats.org/officeDocument/2006/relationships/image" Target="../media/image905.png"/><Relationship Id="rId129" Type="http://schemas.openxmlformats.org/officeDocument/2006/relationships/customXml" Target="../ink/ink850.xml"/><Relationship Id="rId54" Type="http://schemas.openxmlformats.org/officeDocument/2006/relationships/image" Target="../media/image878.png"/><Relationship Id="rId75" Type="http://schemas.openxmlformats.org/officeDocument/2006/relationships/customXml" Target="../ink/ink823.xml"/><Relationship Id="rId96" Type="http://schemas.openxmlformats.org/officeDocument/2006/relationships/image" Target="../media/image899.png"/><Relationship Id="rId140" Type="http://schemas.openxmlformats.org/officeDocument/2006/relationships/image" Target="../media/image921.png"/><Relationship Id="rId161" Type="http://schemas.openxmlformats.org/officeDocument/2006/relationships/customXml" Target="../ink/ink8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4.png"/><Relationship Id="rId23" Type="http://schemas.openxmlformats.org/officeDocument/2006/relationships/customXml" Target="../ink/ink797.xml"/><Relationship Id="rId28" Type="http://schemas.openxmlformats.org/officeDocument/2006/relationships/image" Target="../media/image865.png"/><Relationship Id="rId49" Type="http://schemas.openxmlformats.org/officeDocument/2006/relationships/customXml" Target="../ink/ink810.xml"/><Relationship Id="rId114" Type="http://schemas.openxmlformats.org/officeDocument/2006/relationships/image" Target="../media/image908.png"/><Relationship Id="rId119" Type="http://schemas.openxmlformats.org/officeDocument/2006/relationships/customXml" Target="../ink/ink845.xml"/><Relationship Id="rId44" Type="http://schemas.openxmlformats.org/officeDocument/2006/relationships/image" Target="../media/image873.png"/><Relationship Id="rId60" Type="http://schemas.openxmlformats.org/officeDocument/2006/relationships/image" Target="../media/image881.png"/><Relationship Id="rId65" Type="http://schemas.openxmlformats.org/officeDocument/2006/relationships/customXml" Target="../ink/ink818.xml"/><Relationship Id="rId81" Type="http://schemas.openxmlformats.org/officeDocument/2006/relationships/customXml" Target="../ink/ink826.xml"/><Relationship Id="rId86" Type="http://schemas.openxmlformats.org/officeDocument/2006/relationships/image" Target="../media/image894.png"/><Relationship Id="rId130" Type="http://schemas.openxmlformats.org/officeDocument/2006/relationships/image" Target="../media/image916.png"/><Relationship Id="rId135" Type="http://schemas.openxmlformats.org/officeDocument/2006/relationships/customXml" Target="../ink/ink853.xml"/><Relationship Id="rId151" Type="http://schemas.openxmlformats.org/officeDocument/2006/relationships/customXml" Target="../ink/ink861.xml"/><Relationship Id="rId156" Type="http://schemas.openxmlformats.org/officeDocument/2006/relationships/image" Target="../media/image929.png"/><Relationship Id="rId172" Type="http://schemas.openxmlformats.org/officeDocument/2006/relationships/image" Target="../media/image937.png"/><Relationship Id="rId13" Type="http://schemas.openxmlformats.org/officeDocument/2006/relationships/customXml" Target="../ink/ink792.xml"/><Relationship Id="rId18" Type="http://schemas.openxmlformats.org/officeDocument/2006/relationships/image" Target="../media/image860.png"/><Relationship Id="rId39" Type="http://schemas.openxmlformats.org/officeDocument/2006/relationships/customXml" Target="../ink/ink805.xml"/><Relationship Id="rId109" Type="http://schemas.openxmlformats.org/officeDocument/2006/relationships/customXml" Target="../ink/ink840.xml"/><Relationship Id="rId34" Type="http://schemas.openxmlformats.org/officeDocument/2006/relationships/image" Target="../media/image868.png"/><Relationship Id="rId50" Type="http://schemas.openxmlformats.org/officeDocument/2006/relationships/image" Target="../media/image876.png"/><Relationship Id="rId55" Type="http://schemas.openxmlformats.org/officeDocument/2006/relationships/customXml" Target="../ink/ink813.xml"/><Relationship Id="rId76" Type="http://schemas.openxmlformats.org/officeDocument/2006/relationships/image" Target="../media/image889.png"/><Relationship Id="rId97" Type="http://schemas.openxmlformats.org/officeDocument/2006/relationships/customXml" Target="../ink/ink834.xml"/><Relationship Id="rId104" Type="http://schemas.openxmlformats.org/officeDocument/2006/relationships/image" Target="../media/image903.png"/><Relationship Id="rId120" Type="http://schemas.openxmlformats.org/officeDocument/2006/relationships/image" Target="../media/image911.png"/><Relationship Id="rId125" Type="http://schemas.openxmlformats.org/officeDocument/2006/relationships/customXml" Target="../ink/ink848.xml"/><Relationship Id="rId141" Type="http://schemas.openxmlformats.org/officeDocument/2006/relationships/customXml" Target="../ink/ink856.xml"/><Relationship Id="rId146" Type="http://schemas.openxmlformats.org/officeDocument/2006/relationships/image" Target="../media/image924.png"/><Relationship Id="rId167" Type="http://schemas.openxmlformats.org/officeDocument/2006/relationships/customXml" Target="../ink/ink869.xml"/><Relationship Id="rId7" Type="http://schemas.openxmlformats.org/officeDocument/2006/relationships/customXml" Target="../ink/ink789.xml"/><Relationship Id="rId71" Type="http://schemas.openxmlformats.org/officeDocument/2006/relationships/customXml" Target="../ink/ink821.xml"/><Relationship Id="rId92" Type="http://schemas.openxmlformats.org/officeDocument/2006/relationships/image" Target="../media/image897.png"/><Relationship Id="rId162" Type="http://schemas.openxmlformats.org/officeDocument/2006/relationships/image" Target="../media/image932.png"/><Relationship Id="rId2" Type="http://schemas.openxmlformats.org/officeDocument/2006/relationships/chart" Target="../charts/chart7.xml"/><Relationship Id="rId29" Type="http://schemas.openxmlformats.org/officeDocument/2006/relationships/customXml" Target="../ink/ink800.xml"/><Relationship Id="rId24" Type="http://schemas.openxmlformats.org/officeDocument/2006/relationships/image" Target="../media/image863.png"/><Relationship Id="rId40" Type="http://schemas.openxmlformats.org/officeDocument/2006/relationships/image" Target="../media/image871.png"/><Relationship Id="rId45" Type="http://schemas.openxmlformats.org/officeDocument/2006/relationships/customXml" Target="../ink/ink808.xml"/><Relationship Id="rId66" Type="http://schemas.openxmlformats.org/officeDocument/2006/relationships/image" Target="../media/image884.png"/><Relationship Id="rId87" Type="http://schemas.openxmlformats.org/officeDocument/2006/relationships/customXml" Target="../ink/ink829.xml"/><Relationship Id="rId110" Type="http://schemas.openxmlformats.org/officeDocument/2006/relationships/image" Target="../media/image906.png"/><Relationship Id="rId115" Type="http://schemas.openxmlformats.org/officeDocument/2006/relationships/customXml" Target="../ink/ink843.xml"/><Relationship Id="rId131" Type="http://schemas.openxmlformats.org/officeDocument/2006/relationships/customXml" Target="../ink/ink851.xml"/><Relationship Id="rId136" Type="http://schemas.openxmlformats.org/officeDocument/2006/relationships/image" Target="../media/image919.png"/><Relationship Id="rId157" Type="http://schemas.openxmlformats.org/officeDocument/2006/relationships/customXml" Target="../ink/ink864.xml"/><Relationship Id="rId61" Type="http://schemas.openxmlformats.org/officeDocument/2006/relationships/customXml" Target="../ink/ink816.xml"/><Relationship Id="rId82" Type="http://schemas.openxmlformats.org/officeDocument/2006/relationships/image" Target="../media/image892.png"/><Relationship Id="rId152" Type="http://schemas.openxmlformats.org/officeDocument/2006/relationships/image" Target="../media/image927.png"/><Relationship Id="rId173" Type="http://schemas.openxmlformats.org/officeDocument/2006/relationships/customXml" Target="../ink/ink872.xml"/><Relationship Id="rId19" Type="http://schemas.openxmlformats.org/officeDocument/2006/relationships/customXml" Target="../ink/ink795.xml"/><Relationship Id="rId14" Type="http://schemas.openxmlformats.org/officeDocument/2006/relationships/image" Target="../media/image858.png"/><Relationship Id="rId30" Type="http://schemas.openxmlformats.org/officeDocument/2006/relationships/image" Target="../media/image866.png"/><Relationship Id="rId35" Type="http://schemas.openxmlformats.org/officeDocument/2006/relationships/customXml" Target="../ink/ink803.xml"/><Relationship Id="rId56" Type="http://schemas.openxmlformats.org/officeDocument/2006/relationships/image" Target="../media/image879.png"/><Relationship Id="rId77" Type="http://schemas.openxmlformats.org/officeDocument/2006/relationships/customXml" Target="../ink/ink824.xml"/><Relationship Id="rId100" Type="http://schemas.openxmlformats.org/officeDocument/2006/relationships/image" Target="../media/image901.png"/><Relationship Id="rId105" Type="http://schemas.openxmlformats.org/officeDocument/2006/relationships/customXml" Target="../ink/ink838.xml"/><Relationship Id="rId126" Type="http://schemas.openxmlformats.org/officeDocument/2006/relationships/image" Target="../media/image914.png"/><Relationship Id="rId147" Type="http://schemas.openxmlformats.org/officeDocument/2006/relationships/customXml" Target="../ink/ink859.xml"/><Relationship Id="rId168" Type="http://schemas.openxmlformats.org/officeDocument/2006/relationships/image" Target="../media/image935.png"/><Relationship Id="rId8" Type="http://schemas.openxmlformats.org/officeDocument/2006/relationships/image" Target="../media/image855.png"/><Relationship Id="rId51" Type="http://schemas.openxmlformats.org/officeDocument/2006/relationships/customXml" Target="../ink/ink811.xml"/><Relationship Id="rId72" Type="http://schemas.openxmlformats.org/officeDocument/2006/relationships/image" Target="../media/image887.png"/><Relationship Id="rId93" Type="http://schemas.openxmlformats.org/officeDocument/2006/relationships/customXml" Target="../ink/ink832.xml"/><Relationship Id="rId98" Type="http://schemas.openxmlformats.org/officeDocument/2006/relationships/image" Target="../media/image900.png"/><Relationship Id="rId121" Type="http://schemas.openxmlformats.org/officeDocument/2006/relationships/customXml" Target="../ink/ink846.xml"/><Relationship Id="rId142" Type="http://schemas.openxmlformats.org/officeDocument/2006/relationships/image" Target="../media/image922.png"/><Relationship Id="rId163" Type="http://schemas.openxmlformats.org/officeDocument/2006/relationships/customXml" Target="../ink/ink867.xml"/><Relationship Id="rId3" Type="http://schemas.openxmlformats.org/officeDocument/2006/relationships/customXml" Target="../ink/ink787.xml"/><Relationship Id="rId25" Type="http://schemas.openxmlformats.org/officeDocument/2006/relationships/customXml" Target="../ink/ink798.xml"/><Relationship Id="rId46" Type="http://schemas.openxmlformats.org/officeDocument/2006/relationships/image" Target="../media/image874.png"/><Relationship Id="rId67" Type="http://schemas.openxmlformats.org/officeDocument/2006/relationships/customXml" Target="../ink/ink819.xml"/><Relationship Id="rId116" Type="http://schemas.openxmlformats.org/officeDocument/2006/relationships/image" Target="../media/image909.png"/><Relationship Id="rId137" Type="http://schemas.openxmlformats.org/officeDocument/2006/relationships/customXml" Target="../ink/ink854.xml"/><Relationship Id="rId158" Type="http://schemas.openxmlformats.org/officeDocument/2006/relationships/image" Target="../media/image930.png"/><Relationship Id="rId20" Type="http://schemas.openxmlformats.org/officeDocument/2006/relationships/image" Target="../media/image861.png"/><Relationship Id="rId41" Type="http://schemas.openxmlformats.org/officeDocument/2006/relationships/customXml" Target="../ink/ink806.xml"/><Relationship Id="rId62" Type="http://schemas.openxmlformats.org/officeDocument/2006/relationships/image" Target="../media/image882.png"/><Relationship Id="rId83" Type="http://schemas.openxmlformats.org/officeDocument/2006/relationships/customXml" Target="../ink/ink827.xml"/><Relationship Id="rId88" Type="http://schemas.openxmlformats.org/officeDocument/2006/relationships/image" Target="../media/image895.png"/><Relationship Id="rId111" Type="http://schemas.openxmlformats.org/officeDocument/2006/relationships/customXml" Target="../ink/ink841.xml"/><Relationship Id="rId132" Type="http://schemas.openxmlformats.org/officeDocument/2006/relationships/image" Target="../media/image917.png"/><Relationship Id="rId153" Type="http://schemas.openxmlformats.org/officeDocument/2006/relationships/customXml" Target="../ink/ink862.xml"/><Relationship Id="rId174" Type="http://schemas.openxmlformats.org/officeDocument/2006/relationships/image" Target="../media/image938.png"/><Relationship Id="rId15" Type="http://schemas.openxmlformats.org/officeDocument/2006/relationships/customXml" Target="../ink/ink793.xml"/><Relationship Id="rId36" Type="http://schemas.openxmlformats.org/officeDocument/2006/relationships/image" Target="../media/image869.png"/><Relationship Id="rId57" Type="http://schemas.openxmlformats.org/officeDocument/2006/relationships/customXml" Target="../ink/ink814.xml"/><Relationship Id="rId106" Type="http://schemas.openxmlformats.org/officeDocument/2006/relationships/image" Target="../media/image904.png"/><Relationship Id="rId127" Type="http://schemas.openxmlformats.org/officeDocument/2006/relationships/customXml" Target="../ink/ink849.xml"/><Relationship Id="rId10" Type="http://schemas.openxmlformats.org/officeDocument/2006/relationships/image" Target="../media/image856.png"/><Relationship Id="rId31" Type="http://schemas.openxmlformats.org/officeDocument/2006/relationships/customXml" Target="../ink/ink801.xml"/><Relationship Id="rId52" Type="http://schemas.openxmlformats.org/officeDocument/2006/relationships/image" Target="../media/image877.png"/><Relationship Id="rId73" Type="http://schemas.openxmlformats.org/officeDocument/2006/relationships/customXml" Target="../ink/ink822.xml"/><Relationship Id="rId78" Type="http://schemas.openxmlformats.org/officeDocument/2006/relationships/image" Target="../media/image890.png"/><Relationship Id="rId94" Type="http://schemas.openxmlformats.org/officeDocument/2006/relationships/image" Target="../media/image898.png"/><Relationship Id="rId99" Type="http://schemas.openxmlformats.org/officeDocument/2006/relationships/customXml" Target="../ink/ink835.xml"/><Relationship Id="rId101" Type="http://schemas.openxmlformats.org/officeDocument/2006/relationships/customXml" Target="../ink/ink836.xml"/><Relationship Id="rId122" Type="http://schemas.openxmlformats.org/officeDocument/2006/relationships/image" Target="../media/image912.png"/><Relationship Id="rId143" Type="http://schemas.openxmlformats.org/officeDocument/2006/relationships/customXml" Target="../ink/ink857.xml"/><Relationship Id="rId148" Type="http://schemas.openxmlformats.org/officeDocument/2006/relationships/image" Target="../media/image925.png"/><Relationship Id="rId164" Type="http://schemas.openxmlformats.org/officeDocument/2006/relationships/image" Target="../media/image933.png"/><Relationship Id="rId169" Type="http://schemas.openxmlformats.org/officeDocument/2006/relationships/customXml" Target="../ink/ink870.xml"/><Relationship Id="rId4" Type="http://schemas.openxmlformats.org/officeDocument/2006/relationships/image" Target="../media/image853.png"/><Relationship Id="rId9" Type="http://schemas.openxmlformats.org/officeDocument/2006/relationships/customXml" Target="../ink/ink790.xml"/><Relationship Id="rId26" Type="http://schemas.openxmlformats.org/officeDocument/2006/relationships/image" Target="../media/image864.png"/><Relationship Id="rId47" Type="http://schemas.openxmlformats.org/officeDocument/2006/relationships/customXml" Target="../ink/ink809.xml"/><Relationship Id="rId68" Type="http://schemas.openxmlformats.org/officeDocument/2006/relationships/image" Target="../media/image885.png"/><Relationship Id="rId89" Type="http://schemas.openxmlformats.org/officeDocument/2006/relationships/customXml" Target="../ink/ink830.xml"/><Relationship Id="rId112" Type="http://schemas.openxmlformats.org/officeDocument/2006/relationships/image" Target="../media/image907.png"/><Relationship Id="rId133" Type="http://schemas.openxmlformats.org/officeDocument/2006/relationships/customXml" Target="../ink/ink852.xml"/><Relationship Id="rId154" Type="http://schemas.openxmlformats.org/officeDocument/2006/relationships/image" Target="../media/image928.png"/><Relationship Id="rId16" Type="http://schemas.openxmlformats.org/officeDocument/2006/relationships/image" Target="../media/image859.png"/><Relationship Id="rId37" Type="http://schemas.openxmlformats.org/officeDocument/2006/relationships/customXml" Target="../ink/ink804.xml"/><Relationship Id="rId58" Type="http://schemas.openxmlformats.org/officeDocument/2006/relationships/image" Target="../media/image880.png"/><Relationship Id="rId79" Type="http://schemas.openxmlformats.org/officeDocument/2006/relationships/customXml" Target="../ink/ink825.xml"/><Relationship Id="rId102" Type="http://schemas.openxmlformats.org/officeDocument/2006/relationships/image" Target="../media/image902.png"/><Relationship Id="rId123" Type="http://schemas.openxmlformats.org/officeDocument/2006/relationships/customXml" Target="../ink/ink847.xml"/><Relationship Id="rId144" Type="http://schemas.openxmlformats.org/officeDocument/2006/relationships/image" Target="../media/image923.png"/><Relationship Id="rId90" Type="http://schemas.openxmlformats.org/officeDocument/2006/relationships/image" Target="../media/image896.png"/><Relationship Id="rId165" Type="http://schemas.openxmlformats.org/officeDocument/2006/relationships/customXml" Target="../ink/ink868.xml"/><Relationship Id="rId27" Type="http://schemas.openxmlformats.org/officeDocument/2006/relationships/customXml" Target="../ink/ink799.xml"/><Relationship Id="rId48" Type="http://schemas.openxmlformats.org/officeDocument/2006/relationships/image" Target="../media/image875.png"/><Relationship Id="rId69" Type="http://schemas.openxmlformats.org/officeDocument/2006/relationships/customXml" Target="../ink/ink820.xml"/><Relationship Id="rId113" Type="http://schemas.openxmlformats.org/officeDocument/2006/relationships/customXml" Target="../ink/ink842.xml"/><Relationship Id="rId134" Type="http://schemas.openxmlformats.org/officeDocument/2006/relationships/image" Target="../media/image918.png"/><Relationship Id="rId80" Type="http://schemas.openxmlformats.org/officeDocument/2006/relationships/image" Target="../media/image891.png"/><Relationship Id="rId155" Type="http://schemas.openxmlformats.org/officeDocument/2006/relationships/customXml" Target="../ink/ink863.xml"/><Relationship Id="rId17" Type="http://schemas.openxmlformats.org/officeDocument/2006/relationships/customXml" Target="../ink/ink794.xml"/><Relationship Id="rId38" Type="http://schemas.openxmlformats.org/officeDocument/2006/relationships/image" Target="../media/image870.png"/><Relationship Id="rId59" Type="http://schemas.openxmlformats.org/officeDocument/2006/relationships/customXml" Target="../ink/ink815.xml"/><Relationship Id="rId103" Type="http://schemas.openxmlformats.org/officeDocument/2006/relationships/customXml" Target="../ink/ink837.xml"/><Relationship Id="rId124" Type="http://schemas.openxmlformats.org/officeDocument/2006/relationships/image" Target="../media/image913.png"/><Relationship Id="rId70" Type="http://schemas.openxmlformats.org/officeDocument/2006/relationships/image" Target="../media/image886.png"/><Relationship Id="rId91" Type="http://schemas.openxmlformats.org/officeDocument/2006/relationships/customXml" Target="../ink/ink831.xml"/><Relationship Id="rId145" Type="http://schemas.openxmlformats.org/officeDocument/2006/relationships/customXml" Target="../ink/ink858.xml"/><Relationship Id="rId166" Type="http://schemas.openxmlformats.org/officeDocument/2006/relationships/image" Target="../media/image934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0.xml"/><Relationship Id="rId21" Type="http://schemas.openxmlformats.org/officeDocument/2006/relationships/customXml" Target="../ink/ink882.xml"/><Relationship Id="rId42" Type="http://schemas.openxmlformats.org/officeDocument/2006/relationships/image" Target="../media/image958.png"/><Relationship Id="rId63" Type="http://schemas.openxmlformats.org/officeDocument/2006/relationships/customXml" Target="../ink/ink903.xml"/><Relationship Id="rId84" Type="http://schemas.openxmlformats.org/officeDocument/2006/relationships/image" Target="../media/image981.png"/><Relationship Id="rId138" Type="http://schemas.openxmlformats.org/officeDocument/2006/relationships/image" Target="../media/image1008.png"/><Relationship Id="rId107" Type="http://schemas.openxmlformats.org/officeDocument/2006/relationships/customXml" Target="../ink/ink925.xml"/><Relationship Id="rId11" Type="http://schemas.openxmlformats.org/officeDocument/2006/relationships/customXml" Target="../ink/ink877.xml"/><Relationship Id="rId32" Type="http://schemas.openxmlformats.org/officeDocument/2006/relationships/image" Target="../media/image953.png"/><Relationship Id="rId53" Type="http://schemas.openxmlformats.org/officeDocument/2006/relationships/customXml" Target="../ink/ink898.xml"/><Relationship Id="rId74" Type="http://schemas.openxmlformats.org/officeDocument/2006/relationships/image" Target="../media/image975.png"/><Relationship Id="rId128" Type="http://schemas.openxmlformats.org/officeDocument/2006/relationships/image" Target="../media/image1003.png"/><Relationship Id="rId5" Type="http://schemas.openxmlformats.org/officeDocument/2006/relationships/customXml" Target="../ink/ink874.xml"/><Relationship Id="rId90" Type="http://schemas.openxmlformats.org/officeDocument/2006/relationships/image" Target="../media/image984.png"/><Relationship Id="rId95" Type="http://schemas.openxmlformats.org/officeDocument/2006/relationships/customXml" Target="../ink/ink919.xml"/><Relationship Id="rId22" Type="http://schemas.openxmlformats.org/officeDocument/2006/relationships/image" Target="../media/image948.png"/><Relationship Id="rId27" Type="http://schemas.openxmlformats.org/officeDocument/2006/relationships/customXml" Target="../ink/ink885.xml"/><Relationship Id="rId43" Type="http://schemas.openxmlformats.org/officeDocument/2006/relationships/customXml" Target="../ink/ink893.xml"/><Relationship Id="rId48" Type="http://schemas.openxmlformats.org/officeDocument/2006/relationships/image" Target="../media/image962.png"/><Relationship Id="rId64" Type="http://schemas.openxmlformats.org/officeDocument/2006/relationships/image" Target="../media/image970.png"/><Relationship Id="rId69" Type="http://schemas.openxmlformats.org/officeDocument/2006/relationships/customXml" Target="../ink/ink906.xml"/><Relationship Id="rId113" Type="http://schemas.openxmlformats.org/officeDocument/2006/relationships/customXml" Target="../ink/ink928.xml"/><Relationship Id="rId118" Type="http://schemas.openxmlformats.org/officeDocument/2006/relationships/image" Target="../media/image998.png"/><Relationship Id="rId134" Type="http://schemas.openxmlformats.org/officeDocument/2006/relationships/image" Target="../media/image1006.png"/><Relationship Id="rId139" Type="http://schemas.openxmlformats.org/officeDocument/2006/relationships/customXml" Target="../ink/ink941.xml"/><Relationship Id="rId80" Type="http://schemas.openxmlformats.org/officeDocument/2006/relationships/image" Target="../media/image978.png"/><Relationship Id="rId85" Type="http://schemas.openxmlformats.org/officeDocument/2006/relationships/customXml" Target="../ink/ink914.xml"/><Relationship Id="rId12" Type="http://schemas.openxmlformats.org/officeDocument/2006/relationships/image" Target="../media/image943.png"/><Relationship Id="rId17" Type="http://schemas.openxmlformats.org/officeDocument/2006/relationships/customXml" Target="../ink/ink880.xml"/><Relationship Id="rId33" Type="http://schemas.openxmlformats.org/officeDocument/2006/relationships/customXml" Target="../ink/ink888.xml"/><Relationship Id="rId38" Type="http://schemas.openxmlformats.org/officeDocument/2006/relationships/image" Target="../media/image956.png"/><Relationship Id="rId59" Type="http://schemas.openxmlformats.org/officeDocument/2006/relationships/customXml" Target="../ink/ink901.xml"/><Relationship Id="rId103" Type="http://schemas.openxmlformats.org/officeDocument/2006/relationships/customXml" Target="../ink/ink923.xml"/><Relationship Id="rId108" Type="http://schemas.openxmlformats.org/officeDocument/2006/relationships/image" Target="../media/image993.png"/><Relationship Id="rId124" Type="http://schemas.openxmlformats.org/officeDocument/2006/relationships/image" Target="../media/image1001.png"/><Relationship Id="rId129" Type="http://schemas.openxmlformats.org/officeDocument/2006/relationships/customXml" Target="../ink/ink936.xml"/><Relationship Id="rId54" Type="http://schemas.openxmlformats.org/officeDocument/2006/relationships/image" Target="../media/image965.png"/><Relationship Id="rId70" Type="http://schemas.openxmlformats.org/officeDocument/2006/relationships/image" Target="../media/image973.png"/><Relationship Id="rId75" Type="http://schemas.openxmlformats.org/officeDocument/2006/relationships/customXml" Target="../ink/ink909.xml"/><Relationship Id="rId91" Type="http://schemas.openxmlformats.org/officeDocument/2006/relationships/customXml" Target="../ink/ink917.xml"/><Relationship Id="rId96" Type="http://schemas.openxmlformats.org/officeDocument/2006/relationships/image" Target="../media/image987.png"/><Relationship Id="rId140" Type="http://schemas.openxmlformats.org/officeDocument/2006/relationships/image" Target="../media/image1009.png"/><Relationship Id="rId145" Type="http://schemas.openxmlformats.org/officeDocument/2006/relationships/customXml" Target="../ink/ink9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23" Type="http://schemas.openxmlformats.org/officeDocument/2006/relationships/customXml" Target="../ink/ink883.xml"/><Relationship Id="rId28" Type="http://schemas.openxmlformats.org/officeDocument/2006/relationships/image" Target="../media/image951.png"/><Relationship Id="rId49" Type="http://schemas.openxmlformats.org/officeDocument/2006/relationships/customXml" Target="../ink/ink896.xml"/><Relationship Id="rId114" Type="http://schemas.openxmlformats.org/officeDocument/2006/relationships/image" Target="../media/image996.png"/><Relationship Id="rId119" Type="http://schemas.openxmlformats.org/officeDocument/2006/relationships/customXml" Target="../ink/ink931.xml"/><Relationship Id="rId44" Type="http://schemas.openxmlformats.org/officeDocument/2006/relationships/image" Target="../media/image959.png"/><Relationship Id="rId60" Type="http://schemas.openxmlformats.org/officeDocument/2006/relationships/image" Target="../media/image968.png"/><Relationship Id="rId65" Type="http://schemas.openxmlformats.org/officeDocument/2006/relationships/customXml" Target="../ink/ink904.xml"/><Relationship Id="rId81" Type="http://schemas.openxmlformats.org/officeDocument/2006/relationships/customXml" Target="../ink/ink912.xml"/><Relationship Id="rId86" Type="http://schemas.openxmlformats.org/officeDocument/2006/relationships/image" Target="../media/image982.png"/><Relationship Id="rId130" Type="http://schemas.openxmlformats.org/officeDocument/2006/relationships/image" Target="../media/image1004.png"/><Relationship Id="rId135" Type="http://schemas.openxmlformats.org/officeDocument/2006/relationships/customXml" Target="../ink/ink939.xml"/><Relationship Id="rId13" Type="http://schemas.openxmlformats.org/officeDocument/2006/relationships/customXml" Target="../ink/ink878.xml"/><Relationship Id="rId18" Type="http://schemas.openxmlformats.org/officeDocument/2006/relationships/image" Target="../media/image946.png"/><Relationship Id="rId39" Type="http://schemas.openxmlformats.org/officeDocument/2006/relationships/customXml" Target="../ink/ink891.xml"/><Relationship Id="rId109" Type="http://schemas.openxmlformats.org/officeDocument/2006/relationships/customXml" Target="../ink/ink926.xml"/><Relationship Id="rId34" Type="http://schemas.openxmlformats.org/officeDocument/2006/relationships/image" Target="../media/image954.png"/><Relationship Id="rId50" Type="http://schemas.openxmlformats.org/officeDocument/2006/relationships/image" Target="../media/image963.png"/><Relationship Id="rId55" Type="http://schemas.openxmlformats.org/officeDocument/2006/relationships/customXml" Target="../ink/ink899.xml"/><Relationship Id="rId76" Type="http://schemas.openxmlformats.org/officeDocument/2006/relationships/image" Target="../media/image976.png"/><Relationship Id="rId97" Type="http://schemas.openxmlformats.org/officeDocument/2006/relationships/customXml" Target="../ink/ink920.xml"/><Relationship Id="rId104" Type="http://schemas.openxmlformats.org/officeDocument/2006/relationships/image" Target="../media/image991.png"/><Relationship Id="rId120" Type="http://schemas.openxmlformats.org/officeDocument/2006/relationships/image" Target="../media/image999.png"/><Relationship Id="rId125" Type="http://schemas.openxmlformats.org/officeDocument/2006/relationships/customXml" Target="../ink/ink934.xml"/><Relationship Id="rId141" Type="http://schemas.openxmlformats.org/officeDocument/2006/relationships/customXml" Target="../ink/ink942.xml"/><Relationship Id="rId146" Type="http://schemas.openxmlformats.org/officeDocument/2006/relationships/image" Target="../media/image1012.png"/><Relationship Id="rId7" Type="http://schemas.openxmlformats.org/officeDocument/2006/relationships/customXml" Target="../ink/ink875.xml"/><Relationship Id="rId71" Type="http://schemas.openxmlformats.org/officeDocument/2006/relationships/customXml" Target="../ink/ink907.xml"/><Relationship Id="rId92" Type="http://schemas.openxmlformats.org/officeDocument/2006/relationships/image" Target="../media/image985.png"/><Relationship Id="rId2" Type="http://schemas.openxmlformats.org/officeDocument/2006/relationships/chart" Target="../charts/chart8.xml"/><Relationship Id="rId29" Type="http://schemas.openxmlformats.org/officeDocument/2006/relationships/customXml" Target="../ink/ink886.xml"/><Relationship Id="rId24" Type="http://schemas.openxmlformats.org/officeDocument/2006/relationships/image" Target="../media/image949.png"/><Relationship Id="rId40" Type="http://schemas.openxmlformats.org/officeDocument/2006/relationships/image" Target="../media/image957.png"/><Relationship Id="rId45" Type="http://schemas.openxmlformats.org/officeDocument/2006/relationships/customXml" Target="../ink/ink894.xml"/><Relationship Id="rId66" Type="http://schemas.openxmlformats.org/officeDocument/2006/relationships/image" Target="../media/image971.png"/><Relationship Id="rId87" Type="http://schemas.openxmlformats.org/officeDocument/2006/relationships/customXml" Target="../ink/ink915.xml"/><Relationship Id="rId110" Type="http://schemas.openxmlformats.org/officeDocument/2006/relationships/image" Target="../media/image994.png"/><Relationship Id="rId115" Type="http://schemas.openxmlformats.org/officeDocument/2006/relationships/customXml" Target="../ink/ink929.xml"/><Relationship Id="rId131" Type="http://schemas.openxmlformats.org/officeDocument/2006/relationships/customXml" Target="../ink/ink937.xml"/><Relationship Id="rId136" Type="http://schemas.openxmlformats.org/officeDocument/2006/relationships/image" Target="../media/image1007.png"/><Relationship Id="rId61" Type="http://schemas.openxmlformats.org/officeDocument/2006/relationships/customXml" Target="../ink/ink902.xml"/><Relationship Id="rId82" Type="http://schemas.openxmlformats.org/officeDocument/2006/relationships/image" Target="../media/image979.png"/><Relationship Id="rId19" Type="http://schemas.openxmlformats.org/officeDocument/2006/relationships/customXml" Target="../ink/ink881.xml"/><Relationship Id="rId14" Type="http://schemas.openxmlformats.org/officeDocument/2006/relationships/image" Target="../media/image944.png"/><Relationship Id="rId30" Type="http://schemas.openxmlformats.org/officeDocument/2006/relationships/image" Target="../media/image952.png"/><Relationship Id="rId35" Type="http://schemas.openxmlformats.org/officeDocument/2006/relationships/customXml" Target="../ink/ink889.xml"/><Relationship Id="rId56" Type="http://schemas.openxmlformats.org/officeDocument/2006/relationships/image" Target="../media/image966.png"/><Relationship Id="rId77" Type="http://schemas.openxmlformats.org/officeDocument/2006/relationships/customXml" Target="../ink/ink910.xml"/><Relationship Id="rId100" Type="http://schemas.openxmlformats.org/officeDocument/2006/relationships/image" Target="../media/image989.png"/><Relationship Id="rId105" Type="http://schemas.openxmlformats.org/officeDocument/2006/relationships/customXml" Target="../ink/ink924.xml"/><Relationship Id="rId126" Type="http://schemas.openxmlformats.org/officeDocument/2006/relationships/image" Target="../media/image1002.png"/><Relationship Id="rId147" Type="http://schemas.openxmlformats.org/officeDocument/2006/relationships/customXml" Target="../ink/ink945.xml"/><Relationship Id="rId8" Type="http://schemas.openxmlformats.org/officeDocument/2006/relationships/image" Target="../media/image941.png"/><Relationship Id="rId51" Type="http://schemas.openxmlformats.org/officeDocument/2006/relationships/customXml" Target="../ink/ink897.xml"/><Relationship Id="rId72" Type="http://schemas.openxmlformats.org/officeDocument/2006/relationships/image" Target="../media/image974.png"/><Relationship Id="rId93" Type="http://schemas.openxmlformats.org/officeDocument/2006/relationships/customXml" Target="../ink/ink918.xml"/><Relationship Id="rId98" Type="http://schemas.openxmlformats.org/officeDocument/2006/relationships/image" Target="../media/image988.png"/><Relationship Id="rId121" Type="http://schemas.openxmlformats.org/officeDocument/2006/relationships/customXml" Target="../ink/ink932.xml"/><Relationship Id="rId142" Type="http://schemas.openxmlformats.org/officeDocument/2006/relationships/image" Target="../media/image1010.png"/><Relationship Id="rId3" Type="http://schemas.openxmlformats.org/officeDocument/2006/relationships/customXml" Target="../ink/ink873.xml"/><Relationship Id="rId25" Type="http://schemas.openxmlformats.org/officeDocument/2006/relationships/customXml" Target="../ink/ink884.xml"/><Relationship Id="rId46" Type="http://schemas.openxmlformats.org/officeDocument/2006/relationships/image" Target="../media/image961.png"/><Relationship Id="rId67" Type="http://schemas.openxmlformats.org/officeDocument/2006/relationships/customXml" Target="../ink/ink905.xml"/><Relationship Id="rId116" Type="http://schemas.openxmlformats.org/officeDocument/2006/relationships/image" Target="../media/image997.png"/><Relationship Id="rId137" Type="http://schemas.openxmlformats.org/officeDocument/2006/relationships/customXml" Target="../ink/ink940.xml"/><Relationship Id="rId20" Type="http://schemas.openxmlformats.org/officeDocument/2006/relationships/image" Target="../media/image947.png"/><Relationship Id="rId41" Type="http://schemas.openxmlformats.org/officeDocument/2006/relationships/customXml" Target="../ink/ink892.xml"/><Relationship Id="rId62" Type="http://schemas.openxmlformats.org/officeDocument/2006/relationships/image" Target="../media/image969.png"/><Relationship Id="rId83" Type="http://schemas.openxmlformats.org/officeDocument/2006/relationships/customXml" Target="../ink/ink913.xml"/><Relationship Id="rId88" Type="http://schemas.openxmlformats.org/officeDocument/2006/relationships/image" Target="../media/image983.png"/><Relationship Id="rId111" Type="http://schemas.openxmlformats.org/officeDocument/2006/relationships/customXml" Target="../ink/ink927.xml"/><Relationship Id="rId132" Type="http://schemas.openxmlformats.org/officeDocument/2006/relationships/image" Target="../media/image1005.png"/><Relationship Id="rId15" Type="http://schemas.openxmlformats.org/officeDocument/2006/relationships/customXml" Target="../ink/ink879.xml"/><Relationship Id="rId36" Type="http://schemas.openxmlformats.org/officeDocument/2006/relationships/image" Target="../media/image955.png"/><Relationship Id="rId57" Type="http://schemas.openxmlformats.org/officeDocument/2006/relationships/customXml" Target="../ink/ink900.xml"/><Relationship Id="rId106" Type="http://schemas.openxmlformats.org/officeDocument/2006/relationships/image" Target="../media/image992.png"/><Relationship Id="rId127" Type="http://schemas.openxmlformats.org/officeDocument/2006/relationships/customXml" Target="../ink/ink935.xml"/><Relationship Id="rId10" Type="http://schemas.openxmlformats.org/officeDocument/2006/relationships/image" Target="../media/image942.png"/><Relationship Id="rId31" Type="http://schemas.openxmlformats.org/officeDocument/2006/relationships/customXml" Target="../ink/ink887.xml"/><Relationship Id="rId52" Type="http://schemas.openxmlformats.org/officeDocument/2006/relationships/image" Target="../media/image964.png"/><Relationship Id="rId73" Type="http://schemas.openxmlformats.org/officeDocument/2006/relationships/customXml" Target="../ink/ink908.xml"/><Relationship Id="rId78" Type="http://schemas.openxmlformats.org/officeDocument/2006/relationships/image" Target="../media/image977.png"/><Relationship Id="rId94" Type="http://schemas.openxmlformats.org/officeDocument/2006/relationships/image" Target="../media/image986.png"/><Relationship Id="rId99" Type="http://schemas.openxmlformats.org/officeDocument/2006/relationships/customXml" Target="../ink/ink921.xml"/><Relationship Id="rId101" Type="http://schemas.openxmlformats.org/officeDocument/2006/relationships/customXml" Target="../ink/ink922.xml"/><Relationship Id="rId122" Type="http://schemas.openxmlformats.org/officeDocument/2006/relationships/image" Target="../media/image1000.png"/><Relationship Id="rId143" Type="http://schemas.openxmlformats.org/officeDocument/2006/relationships/customXml" Target="../ink/ink943.xml"/><Relationship Id="rId148" Type="http://schemas.openxmlformats.org/officeDocument/2006/relationships/image" Target="../media/image1013.png"/><Relationship Id="rId4" Type="http://schemas.openxmlformats.org/officeDocument/2006/relationships/image" Target="../media/image939.png"/><Relationship Id="rId9" Type="http://schemas.openxmlformats.org/officeDocument/2006/relationships/customXml" Target="../ink/ink876.xml"/><Relationship Id="rId26" Type="http://schemas.openxmlformats.org/officeDocument/2006/relationships/image" Target="../media/image950.png"/><Relationship Id="rId47" Type="http://schemas.openxmlformats.org/officeDocument/2006/relationships/customXml" Target="../ink/ink895.xml"/><Relationship Id="rId68" Type="http://schemas.openxmlformats.org/officeDocument/2006/relationships/image" Target="../media/image972.png"/><Relationship Id="rId89" Type="http://schemas.openxmlformats.org/officeDocument/2006/relationships/customXml" Target="../ink/ink916.xml"/><Relationship Id="rId112" Type="http://schemas.openxmlformats.org/officeDocument/2006/relationships/image" Target="../media/image995.png"/><Relationship Id="rId133" Type="http://schemas.openxmlformats.org/officeDocument/2006/relationships/customXml" Target="../ink/ink938.xml"/><Relationship Id="rId16" Type="http://schemas.openxmlformats.org/officeDocument/2006/relationships/image" Target="../media/image945.png"/><Relationship Id="rId37" Type="http://schemas.openxmlformats.org/officeDocument/2006/relationships/customXml" Target="../ink/ink890.xml"/><Relationship Id="rId58" Type="http://schemas.openxmlformats.org/officeDocument/2006/relationships/image" Target="../media/image967.png"/><Relationship Id="rId79" Type="http://schemas.openxmlformats.org/officeDocument/2006/relationships/customXml" Target="../ink/ink911.xml"/><Relationship Id="rId102" Type="http://schemas.openxmlformats.org/officeDocument/2006/relationships/image" Target="../media/image990.png"/><Relationship Id="rId123" Type="http://schemas.openxmlformats.org/officeDocument/2006/relationships/customXml" Target="../ink/ink933.xml"/><Relationship Id="rId144" Type="http://schemas.openxmlformats.org/officeDocument/2006/relationships/image" Target="../media/image10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9.png"/><Relationship Id="rId13" Type="http://schemas.openxmlformats.org/officeDocument/2006/relationships/image" Target="../media/image1023.png"/><Relationship Id="rId18" Type="http://schemas.openxmlformats.org/officeDocument/2006/relationships/customXml" Target="../ink/ink950.xml"/><Relationship Id="rId3" Type="http://schemas.openxmlformats.org/officeDocument/2006/relationships/image" Target="../media/image704.png"/><Relationship Id="rId21" Type="http://schemas.openxmlformats.org/officeDocument/2006/relationships/image" Target="../media/image1027.png"/><Relationship Id="rId7" Type="http://schemas.openxmlformats.org/officeDocument/2006/relationships/image" Target="../media/image708.png"/><Relationship Id="rId12" Type="http://schemas.openxmlformats.org/officeDocument/2006/relationships/customXml" Target="../ink/ink947.xml"/><Relationship Id="rId17" Type="http://schemas.openxmlformats.org/officeDocument/2006/relationships/image" Target="../media/image1025.png"/><Relationship Id="rId2" Type="http://schemas.openxmlformats.org/officeDocument/2006/relationships/image" Target="../media/image703.png"/><Relationship Id="rId16" Type="http://schemas.openxmlformats.org/officeDocument/2006/relationships/customXml" Target="../ink/ink949.xml"/><Relationship Id="rId20" Type="http://schemas.openxmlformats.org/officeDocument/2006/relationships/customXml" Target="../ink/ink9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7.png"/><Relationship Id="rId11" Type="http://schemas.openxmlformats.org/officeDocument/2006/relationships/image" Target="../media/image1022.png"/><Relationship Id="rId5" Type="http://schemas.openxmlformats.org/officeDocument/2006/relationships/image" Target="../media/image706.png"/><Relationship Id="rId15" Type="http://schemas.openxmlformats.org/officeDocument/2006/relationships/image" Target="../media/image1024.png"/><Relationship Id="rId23" Type="http://schemas.openxmlformats.org/officeDocument/2006/relationships/image" Target="../media/image1028.png"/><Relationship Id="rId10" Type="http://schemas.openxmlformats.org/officeDocument/2006/relationships/customXml" Target="../ink/ink946.xml"/><Relationship Id="rId19" Type="http://schemas.openxmlformats.org/officeDocument/2006/relationships/image" Target="../media/image1026.png"/><Relationship Id="rId4" Type="http://schemas.openxmlformats.org/officeDocument/2006/relationships/image" Target="../media/image705.png"/><Relationship Id="rId9" Type="http://schemas.openxmlformats.org/officeDocument/2006/relationships/image" Target="../media/image1014.png"/><Relationship Id="rId14" Type="http://schemas.openxmlformats.org/officeDocument/2006/relationships/customXml" Target="../ink/ink948.xml"/><Relationship Id="rId22" Type="http://schemas.openxmlformats.org/officeDocument/2006/relationships/customXml" Target="../ink/ink95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customXml" Target="../ink/ink954.xml"/><Relationship Id="rId18" Type="http://schemas.openxmlformats.org/officeDocument/2006/relationships/image" Target="../media/image1040.png"/><Relationship Id="rId3" Type="http://schemas.openxmlformats.org/officeDocument/2006/relationships/image" Target="../media/image1015.png"/><Relationship Id="rId21" Type="http://schemas.openxmlformats.org/officeDocument/2006/relationships/customXml" Target="../ink/ink958.xml"/><Relationship Id="rId7" Type="http://schemas.openxmlformats.org/officeDocument/2006/relationships/image" Target="../media/image1019.png"/><Relationship Id="rId12" Type="http://schemas.openxmlformats.org/officeDocument/2006/relationships/image" Target="../media/image1037.png"/><Relationship Id="rId17" Type="http://schemas.openxmlformats.org/officeDocument/2006/relationships/customXml" Target="../ink/ink956.xml"/><Relationship Id="rId2" Type="http://schemas.openxmlformats.org/officeDocument/2006/relationships/image" Target="../media/image703.png"/><Relationship Id="rId16" Type="http://schemas.openxmlformats.org/officeDocument/2006/relationships/image" Target="../media/image1039.png"/><Relationship Id="rId20" Type="http://schemas.openxmlformats.org/officeDocument/2006/relationships/image" Target="../media/image10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8.png"/><Relationship Id="rId11" Type="http://schemas.openxmlformats.org/officeDocument/2006/relationships/customXml" Target="../ink/ink953.xml"/><Relationship Id="rId5" Type="http://schemas.openxmlformats.org/officeDocument/2006/relationships/image" Target="../media/image1017.png"/><Relationship Id="rId15" Type="http://schemas.openxmlformats.org/officeDocument/2006/relationships/customXml" Target="../ink/ink955.xml"/><Relationship Id="rId10" Type="http://schemas.openxmlformats.org/officeDocument/2006/relationships/image" Target="../media/image1029.png"/><Relationship Id="rId19" Type="http://schemas.openxmlformats.org/officeDocument/2006/relationships/customXml" Target="../ink/ink957.xml"/><Relationship Id="rId4" Type="http://schemas.openxmlformats.org/officeDocument/2006/relationships/image" Target="../media/image1016.png"/><Relationship Id="rId9" Type="http://schemas.openxmlformats.org/officeDocument/2006/relationships/image" Target="../media/image1021.png"/><Relationship Id="rId14" Type="http://schemas.openxmlformats.org/officeDocument/2006/relationships/image" Target="../media/image1038.png"/><Relationship Id="rId22" Type="http://schemas.openxmlformats.org/officeDocument/2006/relationships/image" Target="../media/image1042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7.xml"/><Relationship Id="rId21" Type="http://schemas.openxmlformats.org/officeDocument/2006/relationships/image" Target="../media/image1048.png"/><Relationship Id="rId42" Type="http://schemas.openxmlformats.org/officeDocument/2006/relationships/customXml" Target="../ink/ink975.xml"/><Relationship Id="rId47" Type="http://schemas.openxmlformats.org/officeDocument/2006/relationships/image" Target="../media/image1061.png"/><Relationship Id="rId63" Type="http://schemas.openxmlformats.org/officeDocument/2006/relationships/image" Target="../media/image1069.png"/><Relationship Id="rId68" Type="http://schemas.openxmlformats.org/officeDocument/2006/relationships/customXml" Target="../ink/ink988.xml"/><Relationship Id="rId16" Type="http://schemas.openxmlformats.org/officeDocument/2006/relationships/customXml" Target="../ink/ink962.xml"/><Relationship Id="rId11" Type="http://schemas.openxmlformats.org/officeDocument/2006/relationships/image" Target="../media/image1043.png"/><Relationship Id="rId32" Type="http://schemas.openxmlformats.org/officeDocument/2006/relationships/customXml" Target="../ink/ink970.xml"/><Relationship Id="rId37" Type="http://schemas.openxmlformats.org/officeDocument/2006/relationships/image" Target="../media/image1056.png"/><Relationship Id="rId53" Type="http://schemas.openxmlformats.org/officeDocument/2006/relationships/image" Target="../media/image1064.png"/><Relationship Id="rId58" Type="http://schemas.openxmlformats.org/officeDocument/2006/relationships/customXml" Target="../ink/ink983.xml"/><Relationship Id="rId74" Type="http://schemas.openxmlformats.org/officeDocument/2006/relationships/customXml" Target="../ink/ink991.xml"/><Relationship Id="rId79" Type="http://schemas.openxmlformats.org/officeDocument/2006/relationships/image" Target="../media/image1077.png"/><Relationship Id="rId5" Type="http://schemas.openxmlformats.org/officeDocument/2006/relationships/image" Target="../media/image1017.png"/><Relationship Id="rId61" Type="http://schemas.openxmlformats.org/officeDocument/2006/relationships/image" Target="../media/image1068.png"/><Relationship Id="rId19" Type="http://schemas.openxmlformats.org/officeDocument/2006/relationships/image" Target="../media/image1047.png"/><Relationship Id="rId14" Type="http://schemas.openxmlformats.org/officeDocument/2006/relationships/customXml" Target="../ink/ink961.xml"/><Relationship Id="rId22" Type="http://schemas.openxmlformats.org/officeDocument/2006/relationships/customXml" Target="../ink/ink965.xml"/><Relationship Id="rId27" Type="http://schemas.openxmlformats.org/officeDocument/2006/relationships/image" Target="../media/image1051.png"/><Relationship Id="rId30" Type="http://schemas.openxmlformats.org/officeDocument/2006/relationships/customXml" Target="../ink/ink969.xml"/><Relationship Id="rId35" Type="http://schemas.openxmlformats.org/officeDocument/2006/relationships/image" Target="../media/image1055.png"/><Relationship Id="rId43" Type="http://schemas.openxmlformats.org/officeDocument/2006/relationships/image" Target="../media/image1059.png"/><Relationship Id="rId48" Type="http://schemas.openxmlformats.org/officeDocument/2006/relationships/customXml" Target="../ink/ink978.xml"/><Relationship Id="rId56" Type="http://schemas.openxmlformats.org/officeDocument/2006/relationships/customXml" Target="../ink/ink982.xml"/><Relationship Id="rId64" Type="http://schemas.openxmlformats.org/officeDocument/2006/relationships/customXml" Target="../ink/ink986.xml"/><Relationship Id="rId69" Type="http://schemas.openxmlformats.org/officeDocument/2006/relationships/image" Target="../media/image1072.png"/><Relationship Id="rId77" Type="http://schemas.openxmlformats.org/officeDocument/2006/relationships/image" Target="../media/image1076.png"/><Relationship Id="rId8" Type="http://schemas.openxmlformats.org/officeDocument/2006/relationships/image" Target="../media/image1020.png"/><Relationship Id="rId51" Type="http://schemas.openxmlformats.org/officeDocument/2006/relationships/image" Target="../media/image1063.png"/><Relationship Id="rId72" Type="http://schemas.openxmlformats.org/officeDocument/2006/relationships/customXml" Target="../ink/ink990.xml"/><Relationship Id="rId80" Type="http://schemas.openxmlformats.org/officeDocument/2006/relationships/customXml" Target="../ink/ink994.xml"/><Relationship Id="rId3" Type="http://schemas.openxmlformats.org/officeDocument/2006/relationships/image" Target="../media/image1015.png"/><Relationship Id="rId12" Type="http://schemas.openxmlformats.org/officeDocument/2006/relationships/customXml" Target="../ink/ink960.xml"/><Relationship Id="rId17" Type="http://schemas.openxmlformats.org/officeDocument/2006/relationships/image" Target="../media/image1046.png"/><Relationship Id="rId25" Type="http://schemas.openxmlformats.org/officeDocument/2006/relationships/image" Target="../media/image1050.png"/><Relationship Id="rId33" Type="http://schemas.openxmlformats.org/officeDocument/2006/relationships/image" Target="../media/image1054.png"/><Relationship Id="rId38" Type="http://schemas.openxmlformats.org/officeDocument/2006/relationships/customXml" Target="../ink/ink973.xml"/><Relationship Id="rId46" Type="http://schemas.openxmlformats.org/officeDocument/2006/relationships/customXml" Target="../ink/ink977.xml"/><Relationship Id="rId59" Type="http://schemas.openxmlformats.org/officeDocument/2006/relationships/image" Target="../media/image1067.png"/><Relationship Id="rId67" Type="http://schemas.openxmlformats.org/officeDocument/2006/relationships/image" Target="../media/image1071.png"/><Relationship Id="rId20" Type="http://schemas.openxmlformats.org/officeDocument/2006/relationships/customXml" Target="../ink/ink964.xml"/><Relationship Id="rId41" Type="http://schemas.openxmlformats.org/officeDocument/2006/relationships/image" Target="../media/image1058.png"/><Relationship Id="rId54" Type="http://schemas.openxmlformats.org/officeDocument/2006/relationships/customXml" Target="../ink/ink981.xml"/><Relationship Id="rId62" Type="http://schemas.openxmlformats.org/officeDocument/2006/relationships/customXml" Target="../ink/ink985.xml"/><Relationship Id="rId70" Type="http://schemas.openxmlformats.org/officeDocument/2006/relationships/customXml" Target="../ink/ink989.xml"/><Relationship Id="rId75" Type="http://schemas.openxmlformats.org/officeDocument/2006/relationships/image" Target="../media/image10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8.png"/><Relationship Id="rId15" Type="http://schemas.openxmlformats.org/officeDocument/2006/relationships/image" Target="../media/image1045.png"/><Relationship Id="rId23" Type="http://schemas.openxmlformats.org/officeDocument/2006/relationships/image" Target="../media/image1049.png"/><Relationship Id="rId28" Type="http://schemas.openxmlformats.org/officeDocument/2006/relationships/customXml" Target="../ink/ink968.xml"/><Relationship Id="rId36" Type="http://schemas.openxmlformats.org/officeDocument/2006/relationships/customXml" Target="../ink/ink972.xml"/><Relationship Id="rId49" Type="http://schemas.openxmlformats.org/officeDocument/2006/relationships/image" Target="../media/image1062.png"/><Relationship Id="rId57" Type="http://schemas.openxmlformats.org/officeDocument/2006/relationships/image" Target="../media/image1066.png"/><Relationship Id="rId10" Type="http://schemas.openxmlformats.org/officeDocument/2006/relationships/customXml" Target="../ink/ink959.xml"/><Relationship Id="rId31" Type="http://schemas.openxmlformats.org/officeDocument/2006/relationships/image" Target="../media/image1053.png"/><Relationship Id="rId44" Type="http://schemas.openxmlformats.org/officeDocument/2006/relationships/customXml" Target="../ink/ink976.xml"/><Relationship Id="rId52" Type="http://schemas.openxmlformats.org/officeDocument/2006/relationships/customXml" Target="../ink/ink980.xml"/><Relationship Id="rId60" Type="http://schemas.openxmlformats.org/officeDocument/2006/relationships/customXml" Target="../ink/ink984.xml"/><Relationship Id="rId65" Type="http://schemas.openxmlformats.org/officeDocument/2006/relationships/image" Target="../media/image1070.png"/><Relationship Id="rId73" Type="http://schemas.openxmlformats.org/officeDocument/2006/relationships/image" Target="../media/image1074.png"/><Relationship Id="rId78" Type="http://schemas.openxmlformats.org/officeDocument/2006/relationships/customXml" Target="../ink/ink993.xml"/><Relationship Id="rId81" Type="http://schemas.openxmlformats.org/officeDocument/2006/relationships/image" Target="../media/image1078.png"/><Relationship Id="rId4" Type="http://schemas.openxmlformats.org/officeDocument/2006/relationships/image" Target="../media/image1016.png"/><Relationship Id="rId9" Type="http://schemas.openxmlformats.org/officeDocument/2006/relationships/image" Target="../media/image1021.png"/><Relationship Id="rId13" Type="http://schemas.openxmlformats.org/officeDocument/2006/relationships/image" Target="../media/image1044.png"/><Relationship Id="rId18" Type="http://schemas.openxmlformats.org/officeDocument/2006/relationships/customXml" Target="../ink/ink963.xml"/><Relationship Id="rId39" Type="http://schemas.openxmlformats.org/officeDocument/2006/relationships/image" Target="../media/image1057.png"/><Relationship Id="rId34" Type="http://schemas.openxmlformats.org/officeDocument/2006/relationships/customXml" Target="../ink/ink971.xml"/><Relationship Id="rId50" Type="http://schemas.openxmlformats.org/officeDocument/2006/relationships/customXml" Target="../ink/ink979.xml"/><Relationship Id="rId55" Type="http://schemas.openxmlformats.org/officeDocument/2006/relationships/image" Target="../media/image1065.png"/><Relationship Id="rId76" Type="http://schemas.openxmlformats.org/officeDocument/2006/relationships/customXml" Target="../ink/ink992.xml"/><Relationship Id="rId7" Type="http://schemas.openxmlformats.org/officeDocument/2006/relationships/image" Target="../media/image1019.png"/><Relationship Id="rId71" Type="http://schemas.openxmlformats.org/officeDocument/2006/relationships/image" Target="../media/image1073.png"/><Relationship Id="rId2" Type="http://schemas.openxmlformats.org/officeDocument/2006/relationships/image" Target="../media/image703.png"/><Relationship Id="rId29" Type="http://schemas.openxmlformats.org/officeDocument/2006/relationships/image" Target="../media/image1052.png"/><Relationship Id="rId24" Type="http://schemas.openxmlformats.org/officeDocument/2006/relationships/customXml" Target="../ink/ink966.xml"/><Relationship Id="rId40" Type="http://schemas.openxmlformats.org/officeDocument/2006/relationships/customXml" Target="../ink/ink974.xml"/><Relationship Id="rId45" Type="http://schemas.openxmlformats.org/officeDocument/2006/relationships/image" Target="../media/image1060.png"/><Relationship Id="rId66" Type="http://schemas.openxmlformats.org/officeDocument/2006/relationships/customXml" Target="../ink/ink98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032.png"/><Relationship Id="rId7" Type="http://schemas.openxmlformats.org/officeDocument/2006/relationships/image" Target="../media/image1036.png"/><Relationship Id="rId2" Type="http://schemas.openxmlformats.org/officeDocument/2006/relationships/image" Target="../media/image10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5.png"/><Relationship Id="rId5" Type="http://schemas.openxmlformats.org/officeDocument/2006/relationships/image" Target="../media/image1034.png"/><Relationship Id="rId10" Type="http://schemas.openxmlformats.org/officeDocument/2006/relationships/image" Target="../media/image1079.png"/><Relationship Id="rId4" Type="http://schemas.openxmlformats.org/officeDocument/2006/relationships/image" Target="../media/image1033.png"/><Relationship Id="rId9" Type="http://schemas.openxmlformats.org/officeDocument/2006/relationships/image" Target="../media/image103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3.emf"/><Relationship Id="rId13" Type="http://schemas.openxmlformats.org/officeDocument/2006/relationships/customXml" Target="../ink/ink997.xml"/><Relationship Id="rId18" Type="http://schemas.openxmlformats.org/officeDocument/2006/relationships/image" Target="../media/image1096.png"/><Relationship Id="rId26" Type="http://schemas.openxmlformats.org/officeDocument/2006/relationships/image" Target="../media/image1100.png"/><Relationship Id="rId3" Type="http://schemas.openxmlformats.org/officeDocument/2006/relationships/image" Target="../media/image1080.png"/><Relationship Id="rId21" Type="http://schemas.openxmlformats.org/officeDocument/2006/relationships/customXml" Target="../ink/ink1001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093.png"/><Relationship Id="rId17" Type="http://schemas.openxmlformats.org/officeDocument/2006/relationships/customXml" Target="../ink/ink999.xml"/><Relationship Id="rId25" Type="http://schemas.openxmlformats.org/officeDocument/2006/relationships/customXml" Target="../ink/ink100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95.png"/><Relationship Id="rId20" Type="http://schemas.openxmlformats.org/officeDocument/2006/relationships/image" Target="../media/image10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2.emf"/><Relationship Id="rId11" Type="http://schemas.openxmlformats.org/officeDocument/2006/relationships/customXml" Target="../ink/ink996.xml"/><Relationship Id="rId24" Type="http://schemas.openxmlformats.org/officeDocument/2006/relationships/image" Target="../media/image1099.png"/><Relationship Id="rId5" Type="http://schemas.openxmlformats.org/officeDocument/2006/relationships/oleObject" Target="../embeddings/oleObject17.bin"/><Relationship Id="rId15" Type="http://schemas.openxmlformats.org/officeDocument/2006/relationships/customXml" Target="../ink/ink998.xml"/><Relationship Id="rId23" Type="http://schemas.openxmlformats.org/officeDocument/2006/relationships/customXml" Target="../ink/ink1002.xml"/><Relationship Id="rId28" Type="http://schemas.openxmlformats.org/officeDocument/2006/relationships/image" Target="../media/image1101.png"/><Relationship Id="rId10" Type="http://schemas.openxmlformats.org/officeDocument/2006/relationships/image" Target="../media/image1092.png"/><Relationship Id="rId19" Type="http://schemas.openxmlformats.org/officeDocument/2006/relationships/customXml" Target="../ink/ink1000.xml"/><Relationship Id="rId4" Type="http://schemas.openxmlformats.org/officeDocument/2006/relationships/image" Target="../media/image1081.png"/><Relationship Id="rId9" Type="http://schemas.openxmlformats.org/officeDocument/2006/relationships/customXml" Target="../ink/ink995.xml"/><Relationship Id="rId14" Type="http://schemas.openxmlformats.org/officeDocument/2006/relationships/image" Target="../media/image1094.png"/><Relationship Id="rId22" Type="http://schemas.openxmlformats.org/officeDocument/2006/relationships/image" Target="../media/image1098.png"/><Relationship Id="rId27" Type="http://schemas.openxmlformats.org/officeDocument/2006/relationships/customXml" Target="../ink/ink100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10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7.xml"/><Relationship Id="rId13" Type="http://schemas.openxmlformats.org/officeDocument/2006/relationships/image" Target="../media/image1109.png"/><Relationship Id="rId3" Type="http://schemas.openxmlformats.org/officeDocument/2006/relationships/image" Target="../media/image1086.emf"/><Relationship Id="rId7" Type="http://schemas.openxmlformats.org/officeDocument/2006/relationships/image" Target="../media/image1106.png"/><Relationship Id="rId12" Type="http://schemas.openxmlformats.org/officeDocument/2006/relationships/customXml" Target="../ink/ink1009.xml"/><Relationship Id="rId17" Type="http://schemas.openxmlformats.org/officeDocument/2006/relationships/image" Target="../media/image1111.png"/><Relationship Id="rId2" Type="http://schemas.openxmlformats.org/officeDocument/2006/relationships/oleObject" Target="../embeddings/oleObject20.bin"/><Relationship Id="rId16" Type="http://schemas.openxmlformats.org/officeDocument/2006/relationships/customXml" Target="../ink/ink10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6.xml"/><Relationship Id="rId11" Type="http://schemas.openxmlformats.org/officeDocument/2006/relationships/image" Target="../media/image1108.png"/><Relationship Id="rId5" Type="http://schemas.openxmlformats.org/officeDocument/2006/relationships/image" Target="../media/image1105.png"/><Relationship Id="rId15" Type="http://schemas.openxmlformats.org/officeDocument/2006/relationships/image" Target="../media/image1110.png"/><Relationship Id="rId10" Type="http://schemas.openxmlformats.org/officeDocument/2006/relationships/customXml" Target="../ink/ink1008.xml"/><Relationship Id="rId4" Type="http://schemas.openxmlformats.org/officeDocument/2006/relationships/customXml" Target="../ink/ink1005.xml"/><Relationship Id="rId9" Type="http://schemas.openxmlformats.org/officeDocument/2006/relationships/image" Target="../media/image1107.png"/><Relationship Id="rId14" Type="http://schemas.openxmlformats.org/officeDocument/2006/relationships/customXml" Target="../ink/ink101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.png"/><Relationship Id="rId21" Type="http://schemas.openxmlformats.org/officeDocument/2006/relationships/image" Target="../media/image43.png"/><Relationship Id="rId63" Type="http://schemas.openxmlformats.org/officeDocument/2006/relationships/image" Target="../media/image64.png"/><Relationship Id="rId159" Type="http://schemas.openxmlformats.org/officeDocument/2006/relationships/image" Target="../media/image112.png"/><Relationship Id="rId170" Type="http://schemas.openxmlformats.org/officeDocument/2006/relationships/customXml" Target="../ink/ink115.xml"/><Relationship Id="rId226" Type="http://schemas.openxmlformats.org/officeDocument/2006/relationships/customXml" Target="../ink/ink143.xml"/><Relationship Id="rId268" Type="http://schemas.openxmlformats.org/officeDocument/2006/relationships/customXml" Target="../ink/ink164.xml"/><Relationship Id="rId32" Type="http://schemas.openxmlformats.org/officeDocument/2006/relationships/customXml" Target="../ink/ink46.xml"/><Relationship Id="rId74" Type="http://schemas.openxmlformats.org/officeDocument/2006/relationships/customXml" Target="../ink/ink67.xml"/><Relationship Id="rId128" Type="http://schemas.openxmlformats.org/officeDocument/2006/relationships/customXml" Target="../ink/ink94.xml"/><Relationship Id="rId5" Type="http://schemas.openxmlformats.org/officeDocument/2006/relationships/image" Target="../media/image3.emf"/><Relationship Id="rId181" Type="http://schemas.openxmlformats.org/officeDocument/2006/relationships/image" Target="../media/image123.png"/><Relationship Id="rId237" Type="http://schemas.openxmlformats.org/officeDocument/2006/relationships/image" Target="../media/image151.png"/><Relationship Id="rId279" Type="http://schemas.openxmlformats.org/officeDocument/2006/relationships/image" Target="../media/image172.png"/><Relationship Id="rId22" Type="http://schemas.openxmlformats.org/officeDocument/2006/relationships/customXml" Target="../ink/ink41.xml"/><Relationship Id="rId43" Type="http://schemas.openxmlformats.org/officeDocument/2006/relationships/image" Target="../media/image54.png"/><Relationship Id="rId64" Type="http://schemas.openxmlformats.org/officeDocument/2006/relationships/customXml" Target="../ink/ink62.xml"/><Relationship Id="rId118" Type="http://schemas.openxmlformats.org/officeDocument/2006/relationships/customXml" Target="../ink/ink89.xml"/><Relationship Id="rId139" Type="http://schemas.openxmlformats.org/officeDocument/2006/relationships/image" Target="../media/image102.png"/><Relationship Id="rId85" Type="http://schemas.openxmlformats.org/officeDocument/2006/relationships/image" Target="../media/image75.png"/><Relationship Id="rId150" Type="http://schemas.openxmlformats.org/officeDocument/2006/relationships/customXml" Target="../ink/ink105.xml"/><Relationship Id="rId171" Type="http://schemas.openxmlformats.org/officeDocument/2006/relationships/image" Target="../media/image118.png"/><Relationship Id="rId192" Type="http://schemas.openxmlformats.org/officeDocument/2006/relationships/customXml" Target="../ink/ink126.xml"/><Relationship Id="rId206" Type="http://schemas.openxmlformats.org/officeDocument/2006/relationships/customXml" Target="../ink/ink133.xml"/><Relationship Id="rId227" Type="http://schemas.openxmlformats.org/officeDocument/2006/relationships/image" Target="../media/image146.png"/><Relationship Id="rId248" Type="http://schemas.openxmlformats.org/officeDocument/2006/relationships/customXml" Target="../ink/ink154.xml"/><Relationship Id="rId269" Type="http://schemas.openxmlformats.org/officeDocument/2006/relationships/image" Target="../media/image167.png"/><Relationship Id="rId12" Type="http://schemas.openxmlformats.org/officeDocument/2006/relationships/customXml" Target="../ink/ink36.xml"/><Relationship Id="rId33" Type="http://schemas.openxmlformats.org/officeDocument/2006/relationships/image" Target="../media/image49.png"/><Relationship Id="rId108" Type="http://schemas.openxmlformats.org/officeDocument/2006/relationships/customXml" Target="../ink/ink84.xml"/><Relationship Id="rId129" Type="http://schemas.openxmlformats.org/officeDocument/2006/relationships/image" Target="../media/image97.png"/><Relationship Id="rId280" Type="http://schemas.openxmlformats.org/officeDocument/2006/relationships/customXml" Target="../ink/ink170.xml"/><Relationship Id="rId54" Type="http://schemas.openxmlformats.org/officeDocument/2006/relationships/customXml" Target="../ink/ink57.xml"/><Relationship Id="rId75" Type="http://schemas.openxmlformats.org/officeDocument/2006/relationships/image" Target="../media/image70.png"/><Relationship Id="rId96" Type="http://schemas.openxmlformats.org/officeDocument/2006/relationships/customXml" Target="../ink/ink78.xml"/><Relationship Id="rId140" Type="http://schemas.openxmlformats.org/officeDocument/2006/relationships/customXml" Target="../ink/ink100.xml"/><Relationship Id="rId161" Type="http://schemas.openxmlformats.org/officeDocument/2006/relationships/image" Target="../media/image113.png"/><Relationship Id="rId182" Type="http://schemas.openxmlformats.org/officeDocument/2006/relationships/customXml" Target="../ink/ink121.xml"/><Relationship Id="rId217" Type="http://schemas.openxmlformats.org/officeDocument/2006/relationships/image" Target="../media/image141.png"/><Relationship Id="rId6" Type="http://schemas.openxmlformats.org/officeDocument/2006/relationships/customXml" Target="../ink/ink33.xml"/><Relationship Id="rId238" Type="http://schemas.openxmlformats.org/officeDocument/2006/relationships/customXml" Target="../ink/ink149.xml"/><Relationship Id="rId259" Type="http://schemas.openxmlformats.org/officeDocument/2006/relationships/image" Target="../media/image162.png"/><Relationship Id="rId23" Type="http://schemas.openxmlformats.org/officeDocument/2006/relationships/image" Target="../media/image44.png"/><Relationship Id="rId119" Type="http://schemas.openxmlformats.org/officeDocument/2006/relationships/image" Target="../media/image92.png"/><Relationship Id="rId270" Type="http://schemas.openxmlformats.org/officeDocument/2006/relationships/customXml" Target="../ink/ink165.xml"/><Relationship Id="rId44" Type="http://schemas.openxmlformats.org/officeDocument/2006/relationships/customXml" Target="../ink/ink52.xml"/><Relationship Id="rId65" Type="http://schemas.openxmlformats.org/officeDocument/2006/relationships/image" Target="../media/image65.png"/><Relationship Id="rId86" Type="http://schemas.openxmlformats.org/officeDocument/2006/relationships/customXml" Target="../ink/ink73.xml"/><Relationship Id="rId130" Type="http://schemas.openxmlformats.org/officeDocument/2006/relationships/customXml" Target="../ink/ink95.xml"/><Relationship Id="rId151" Type="http://schemas.openxmlformats.org/officeDocument/2006/relationships/image" Target="../media/image108.png"/><Relationship Id="rId172" Type="http://schemas.openxmlformats.org/officeDocument/2006/relationships/customXml" Target="../ink/ink116.xml"/><Relationship Id="rId193" Type="http://schemas.openxmlformats.org/officeDocument/2006/relationships/image" Target="../media/image129.png"/><Relationship Id="rId207" Type="http://schemas.openxmlformats.org/officeDocument/2006/relationships/image" Target="../media/image136.png"/><Relationship Id="rId228" Type="http://schemas.openxmlformats.org/officeDocument/2006/relationships/customXml" Target="../ink/ink144.xml"/><Relationship Id="rId249" Type="http://schemas.openxmlformats.org/officeDocument/2006/relationships/image" Target="../media/image157.png"/><Relationship Id="rId13" Type="http://schemas.openxmlformats.org/officeDocument/2006/relationships/image" Target="../media/image39.png"/><Relationship Id="rId109" Type="http://schemas.openxmlformats.org/officeDocument/2006/relationships/image" Target="../media/image87.png"/><Relationship Id="rId260" Type="http://schemas.openxmlformats.org/officeDocument/2006/relationships/customXml" Target="../ink/ink160.xml"/><Relationship Id="rId281" Type="http://schemas.openxmlformats.org/officeDocument/2006/relationships/image" Target="../media/image173.png"/><Relationship Id="rId34" Type="http://schemas.openxmlformats.org/officeDocument/2006/relationships/customXml" Target="../ink/ink47.xml"/><Relationship Id="rId55" Type="http://schemas.openxmlformats.org/officeDocument/2006/relationships/image" Target="../media/image60.png"/><Relationship Id="rId76" Type="http://schemas.openxmlformats.org/officeDocument/2006/relationships/customXml" Target="../ink/ink68.xml"/><Relationship Id="rId97" Type="http://schemas.openxmlformats.org/officeDocument/2006/relationships/image" Target="../media/image81.png"/><Relationship Id="rId120" Type="http://schemas.openxmlformats.org/officeDocument/2006/relationships/customXml" Target="../ink/ink90.xml"/><Relationship Id="rId141" Type="http://schemas.openxmlformats.org/officeDocument/2006/relationships/image" Target="../media/image103.png"/><Relationship Id="rId7" Type="http://schemas.openxmlformats.org/officeDocument/2006/relationships/image" Target="../media/image36.png"/><Relationship Id="rId162" Type="http://schemas.openxmlformats.org/officeDocument/2006/relationships/customXml" Target="../ink/ink111.xml"/><Relationship Id="rId183" Type="http://schemas.openxmlformats.org/officeDocument/2006/relationships/image" Target="../media/image124.png"/><Relationship Id="rId218" Type="http://schemas.openxmlformats.org/officeDocument/2006/relationships/customXml" Target="../ink/ink139.xml"/><Relationship Id="rId239" Type="http://schemas.openxmlformats.org/officeDocument/2006/relationships/image" Target="../media/image152.png"/><Relationship Id="rId250" Type="http://schemas.openxmlformats.org/officeDocument/2006/relationships/customXml" Target="../ink/ink155.xml"/><Relationship Id="rId271" Type="http://schemas.openxmlformats.org/officeDocument/2006/relationships/image" Target="../media/image168.png"/><Relationship Id="rId24" Type="http://schemas.openxmlformats.org/officeDocument/2006/relationships/customXml" Target="../ink/ink42.xml"/><Relationship Id="rId45" Type="http://schemas.openxmlformats.org/officeDocument/2006/relationships/image" Target="../media/image55.png"/><Relationship Id="rId66" Type="http://schemas.openxmlformats.org/officeDocument/2006/relationships/customXml" Target="../ink/ink63.xml"/><Relationship Id="rId87" Type="http://schemas.openxmlformats.org/officeDocument/2006/relationships/image" Target="../media/image76.png"/><Relationship Id="rId110" Type="http://schemas.openxmlformats.org/officeDocument/2006/relationships/customXml" Target="../ink/ink85.xml"/><Relationship Id="rId131" Type="http://schemas.openxmlformats.org/officeDocument/2006/relationships/image" Target="../media/image98.png"/><Relationship Id="rId152" Type="http://schemas.openxmlformats.org/officeDocument/2006/relationships/customXml" Target="../ink/ink106.xml"/><Relationship Id="rId173" Type="http://schemas.openxmlformats.org/officeDocument/2006/relationships/image" Target="../media/image119.png"/><Relationship Id="rId194" Type="http://schemas.openxmlformats.org/officeDocument/2006/relationships/customXml" Target="../ink/ink127.xml"/><Relationship Id="rId208" Type="http://schemas.openxmlformats.org/officeDocument/2006/relationships/customXml" Target="../ink/ink134.xml"/><Relationship Id="rId229" Type="http://schemas.openxmlformats.org/officeDocument/2006/relationships/image" Target="../media/image147.png"/><Relationship Id="rId240" Type="http://schemas.openxmlformats.org/officeDocument/2006/relationships/customXml" Target="../ink/ink150.xml"/><Relationship Id="rId261" Type="http://schemas.openxmlformats.org/officeDocument/2006/relationships/image" Target="../media/image163.png"/><Relationship Id="rId14" Type="http://schemas.openxmlformats.org/officeDocument/2006/relationships/customXml" Target="../ink/ink37.xml"/><Relationship Id="rId35" Type="http://schemas.openxmlformats.org/officeDocument/2006/relationships/image" Target="../media/image50.png"/><Relationship Id="rId56" Type="http://schemas.openxmlformats.org/officeDocument/2006/relationships/customXml" Target="../ink/ink58.xml"/><Relationship Id="rId77" Type="http://schemas.openxmlformats.org/officeDocument/2006/relationships/image" Target="../media/image71.png"/><Relationship Id="rId100" Type="http://schemas.openxmlformats.org/officeDocument/2006/relationships/customXml" Target="../ink/ink80.xml"/><Relationship Id="rId8" Type="http://schemas.openxmlformats.org/officeDocument/2006/relationships/customXml" Target="../ink/ink34.xml"/><Relationship Id="rId98" Type="http://schemas.openxmlformats.org/officeDocument/2006/relationships/customXml" Target="../ink/ink79.xml"/><Relationship Id="rId121" Type="http://schemas.openxmlformats.org/officeDocument/2006/relationships/image" Target="../media/image93.png"/><Relationship Id="rId142" Type="http://schemas.openxmlformats.org/officeDocument/2006/relationships/customXml" Target="../ink/ink101.xml"/><Relationship Id="rId163" Type="http://schemas.openxmlformats.org/officeDocument/2006/relationships/image" Target="../media/image114.png"/><Relationship Id="rId184" Type="http://schemas.openxmlformats.org/officeDocument/2006/relationships/customXml" Target="../ink/ink122.xml"/><Relationship Id="rId219" Type="http://schemas.openxmlformats.org/officeDocument/2006/relationships/image" Target="../media/image142.png"/><Relationship Id="rId230" Type="http://schemas.openxmlformats.org/officeDocument/2006/relationships/customXml" Target="../ink/ink145.xml"/><Relationship Id="rId251" Type="http://schemas.openxmlformats.org/officeDocument/2006/relationships/image" Target="../media/image158.png"/><Relationship Id="rId25" Type="http://schemas.openxmlformats.org/officeDocument/2006/relationships/image" Target="../media/image45.png"/><Relationship Id="rId46" Type="http://schemas.openxmlformats.org/officeDocument/2006/relationships/customXml" Target="../ink/ink53.xml"/><Relationship Id="rId67" Type="http://schemas.openxmlformats.org/officeDocument/2006/relationships/image" Target="../media/image66.png"/><Relationship Id="rId272" Type="http://schemas.openxmlformats.org/officeDocument/2006/relationships/customXml" Target="../ink/ink166.xml"/><Relationship Id="rId88" Type="http://schemas.openxmlformats.org/officeDocument/2006/relationships/customXml" Target="../ink/ink74.xml"/><Relationship Id="rId111" Type="http://schemas.openxmlformats.org/officeDocument/2006/relationships/image" Target="../media/image88.png"/><Relationship Id="rId132" Type="http://schemas.openxmlformats.org/officeDocument/2006/relationships/customXml" Target="../ink/ink96.xml"/><Relationship Id="rId153" Type="http://schemas.openxmlformats.org/officeDocument/2006/relationships/image" Target="../media/image109.png"/><Relationship Id="rId174" Type="http://schemas.openxmlformats.org/officeDocument/2006/relationships/customXml" Target="../ink/ink117.xml"/><Relationship Id="rId195" Type="http://schemas.openxmlformats.org/officeDocument/2006/relationships/image" Target="../media/image130.png"/><Relationship Id="rId209" Type="http://schemas.openxmlformats.org/officeDocument/2006/relationships/image" Target="../media/image137.png"/><Relationship Id="rId220" Type="http://schemas.openxmlformats.org/officeDocument/2006/relationships/customXml" Target="../ink/ink140.xml"/><Relationship Id="rId241" Type="http://schemas.openxmlformats.org/officeDocument/2006/relationships/image" Target="../media/image153.png"/><Relationship Id="rId15" Type="http://schemas.openxmlformats.org/officeDocument/2006/relationships/image" Target="../media/image40.png"/><Relationship Id="rId36" Type="http://schemas.openxmlformats.org/officeDocument/2006/relationships/customXml" Target="../ink/ink48.xml"/><Relationship Id="rId57" Type="http://schemas.openxmlformats.org/officeDocument/2006/relationships/image" Target="../media/image61.png"/><Relationship Id="rId262" Type="http://schemas.openxmlformats.org/officeDocument/2006/relationships/customXml" Target="../ink/ink161.xml"/><Relationship Id="rId78" Type="http://schemas.openxmlformats.org/officeDocument/2006/relationships/customXml" Target="../ink/ink69.xml"/><Relationship Id="rId99" Type="http://schemas.openxmlformats.org/officeDocument/2006/relationships/image" Target="../media/image82.png"/><Relationship Id="rId101" Type="http://schemas.openxmlformats.org/officeDocument/2006/relationships/image" Target="../media/image83.png"/><Relationship Id="rId122" Type="http://schemas.openxmlformats.org/officeDocument/2006/relationships/customXml" Target="../ink/ink91.xml"/><Relationship Id="rId143" Type="http://schemas.openxmlformats.org/officeDocument/2006/relationships/image" Target="../media/image104.png"/><Relationship Id="rId164" Type="http://schemas.openxmlformats.org/officeDocument/2006/relationships/customXml" Target="../ink/ink112.xml"/><Relationship Id="rId185" Type="http://schemas.openxmlformats.org/officeDocument/2006/relationships/image" Target="../media/image125.png"/><Relationship Id="rId9" Type="http://schemas.openxmlformats.org/officeDocument/2006/relationships/image" Target="../media/image37.png"/><Relationship Id="rId210" Type="http://schemas.openxmlformats.org/officeDocument/2006/relationships/customXml" Target="../ink/ink135.xml"/><Relationship Id="rId26" Type="http://schemas.openxmlformats.org/officeDocument/2006/relationships/customXml" Target="../ink/ink43.xml"/><Relationship Id="rId231" Type="http://schemas.openxmlformats.org/officeDocument/2006/relationships/image" Target="../media/image148.png"/><Relationship Id="rId252" Type="http://schemas.openxmlformats.org/officeDocument/2006/relationships/customXml" Target="../ink/ink156.xml"/><Relationship Id="rId273" Type="http://schemas.openxmlformats.org/officeDocument/2006/relationships/image" Target="../media/image169.png"/><Relationship Id="rId47" Type="http://schemas.openxmlformats.org/officeDocument/2006/relationships/image" Target="../media/image56.png"/><Relationship Id="rId68" Type="http://schemas.openxmlformats.org/officeDocument/2006/relationships/customXml" Target="../ink/ink64.xml"/><Relationship Id="rId89" Type="http://schemas.openxmlformats.org/officeDocument/2006/relationships/image" Target="../media/image77.png"/><Relationship Id="rId112" Type="http://schemas.openxmlformats.org/officeDocument/2006/relationships/customXml" Target="../ink/ink86.xml"/><Relationship Id="rId133" Type="http://schemas.openxmlformats.org/officeDocument/2006/relationships/image" Target="../media/image99.png"/><Relationship Id="rId154" Type="http://schemas.openxmlformats.org/officeDocument/2006/relationships/customXml" Target="../ink/ink107.xml"/><Relationship Id="rId175" Type="http://schemas.openxmlformats.org/officeDocument/2006/relationships/image" Target="../media/image120.png"/><Relationship Id="rId196" Type="http://schemas.openxmlformats.org/officeDocument/2006/relationships/customXml" Target="../ink/ink128.xml"/><Relationship Id="rId200" Type="http://schemas.openxmlformats.org/officeDocument/2006/relationships/customXml" Target="../ink/ink130.xml"/><Relationship Id="rId16" Type="http://schemas.openxmlformats.org/officeDocument/2006/relationships/customXml" Target="../ink/ink38.xml"/><Relationship Id="rId221" Type="http://schemas.openxmlformats.org/officeDocument/2006/relationships/image" Target="../media/image143.png"/><Relationship Id="rId242" Type="http://schemas.openxmlformats.org/officeDocument/2006/relationships/customXml" Target="../ink/ink151.xml"/><Relationship Id="rId263" Type="http://schemas.openxmlformats.org/officeDocument/2006/relationships/image" Target="../media/image164.png"/><Relationship Id="rId37" Type="http://schemas.openxmlformats.org/officeDocument/2006/relationships/image" Target="../media/image51.png"/><Relationship Id="rId58" Type="http://schemas.openxmlformats.org/officeDocument/2006/relationships/customXml" Target="../ink/ink59.xml"/><Relationship Id="rId79" Type="http://schemas.openxmlformats.org/officeDocument/2006/relationships/image" Target="../media/image72.png"/><Relationship Id="rId102" Type="http://schemas.openxmlformats.org/officeDocument/2006/relationships/customXml" Target="../ink/ink81.xml"/><Relationship Id="rId123" Type="http://schemas.openxmlformats.org/officeDocument/2006/relationships/image" Target="../media/image94.png"/><Relationship Id="rId144" Type="http://schemas.openxmlformats.org/officeDocument/2006/relationships/customXml" Target="../ink/ink102.xml"/><Relationship Id="rId90" Type="http://schemas.openxmlformats.org/officeDocument/2006/relationships/customXml" Target="../ink/ink75.xml"/><Relationship Id="rId165" Type="http://schemas.openxmlformats.org/officeDocument/2006/relationships/image" Target="../media/image115.png"/><Relationship Id="rId186" Type="http://schemas.openxmlformats.org/officeDocument/2006/relationships/customXml" Target="../ink/ink123.xml"/><Relationship Id="rId211" Type="http://schemas.openxmlformats.org/officeDocument/2006/relationships/image" Target="../media/image138.png"/><Relationship Id="rId232" Type="http://schemas.openxmlformats.org/officeDocument/2006/relationships/customXml" Target="../ink/ink146.xml"/><Relationship Id="rId253" Type="http://schemas.openxmlformats.org/officeDocument/2006/relationships/image" Target="../media/image159.png"/><Relationship Id="rId274" Type="http://schemas.openxmlformats.org/officeDocument/2006/relationships/customXml" Target="../ink/ink167.xml"/><Relationship Id="rId27" Type="http://schemas.openxmlformats.org/officeDocument/2006/relationships/image" Target="../media/image46.png"/><Relationship Id="rId48" Type="http://schemas.openxmlformats.org/officeDocument/2006/relationships/customXml" Target="../ink/ink54.xml"/><Relationship Id="rId69" Type="http://schemas.openxmlformats.org/officeDocument/2006/relationships/image" Target="../media/image67.png"/><Relationship Id="rId113" Type="http://schemas.openxmlformats.org/officeDocument/2006/relationships/image" Target="../media/image89.png"/><Relationship Id="rId134" Type="http://schemas.openxmlformats.org/officeDocument/2006/relationships/customXml" Target="../ink/ink97.xml"/><Relationship Id="rId80" Type="http://schemas.openxmlformats.org/officeDocument/2006/relationships/customXml" Target="../ink/ink70.xml"/><Relationship Id="rId155" Type="http://schemas.openxmlformats.org/officeDocument/2006/relationships/image" Target="../media/image110.png"/><Relationship Id="rId176" Type="http://schemas.openxmlformats.org/officeDocument/2006/relationships/customXml" Target="../ink/ink118.xml"/><Relationship Id="rId197" Type="http://schemas.openxmlformats.org/officeDocument/2006/relationships/image" Target="../media/image131.png"/><Relationship Id="rId201" Type="http://schemas.openxmlformats.org/officeDocument/2006/relationships/image" Target="../media/image133.png"/><Relationship Id="rId222" Type="http://schemas.openxmlformats.org/officeDocument/2006/relationships/customXml" Target="../ink/ink141.xml"/><Relationship Id="rId243" Type="http://schemas.openxmlformats.org/officeDocument/2006/relationships/image" Target="../media/image154.png"/><Relationship Id="rId264" Type="http://schemas.openxmlformats.org/officeDocument/2006/relationships/customXml" Target="../ink/ink162.xml"/><Relationship Id="rId17" Type="http://schemas.openxmlformats.org/officeDocument/2006/relationships/image" Target="../media/image41.png"/><Relationship Id="rId38" Type="http://schemas.openxmlformats.org/officeDocument/2006/relationships/customXml" Target="../ink/ink49.xml"/><Relationship Id="rId59" Type="http://schemas.openxmlformats.org/officeDocument/2006/relationships/image" Target="../media/image62.png"/><Relationship Id="rId103" Type="http://schemas.openxmlformats.org/officeDocument/2006/relationships/image" Target="../media/image84.png"/><Relationship Id="rId124" Type="http://schemas.openxmlformats.org/officeDocument/2006/relationships/customXml" Target="../ink/ink92.xml"/><Relationship Id="rId70" Type="http://schemas.openxmlformats.org/officeDocument/2006/relationships/customXml" Target="../ink/ink65.xml"/><Relationship Id="rId91" Type="http://schemas.openxmlformats.org/officeDocument/2006/relationships/image" Target="../media/image78.png"/><Relationship Id="rId145" Type="http://schemas.openxmlformats.org/officeDocument/2006/relationships/image" Target="../media/image105.png"/><Relationship Id="rId166" Type="http://schemas.openxmlformats.org/officeDocument/2006/relationships/customXml" Target="../ink/ink113.xml"/><Relationship Id="rId187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36.xml"/><Relationship Id="rId233" Type="http://schemas.openxmlformats.org/officeDocument/2006/relationships/image" Target="../media/image149.png"/><Relationship Id="rId254" Type="http://schemas.openxmlformats.org/officeDocument/2006/relationships/customXml" Target="../ink/ink157.xml"/><Relationship Id="rId28" Type="http://schemas.openxmlformats.org/officeDocument/2006/relationships/customXml" Target="../ink/ink44.xml"/><Relationship Id="rId49" Type="http://schemas.openxmlformats.org/officeDocument/2006/relationships/image" Target="../media/image57.png"/><Relationship Id="rId114" Type="http://schemas.openxmlformats.org/officeDocument/2006/relationships/customXml" Target="../ink/ink87.xml"/><Relationship Id="rId275" Type="http://schemas.openxmlformats.org/officeDocument/2006/relationships/image" Target="../media/image170.png"/><Relationship Id="rId60" Type="http://schemas.openxmlformats.org/officeDocument/2006/relationships/customXml" Target="../ink/ink60.xml"/><Relationship Id="rId81" Type="http://schemas.openxmlformats.org/officeDocument/2006/relationships/image" Target="../media/image73.png"/><Relationship Id="rId135" Type="http://schemas.openxmlformats.org/officeDocument/2006/relationships/image" Target="../media/image100.png"/><Relationship Id="rId156" Type="http://schemas.openxmlformats.org/officeDocument/2006/relationships/customXml" Target="../ink/ink108.xml"/><Relationship Id="rId177" Type="http://schemas.openxmlformats.org/officeDocument/2006/relationships/image" Target="../media/image121.png"/><Relationship Id="rId198" Type="http://schemas.openxmlformats.org/officeDocument/2006/relationships/customXml" Target="../ink/ink129.xml"/><Relationship Id="rId202" Type="http://schemas.openxmlformats.org/officeDocument/2006/relationships/customXml" Target="../ink/ink131.xml"/><Relationship Id="rId223" Type="http://schemas.openxmlformats.org/officeDocument/2006/relationships/image" Target="../media/image144.png"/><Relationship Id="rId244" Type="http://schemas.openxmlformats.org/officeDocument/2006/relationships/customXml" Target="../ink/ink152.xml"/><Relationship Id="rId18" Type="http://schemas.openxmlformats.org/officeDocument/2006/relationships/customXml" Target="../ink/ink39.xml"/><Relationship Id="rId39" Type="http://schemas.openxmlformats.org/officeDocument/2006/relationships/image" Target="../media/image52.png"/><Relationship Id="rId265" Type="http://schemas.openxmlformats.org/officeDocument/2006/relationships/image" Target="../media/image165.png"/><Relationship Id="rId50" Type="http://schemas.openxmlformats.org/officeDocument/2006/relationships/customXml" Target="../ink/ink55.xml"/><Relationship Id="rId104" Type="http://schemas.openxmlformats.org/officeDocument/2006/relationships/customXml" Target="../ink/ink82.xml"/><Relationship Id="rId125" Type="http://schemas.openxmlformats.org/officeDocument/2006/relationships/image" Target="../media/image95.png"/><Relationship Id="rId146" Type="http://schemas.openxmlformats.org/officeDocument/2006/relationships/customXml" Target="../ink/ink103.xml"/><Relationship Id="rId167" Type="http://schemas.openxmlformats.org/officeDocument/2006/relationships/image" Target="../media/image116.png"/><Relationship Id="rId188" Type="http://schemas.openxmlformats.org/officeDocument/2006/relationships/customXml" Target="../ink/ink124.xml"/><Relationship Id="rId71" Type="http://schemas.openxmlformats.org/officeDocument/2006/relationships/image" Target="../media/image68.png"/><Relationship Id="rId92" Type="http://schemas.openxmlformats.org/officeDocument/2006/relationships/customXml" Target="../ink/ink76.xml"/><Relationship Id="rId213" Type="http://schemas.openxmlformats.org/officeDocument/2006/relationships/image" Target="../media/image139.png"/><Relationship Id="rId234" Type="http://schemas.openxmlformats.org/officeDocument/2006/relationships/customXml" Target="../ink/ink147.xml"/><Relationship Id="rId2" Type="http://schemas.openxmlformats.org/officeDocument/2006/relationships/oleObject" Target="../embeddings/oleObject2.bin"/><Relationship Id="rId29" Type="http://schemas.openxmlformats.org/officeDocument/2006/relationships/image" Target="../media/image47.png"/><Relationship Id="rId255" Type="http://schemas.openxmlformats.org/officeDocument/2006/relationships/image" Target="../media/image160.png"/><Relationship Id="rId276" Type="http://schemas.openxmlformats.org/officeDocument/2006/relationships/customXml" Target="../ink/ink168.xml"/><Relationship Id="rId40" Type="http://schemas.openxmlformats.org/officeDocument/2006/relationships/customXml" Target="../ink/ink50.xml"/><Relationship Id="rId115" Type="http://schemas.openxmlformats.org/officeDocument/2006/relationships/image" Target="../media/image90.png"/><Relationship Id="rId136" Type="http://schemas.openxmlformats.org/officeDocument/2006/relationships/customXml" Target="../ink/ink98.xml"/><Relationship Id="rId157" Type="http://schemas.openxmlformats.org/officeDocument/2006/relationships/image" Target="../media/image111.png"/><Relationship Id="rId178" Type="http://schemas.openxmlformats.org/officeDocument/2006/relationships/customXml" Target="../ink/ink119.xml"/><Relationship Id="rId61" Type="http://schemas.openxmlformats.org/officeDocument/2006/relationships/image" Target="../media/image63.png"/><Relationship Id="rId82" Type="http://schemas.openxmlformats.org/officeDocument/2006/relationships/customXml" Target="../ink/ink71.xml"/><Relationship Id="rId199" Type="http://schemas.openxmlformats.org/officeDocument/2006/relationships/image" Target="../media/image132.png"/><Relationship Id="rId203" Type="http://schemas.openxmlformats.org/officeDocument/2006/relationships/image" Target="../media/image134.png"/><Relationship Id="rId19" Type="http://schemas.openxmlformats.org/officeDocument/2006/relationships/image" Target="../media/image42.png"/><Relationship Id="rId224" Type="http://schemas.openxmlformats.org/officeDocument/2006/relationships/customXml" Target="../ink/ink142.xml"/><Relationship Id="rId245" Type="http://schemas.openxmlformats.org/officeDocument/2006/relationships/image" Target="../media/image155.png"/><Relationship Id="rId266" Type="http://schemas.openxmlformats.org/officeDocument/2006/relationships/customXml" Target="../ink/ink163.xml"/><Relationship Id="rId30" Type="http://schemas.openxmlformats.org/officeDocument/2006/relationships/customXml" Target="../ink/ink45.xml"/><Relationship Id="rId105" Type="http://schemas.openxmlformats.org/officeDocument/2006/relationships/image" Target="../media/image85.png"/><Relationship Id="rId126" Type="http://schemas.openxmlformats.org/officeDocument/2006/relationships/customXml" Target="../ink/ink93.xml"/><Relationship Id="rId147" Type="http://schemas.openxmlformats.org/officeDocument/2006/relationships/image" Target="../media/image106.png"/><Relationship Id="rId168" Type="http://schemas.openxmlformats.org/officeDocument/2006/relationships/customXml" Target="../ink/ink114.xml"/><Relationship Id="rId51" Type="http://schemas.openxmlformats.org/officeDocument/2006/relationships/image" Target="../media/image58.png"/><Relationship Id="rId72" Type="http://schemas.openxmlformats.org/officeDocument/2006/relationships/customXml" Target="../ink/ink66.xml"/><Relationship Id="rId93" Type="http://schemas.openxmlformats.org/officeDocument/2006/relationships/image" Target="../media/image79.png"/><Relationship Id="rId189" Type="http://schemas.openxmlformats.org/officeDocument/2006/relationships/image" Target="../media/image127.png"/><Relationship Id="rId3" Type="http://schemas.openxmlformats.org/officeDocument/2006/relationships/image" Target="../media/image2.emf"/><Relationship Id="rId214" Type="http://schemas.openxmlformats.org/officeDocument/2006/relationships/customXml" Target="../ink/ink137.xml"/><Relationship Id="rId235" Type="http://schemas.openxmlformats.org/officeDocument/2006/relationships/image" Target="../media/image150.png"/><Relationship Id="rId256" Type="http://schemas.openxmlformats.org/officeDocument/2006/relationships/customXml" Target="../ink/ink158.xml"/><Relationship Id="rId277" Type="http://schemas.openxmlformats.org/officeDocument/2006/relationships/image" Target="../media/image171.png"/><Relationship Id="rId116" Type="http://schemas.openxmlformats.org/officeDocument/2006/relationships/customXml" Target="../ink/ink88.xml"/><Relationship Id="rId137" Type="http://schemas.openxmlformats.org/officeDocument/2006/relationships/image" Target="../media/image101.png"/><Relationship Id="rId158" Type="http://schemas.openxmlformats.org/officeDocument/2006/relationships/customXml" Target="../ink/ink109.xml"/><Relationship Id="rId20" Type="http://schemas.openxmlformats.org/officeDocument/2006/relationships/customXml" Target="../ink/ink40.xml"/><Relationship Id="rId41" Type="http://schemas.openxmlformats.org/officeDocument/2006/relationships/image" Target="../media/image53.png"/><Relationship Id="rId62" Type="http://schemas.openxmlformats.org/officeDocument/2006/relationships/customXml" Target="../ink/ink61.xml"/><Relationship Id="rId83" Type="http://schemas.openxmlformats.org/officeDocument/2006/relationships/image" Target="../media/image74.png"/><Relationship Id="rId179" Type="http://schemas.openxmlformats.org/officeDocument/2006/relationships/image" Target="../media/image122.png"/><Relationship Id="rId190" Type="http://schemas.openxmlformats.org/officeDocument/2006/relationships/customXml" Target="../ink/ink125.xml"/><Relationship Id="rId204" Type="http://schemas.openxmlformats.org/officeDocument/2006/relationships/customXml" Target="../ink/ink132.xml"/><Relationship Id="rId225" Type="http://schemas.openxmlformats.org/officeDocument/2006/relationships/image" Target="../media/image145.png"/><Relationship Id="rId246" Type="http://schemas.openxmlformats.org/officeDocument/2006/relationships/customXml" Target="../ink/ink153.xml"/><Relationship Id="rId267" Type="http://schemas.openxmlformats.org/officeDocument/2006/relationships/image" Target="../media/image166.png"/><Relationship Id="rId106" Type="http://schemas.openxmlformats.org/officeDocument/2006/relationships/customXml" Target="../ink/ink83.xml"/><Relationship Id="rId127" Type="http://schemas.openxmlformats.org/officeDocument/2006/relationships/image" Target="../media/image96.png"/><Relationship Id="rId10" Type="http://schemas.openxmlformats.org/officeDocument/2006/relationships/customXml" Target="../ink/ink35.xml"/><Relationship Id="rId31" Type="http://schemas.openxmlformats.org/officeDocument/2006/relationships/image" Target="../media/image48.png"/><Relationship Id="rId52" Type="http://schemas.openxmlformats.org/officeDocument/2006/relationships/customXml" Target="../ink/ink56.xml"/><Relationship Id="rId73" Type="http://schemas.openxmlformats.org/officeDocument/2006/relationships/image" Target="../media/image69.png"/><Relationship Id="rId94" Type="http://schemas.openxmlformats.org/officeDocument/2006/relationships/customXml" Target="../ink/ink77.xml"/><Relationship Id="rId148" Type="http://schemas.openxmlformats.org/officeDocument/2006/relationships/customXml" Target="../ink/ink104.xml"/><Relationship Id="rId169" Type="http://schemas.openxmlformats.org/officeDocument/2006/relationships/image" Target="../media/image117.png"/><Relationship Id="rId4" Type="http://schemas.openxmlformats.org/officeDocument/2006/relationships/oleObject" Target="../embeddings/oleObject3.bin"/><Relationship Id="rId180" Type="http://schemas.openxmlformats.org/officeDocument/2006/relationships/customXml" Target="../ink/ink120.xml"/><Relationship Id="rId215" Type="http://schemas.openxmlformats.org/officeDocument/2006/relationships/image" Target="../media/image140.png"/><Relationship Id="rId236" Type="http://schemas.openxmlformats.org/officeDocument/2006/relationships/customXml" Target="../ink/ink148.xml"/><Relationship Id="rId257" Type="http://schemas.openxmlformats.org/officeDocument/2006/relationships/image" Target="../media/image161.png"/><Relationship Id="rId278" Type="http://schemas.openxmlformats.org/officeDocument/2006/relationships/customXml" Target="../ink/ink169.xml"/><Relationship Id="rId42" Type="http://schemas.openxmlformats.org/officeDocument/2006/relationships/customXml" Target="../ink/ink51.xml"/><Relationship Id="rId84" Type="http://schemas.openxmlformats.org/officeDocument/2006/relationships/customXml" Target="../ink/ink72.xml"/><Relationship Id="rId138" Type="http://schemas.openxmlformats.org/officeDocument/2006/relationships/customXml" Target="../ink/ink99.xml"/><Relationship Id="rId191" Type="http://schemas.openxmlformats.org/officeDocument/2006/relationships/image" Target="../media/image128.png"/><Relationship Id="rId205" Type="http://schemas.openxmlformats.org/officeDocument/2006/relationships/image" Target="../media/image135.png"/><Relationship Id="rId247" Type="http://schemas.openxmlformats.org/officeDocument/2006/relationships/image" Target="../media/image156.png"/><Relationship Id="rId107" Type="http://schemas.openxmlformats.org/officeDocument/2006/relationships/image" Target="../media/image86.png"/><Relationship Id="rId11" Type="http://schemas.openxmlformats.org/officeDocument/2006/relationships/image" Target="../media/image38.png"/><Relationship Id="rId53" Type="http://schemas.openxmlformats.org/officeDocument/2006/relationships/image" Target="../media/image59.png"/><Relationship Id="rId149" Type="http://schemas.openxmlformats.org/officeDocument/2006/relationships/image" Target="../media/image107.png"/><Relationship Id="rId95" Type="http://schemas.openxmlformats.org/officeDocument/2006/relationships/image" Target="../media/image80.png"/><Relationship Id="rId160" Type="http://schemas.openxmlformats.org/officeDocument/2006/relationships/customXml" Target="../ink/ink110.xml"/><Relationship Id="rId216" Type="http://schemas.openxmlformats.org/officeDocument/2006/relationships/customXml" Target="../ink/ink138.xml"/><Relationship Id="rId258" Type="http://schemas.openxmlformats.org/officeDocument/2006/relationships/customXml" Target="../ink/ink1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4.png"/><Relationship Id="rId13" Type="http://schemas.openxmlformats.org/officeDocument/2006/relationships/image" Target="../media/image1116.png"/><Relationship Id="rId18" Type="http://schemas.openxmlformats.org/officeDocument/2006/relationships/image" Target="../media/image1121.png"/><Relationship Id="rId3" Type="http://schemas.openxmlformats.org/officeDocument/2006/relationships/image" Target="../media/image1089.png"/><Relationship Id="rId21" Type="http://schemas.openxmlformats.org/officeDocument/2006/relationships/image" Target="../media/image1124.png"/><Relationship Id="rId7" Type="http://schemas.openxmlformats.org/officeDocument/2006/relationships/image" Target="../media/image1103.png"/><Relationship Id="rId12" Type="http://schemas.openxmlformats.org/officeDocument/2006/relationships/image" Target="../media/image1115.png"/><Relationship Id="rId17" Type="http://schemas.openxmlformats.org/officeDocument/2006/relationships/image" Target="../media/image1120.png"/><Relationship Id="rId2" Type="http://schemas.openxmlformats.org/officeDocument/2006/relationships/image" Target="../media/image1088.png"/><Relationship Id="rId16" Type="http://schemas.openxmlformats.org/officeDocument/2006/relationships/image" Target="../media/image1119.png"/><Relationship Id="rId20" Type="http://schemas.openxmlformats.org/officeDocument/2006/relationships/image" Target="../media/image1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2.png"/><Relationship Id="rId11" Type="http://schemas.openxmlformats.org/officeDocument/2006/relationships/image" Target="../media/image1114.png"/><Relationship Id="rId5" Type="http://schemas.openxmlformats.org/officeDocument/2006/relationships/image" Target="../media/image1091.png"/><Relationship Id="rId15" Type="http://schemas.openxmlformats.org/officeDocument/2006/relationships/image" Target="../media/image1118.png"/><Relationship Id="rId23" Type="http://schemas.openxmlformats.org/officeDocument/2006/relationships/image" Target="../media/image1126.png"/><Relationship Id="rId10" Type="http://schemas.openxmlformats.org/officeDocument/2006/relationships/image" Target="../media/image1113.png"/><Relationship Id="rId19" Type="http://schemas.openxmlformats.org/officeDocument/2006/relationships/image" Target="../media/image1122.png"/><Relationship Id="rId4" Type="http://schemas.openxmlformats.org/officeDocument/2006/relationships/image" Target="../media/image1090.png"/><Relationship Id="rId9" Type="http://schemas.openxmlformats.org/officeDocument/2006/relationships/image" Target="../media/image1112.png"/><Relationship Id="rId14" Type="http://schemas.openxmlformats.org/officeDocument/2006/relationships/image" Target="../media/image1117.png"/><Relationship Id="rId22" Type="http://schemas.openxmlformats.org/officeDocument/2006/relationships/image" Target="../media/image112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customXml" Target="../ink/ink177.xml"/><Relationship Id="rId42" Type="http://schemas.openxmlformats.org/officeDocument/2006/relationships/image" Target="../media/image195.png"/><Relationship Id="rId47" Type="http://schemas.openxmlformats.org/officeDocument/2006/relationships/customXml" Target="../ink/ink190.xml"/><Relationship Id="rId63" Type="http://schemas.openxmlformats.org/officeDocument/2006/relationships/customXml" Target="../ink/ink198.xml"/><Relationship Id="rId68" Type="http://schemas.openxmlformats.org/officeDocument/2006/relationships/image" Target="../media/image208.png"/><Relationship Id="rId84" Type="http://schemas.openxmlformats.org/officeDocument/2006/relationships/image" Target="../media/image216.png"/><Relationship Id="rId89" Type="http://schemas.openxmlformats.org/officeDocument/2006/relationships/customXml" Target="../ink/ink211.xml"/><Relationship Id="rId112" Type="http://schemas.openxmlformats.org/officeDocument/2006/relationships/image" Target="../media/image230.png"/><Relationship Id="rId16" Type="http://schemas.openxmlformats.org/officeDocument/2006/relationships/image" Target="../media/image182.png"/><Relationship Id="rId107" Type="http://schemas.openxmlformats.org/officeDocument/2006/relationships/customXml" Target="../ink/ink220.xml"/><Relationship Id="rId11" Type="http://schemas.openxmlformats.org/officeDocument/2006/relationships/customXml" Target="../ink/ink172.xml"/><Relationship Id="rId32" Type="http://schemas.openxmlformats.org/officeDocument/2006/relationships/image" Target="../media/image190.png"/><Relationship Id="rId37" Type="http://schemas.openxmlformats.org/officeDocument/2006/relationships/customXml" Target="../ink/ink185.xml"/><Relationship Id="rId53" Type="http://schemas.openxmlformats.org/officeDocument/2006/relationships/customXml" Target="../ink/ink193.xml"/><Relationship Id="rId58" Type="http://schemas.openxmlformats.org/officeDocument/2006/relationships/image" Target="../media/image203.png"/><Relationship Id="rId74" Type="http://schemas.openxmlformats.org/officeDocument/2006/relationships/image" Target="../media/image211.png"/><Relationship Id="rId79" Type="http://schemas.openxmlformats.org/officeDocument/2006/relationships/customXml" Target="../ink/ink206.xml"/><Relationship Id="rId102" Type="http://schemas.openxmlformats.org/officeDocument/2006/relationships/image" Target="../media/image225.png"/><Relationship Id="rId5" Type="http://schemas.openxmlformats.org/officeDocument/2006/relationships/image" Target="../media/image34.png"/><Relationship Id="rId90" Type="http://schemas.openxmlformats.org/officeDocument/2006/relationships/image" Target="../media/image219.png"/><Relationship Id="rId95" Type="http://schemas.openxmlformats.org/officeDocument/2006/relationships/customXml" Target="../ink/ink214.xml"/><Relationship Id="rId22" Type="http://schemas.openxmlformats.org/officeDocument/2006/relationships/image" Target="../media/image185.png"/><Relationship Id="rId27" Type="http://schemas.openxmlformats.org/officeDocument/2006/relationships/customXml" Target="../ink/ink180.xml"/><Relationship Id="rId43" Type="http://schemas.openxmlformats.org/officeDocument/2006/relationships/customXml" Target="../ink/ink188.xml"/><Relationship Id="rId48" Type="http://schemas.openxmlformats.org/officeDocument/2006/relationships/image" Target="../media/image198.png"/><Relationship Id="rId64" Type="http://schemas.openxmlformats.org/officeDocument/2006/relationships/image" Target="../media/image206.png"/><Relationship Id="rId69" Type="http://schemas.openxmlformats.org/officeDocument/2006/relationships/customXml" Target="../ink/ink201.xml"/><Relationship Id="rId113" Type="http://schemas.openxmlformats.org/officeDocument/2006/relationships/customXml" Target="../ink/ink223.xml"/><Relationship Id="rId80" Type="http://schemas.openxmlformats.org/officeDocument/2006/relationships/image" Target="../media/image214.png"/><Relationship Id="rId85" Type="http://schemas.openxmlformats.org/officeDocument/2006/relationships/customXml" Target="../ink/ink209.xml"/><Relationship Id="rId12" Type="http://schemas.openxmlformats.org/officeDocument/2006/relationships/image" Target="../media/image180.png"/><Relationship Id="rId17" Type="http://schemas.openxmlformats.org/officeDocument/2006/relationships/customXml" Target="../ink/ink175.xml"/><Relationship Id="rId33" Type="http://schemas.openxmlformats.org/officeDocument/2006/relationships/customXml" Target="../ink/ink183.xml"/><Relationship Id="rId38" Type="http://schemas.openxmlformats.org/officeDocument/2006/relationships/image" Target="../media/image193.png"/><Relationship Id="rId59" Type="http://schemas.openxmlformats.org/officeDocument/2006/relationships/customXml" Target="../ink/ink196.xml"/><Relationship Id="rId103" Type="http://schemas.openxmlformats.org/officeDocument/2006/relationships/customXml" Target="../ink/ink218.xml"/><Relationship Id="rId108" Type="http://schemas.openxmlformats.org/officeDocument/2006/relationships/image" Target="../media/image228.png"/><Relationship Id="rId54" Type="http://schemas.openxmlformats.org/officeDocument/2006/relationships/image" Target="../media/image201.png"/><Relationship Id="rId70" Type="http://schemas.openxmlformats.org/officeDocument/2006/relationships/image" Target="../media/image209.png"/><Relationship Id="rId75" Type="http://schemas.openxmlformats.org/officeDocument/2006/relationships/customXml" Target="../ink/ink204.xml"/><Relationship Id="rId91" Type="http://schemas.openxmlformats.org/officeDocument/2006/relationships/customXml" Target="../ink/ink212.xml"/><Relationship Id="rId96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5" Type="http://schemas.openxmlformats.org/officeDocument/2006/relationships/customXml" Target="../ink/ink174.xml"/><Relationship Id="rId23" Type="http://schemas.openxmlformats.org/officeDocument/2006/relationships/customXml" Target="../ink/ink178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49" Type="http://schemas.openxmlformats.org/officeDocument/2006/relationships/customXml" Target="../ink/ink191.xml"/><Relationship Id="rId57" Type="http://schemas.openxmlformats.org/officeDocument/2006/relationships/customXml" Target="../ink/ink195.xml"/><Relationship Id="rId106" Type="http://schemas.openxmlformats.org/officeDocument/2006/relationships/image" Target="../media/image227.png"/><Relationship Id="rId114" Type="http://schemas.openxmlformats.org/officeDocument/2006/relationships/image" Target="../media/image231.png"/><Relationship Id="rId10" Type="http://schemas.openxmlformats.org/officeDocument/2006/relationships/image" Target="../media/image179.png"/><Relationship Id="rId31" Type="http://schemas.openxmlformats.org/officeDocument/2006/relationships/customXml" Target="../ink/ink182.xml"/><Relationship Id="rId44" Type="http://schemas.openxmlformats.org/officeDocument/2006/relationships/image" Target="../media/image196.png"/><Relationship Id="rId52" Type="http://schemas.openxmlformats.org/officeDocument/2006/relationships/image" Target="../media/image200.png"/><Relationship Id="rId60" Type="http://schemas.openxmlformats.org/officeDocument/2006/relationships/image" Target="../media/image204.png"/><Relationship Id="rId65" Type="http://schemas.openxmlformats.org/officeDocument/2006/relationships/customXml" Target="../ink/ink199.xml"/><Relationship Id="rId73" Type="http://schemas.openxmlformats.org/officeDocument/2006/relationships/customXml" Target="../ink/ink203.xml"/><Relationship Id="rId78" Type="http://schemas.openxmlformats.org/officeDocument/2006/relationships/image" Target="../media/image213.png"/><Relationship Id="rId81" Type="http://schemas.openxmlformats.org/officeDocument/2006/relationships/customXml" Target="../ink/ink207.xml"/><Relationship Id="rId86" Type="http://schemas.openxmlformats.org/officeDocument/2006/relationships/image" Target="../media/image217.png"/><Relationship Id="rId94" Type="http://schemas.openxmlformats.org/officeDocument/2006/relationships/image" Target="../media/image221.png"/><Relationship Id="rId99" Type="http://schemas.openxmlformats.org/officeDocument/2006/relationships/customXml" Target="../ink/ink216.xml"/><Relationship Id="rId101" Type="http://schemas.openxmlformats.org/officeDocument/2006/relationships/customXml" Target="../ink/ink217.xml"/><Relationship Id="rId4" Type="http://schemas.openxmlformats.org/officeDocument/2006/relationships/image" Target="../media/image5.emf"/><Relationship Id="rId9" Type="http://schemas.openxmlformats.org/officeDocument/2006/relationships/customXml" Target="../ink/ink171.xml"/><Relationship Id="rId13" Type="http://schemas.openxmlformats.org/officeDocument/2006/relationships/customXml" Target="../ink/ink173.xml"/><Relationship Id="rId18" Type="http://schemas.openxmlformats.org/officeDocument/2006/relationships/image" Target="../media/image183.png"/><Relationship Id="rId39" Type="http://schemas.openxmlformats.org/officeDocument/2006/relationships/customXml" Target="../ink/ink186.xml"/><Relationship Id="rId109" Type="http://schemas.openxmlformats.org/officeDocument/2006/relationships/customXml" Target="../ink/ink221.xml"/><Relationship Id="rId34" Type="http://schemas.openxmlformats.org/officeDocument/2006/relationships/image" Target="../media/image191.png"/><Relationship Id="rId50" Type="http://schemas.openxmlformats.org/officeDocument/2006/relationships/image" Target="../media/image199.png"/><Relationship Id="rId55" Type="http://schemas.openxmlformats.org/officeDocument/2006/relationships/customXml" Target="../ink/ink194.xml"/><Relationship Id="rId76" Type="http://schemas.openxmlformats.org/officeDocument/2006/relationships/image" Target="../media/image212.png"/><Relationship Id="rId97" Type="http://schemas.openxmlformats.org/officeDocument/2006/relationships/customXml" Target="../ink/ink215.xml"/><Relationship Id="rId104" Type="http://schemas.openxmlformats.org/officeDocument/2006/relationships/image" Target="../media/image226.png"/><Relationship Id="rId7" Type="http://schemas.openxmlformats.org/officeDocument/2006/relationships/image" Target="../media/image35.emf"/><Relationship Id="rId71" Type="http://schemas.openxmlformats.org/officeDocument/2006/relationships/customXml" Target="../ink/ink202.xml"/><Relationship Id="rId92" Type="http://schemas.openxmlformats.org/officeDocument/2006/relationships/image" Target="../media/image220.png"/><Relationship Id="rId2" Type="http://schemas.openxmlformats.org/officeDocument/2006/relationships/image" Target="../media/image4.jpg"/><Relationship Id="rId29" Type="http://schemas.openxmlformats.org/officeDocument/2006/relationships/customXml" Target="../ink/ink181.xml"/><Relationship Id="rId24" Type="http://schemas.openxmlformats.org/officeDocument/2006/relationships/image" Target="../media/image186.png"/><Relationship Id="rId40" Type="http://schemas.openxmlformats.org/officeDocument/2006/relationships/image" Target="../media/image194.png"/><Relationship Id="rId45" Type="http://schemas.openxmlformats.org/officeDocument/2006/relationships/customXml" Target="../ink/ink189.xml"/><Relationship Id="rId66" Type="http://schemas.openxmlformats.org/officeDocument/2006/relationships/image" Target="../media/image207.png"/><Relationship Id="rId87" Type="http://schemas.openxmlformats.org/officeDocument/2006/relationships/customXml" Target="../ink/ink210.xml"/><Relationship Id="rId110" Type="http://schemas.openxmlformats.org/officeDocument/2006/relationships/image" Target="../media/image229.png"/><Relationship Id="rId115" Type="http://schemas.openxmlformats.org/officeDocument/2006/relationships/customXml" Target="../ink/ink224.xml"/><Relationship Id="rId61" Type="http://schemas.openxmlformats.org/officeDocument/2006/relationships/customXml" Target="../ink/ink197.xml"/><Relationship Id="rId82" Type="http://schemas.openxmlformats.org/officeDocument/2006/relationships/image" Target="../media/image215.png"/><Relationship Id="rId19" Type="http://schemas.openxmlformats.org/officeDocument/2006/relationships/customXml" Target="../ink/ink176.xml"/><Relationship Id="rId14" Type="http://schemas.openxmlformats.org/officeDocument/2006/relationships/image" Target="../media/image181.png"/><Relationship Id="rId30" Type="http://schemas.openxmlformats.org/officeDocument/2006/relationships/image" Target="../media/image189.png"/><Relationship Id="rId35" Type="http://schemas.openxmlformats.org/officeDocument/2006/relationships/customXml" Target="../ink/ink184.xml"/><Relationship Id="rId56" Type="http://schemas.openxmlformats.org/officeDocument/2006/relationships/image" Target="../media/image202.png"/><Relationship Id="rId77" Type="http://schemas.openxmlformats.org/officeDocument/2006/relationships/customXml" Target="../ink/ink205.xml"/><Relationship Id="rId100" Type="http://schemas.openxmlformats.org/officeDocument/2006/relationships/image" Target="../media/image224.png"/><Relationship Id="rId105" Type="http://schemas.openxmlformats.org/officeDocument/2006/relationships/customXml" Target="../ink/ink219.xml"/><Relationship Id="rId8" Type="http://schemas.openxmlformats.org/officeDocument/2006/relationships/image" Target="../media/image36.jpg"/><Relationship Id="rId51" Type="http://schemas.openxmlformats.org/officeDocument/2006/relationships/customXml" Target="../ink/ink192.xml"/><Relationship Id="rId72" Type="http://schemas.openxmlformats.org/officeDocument/2006/relationships/image" Target="../media/image210.png"/><Relationship Id="rId93" Type="http://schemas.openxmlformats.org/officeDocument/2006/relationships/customXml" Target="../ink/ink213.xml"/><Relationship Id="rId98" Type="http://schemas.openxmlformats.org/officeDocument/2006/relationships/image" Target="../media/image223.png"/><Relationship Id="rId3" Type="http://schemas.openxmlformats.org/officeDocument/2006/relationships/oleObject" Target="../embeddings/oleObject4.bin"/><Relationship Id="rId25" Type="http://schemas.openxmlformats.org/officeDocument/2006/relationships/customXml" Target="../ink/ink179.xml"/><Relationship Id="rId46" Type="http://schemas.openxmlformats.org/officeDocument/2006/relationships/image" Target="../media/image197.png"/><Relationship Id="rId67" Type="http://schemas.openxmlformats.org/officeDocument/2006/relationships/customXml" Target="../ink/ink200.xml"/><Relationship Id="rId116" Type="http://schemas.openxmlformats.org/officeDocument/2006/relationships/image" Target="../media/image232.png"/><Relationship Id="rId20" Type="http://schemas.openxmlformats.org/officeDocument/2006/relationships/image" Target="../media/image184.png"/><Relationship Id="rId41" Type="http://schemas.openxmlformats.org/officeDocument/2006/relationships/customXml" Target="../ink/ink187.xml"/><Relationship Id="rId62" Type="http://schemas.openxmlformats.org/officeDocument/2006/relationships/image" Target="../media/image205.png"/><Relationship Id="rId83" Type="http://schemas.openxmlformats.org/officeDocument/2006/relationships/customXml" Target="../ink/ink208.xml"/><Relationship Id="rId88" Type="http://schemas.openxmlformats.org/officeDocument/2006/relationships/image" Target="../media/image218.png"/><Relationship Id="rId111" Type="http://schemas.openxmlformats.org/officeDocument/2006/relationships/customXml" Target="../ink/ink22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4.xml"/><Relationship Id="rId21" Type="http://schemas.openxmlformats.org/officeDocument/2006/relationships/image" Target="../media/image241.png"/><Relationship Id="rId42" Type="http://schemas.openxmlformats.org/officeDocument/2006/relationships/customXml" Target="../ink/ink242.xml"/><Relationship Id="rId47" Type="http://schemas.openxmlformats.org/officeDocument/2006/relationships/image" Target="../media/image254.png"/><Relationship Id="rId63" Type="http://schemas.openxmlformats.org/officeDocument/2006/relationships/image" Target="../media/image262.png"/><Relationship Id="rId68" Type="http://schemas.openxmlformats.org/officeDocument/2006/relationships/customXml" Target="../ink/ink255.xml"/><Relationship Id="rId84" Type="http://schemas.openxmlformats.org/officeDocument/2006/relationships/customXml" Target="../ink/ink263.xml"/><Relationship Id="rId89" Type="http://schemas.openxmlformats.org/officeDocument/2006/relationships/image" Target="../media/image275.png"/><Relationship Id="rId16" Type="http://schemas.openxmlformats.org/officeDocument/2006/relationships/customXml" Target="../ink/ink229.xml"/><Relationship Id="rId107" Type="http://schemas.openxmlformats.org/officeDocument/2006/relationships/image" Target="../media/image284.png"/><Relationship Id="rId11" Type="http://schemas.openxmlformats.org/officeDocument/2006/relationships/image" Target="../media/image236.png"/><Relationship Id="rId32" Type="http://schemas.openxmlformats.org/officeDocument/2006/relationships/customXml" Target="../ink/ink237.xml"/><Relationship Id="rId37" Type="http://schemas.openxmlformats.org/officeDocument/2006/relationships/image" Target="../media/image249.png"/><Relationship Id="rId53" Type="http://schemas.openxmlformats.org/officeDocument/2006/relationships/image" Target="../media/image257.png"/><Relationship Id="rId58" Type="http://schemas.openxmlformats.org/officeDocument/2006/relationships/customXml" Target="../ink/ink250.xml"/><Relationship Id="rId74" Type="http://schemas.openxmlformats.org/officeDocument/2006/relationships/customXml" Target="../ink/ink258.xml"/><Relationship Id="rId79" Type="http://schemas.openxmlformats.org/officeDocument/2006/relationships/image" Target="../media/image270.png"/><Relationship Id="rId102" Type="http://schemas.openxmlformats.org/officeDocument/2006/relationships/customXml" Target="../ink/ink272.xml"/><Relationship Id="rId5" Type="http://schemas.openxmlformats.org/officeDocument/2006/relationships/image" Target="../media/image34.png"/><Relationship Id="rId90" Type="http://schemas.openxmlformats.org/officeDocument/2006/relationships/customXml" Target="../ink/ink266.xml"/><Relationship Id="rId95" Type="http://schemas.openxmlformats.org/officeDocument/2006/relationships/image" Target="../media/image278.png"/><Relationship Id="rId22" Type="http://schemas.openxmlformats.org/officeDocument/2006/relationships/customXml" Target="../ink/ink232.xml"/><Relationship Id="rId27" Type="http://schemas.openxmlformats.org/officeDocument/2006/relationships/image" Target="../media/image244.png"/><Relationship Id="rId43" Type="http://schemas.openxmlformats.org/officeDocument/2006/relationships/image" Target="../media/image252.png"/><Relationship Id="rId48" Type="http://schemas.openxmlformats.org/officeDocument/2006/relationships/customXml" Target="../ink/ink245.xml"/><Relationship Id="rId64" Type="http://schemas.openxmlformats.org/officeDocument/2006/relationships/customXml" Target="../ink/ink253.xml"/><Relationship Id="rId69" Type="http://schemas.openxmlformats.org/officeDocument/2006/relationships/image" Target="../media/image265.png"/><Relationship Id="rId80" Type="http://schemas.openxmlformats.org/officeDocument/2006/relationships/customXml" Target="../ink/ink261.xml"/><Relationship Id="rId85" Type="http://schemas.openxmlformats.org/officeDocument/2006/relationships/image" Target="../media/image273.png"/><Relationship Id="rId12" Type="http://schemas.openxmlformats.org/officeDocument/2006/relationships/customXml" Target="../ink/ink227.xml"/><Relationship Id="rId17" Type="http://schemas.openxmlformats.org/officeDocument/2006/relationships/image" Target="../media/image239.png"/><Relationship Id="rId33" Type="http://schemas.openxmlformats.org/officeDocument/2006/relationships/image" Target="../media/image247.png"/><Relationship Id="rId38" Type="http://schemas.openxmlformats.org/officeDocument/2006/relationships/customXml" Target="../ink/ink240.xml"/><Relationship Id="rId59" Type="http://schemas.openxmlformats.org/officeDocument/2006/relationships/image" Target="../media/image260.png"/><Relationship Id="rId103" Type="http://schemas.openxmlformats.org/officeDocument/2006/relationships/image" Target="../media/image282.png"/><Relationship Id="rId108" Type="http://schemas.openxmlformats.org/officeDocument/2006/relationships/customXml" Target="../ink/ink275.xml"/><Relationship Id="rId54" Type="http://schemas.openxmlformats.org/officeDocument/2006/relationships/customXml" Target="../ink/ink248.xml"/><Relationship Id="rId70" Type="http://schemas.openxmlformats.org/officeDocument/2006/relationships/customXml" Target="../ink/ink256.xml"/><Relationship Id="rId75" Type="http://schemas.openxmlformats.org/officeDocument/2006/relationships/image" Target="../media/image268.png"/><Relationship Id="rId91" Type="http://schemas.openxmlformats.org/officeDocument/2006/relationships/image" Target="../media/image276.png"/><Relationship Id="rId96" Type="http://schemas.openxmlformats.org/officeDocument/2006/relationships/customXml" Target="../ink/ink26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5" Type="http://schemas.openxmlformats.org/officeDocument/2006/relationships/image" Target="../media/image238.png"/><Relationship Id="rId23" Type="http://schemas.openxmlformats.org/officeDocument/2006/relationships/image" Target="../media/image242.png"/><Relationship Id="rId28" Type="http://schemas.openxmlformats.org/officeDocument/2006/relationships/customXml" Target="../ink/ink235.xml"/><Relationship Id="rId36" Type="http://schemas.openxmlformats.org/officeDocument/2006/relationships/customXml" Target="../ink/ink239.xml"/><Relationship Id="rId49" Type="http://schemas.openxmlformats.org/officeDocument/2006/relationships/image" Target="../media/image255.png"/><Relationship Id="rId57" Type="http://schemas.openxmlformats.org/officeDocument/2006/relationships/image" Target="../media/image259.png"/><Relationship Id="rId106" Type="http://schemas.openxmlformats.org/officeDocument/2006/relationships/customXml" Target="../ink/ink274.xml"/><Relationship Id="rId10" Type="http://schemas.openxmlformats.org/officeDocument/2006/relationships/customXml" Target="../ink/ink226.xml"/><Relationship Id="rId31" Type="http://schemas.openxmlformats.org/officeDocument/2006/relationships/image" Target="../media/image246.png"/><Relationship Id="rId44" Type="http://schemas.openxmlformats.org/officeDocument/2006/relationships/customXml" Target="../ink/ink243.xml"/><Relationship Id="rId52" Type="http://schemas.openxmlformats.org/officeDocument/2006/relationships/customXml" Target="../ink/ink247.xml"/><Relationship Id="rId60" Type="http://schemas.openxmlformats.org/officeDocument/2006/relationships/customXml" Target="../ink/ink251.xml"/><Relationship Id="rId65" Type="http://schemas.openxmlformats.org/officeDocument/2006/relationships/image" Target="../media/image263.png"/><Relationship Id="rId73" Type="http://schemas.openxmlformats.org/officeDocument/2006/relationships/image" Target="../media/image267.png"/><Relationship Id="rId78" Type="http://schemas.openxmlformats.org/officeDocument/2006/relationships/customXml" Target="../ink/ink260.xml"/><Relationship Id="rId81" Type="http://schemas.openxmlformats.org/officeDocument/2006/relationships/image" Target="../media/image271.png"/><Relationship Id="rId86" Type="http://schemas.openxmlformats.org/officeDocument/2006/relationships/customXml" Target="../ink/ink264.xml"/><Relationship Id="rId94" Type="http://schemas.openxmlformats.org/officeDocument/2006/relationships/customXml" Target="../ink/ink268.xml"/><Relationship Id="rId99" Type="http://schemas.openxmlformats.org/officeDocument/2006/relationships/image" Target="../media/image280.png"/><Relationship Id="rId101" Type="http://schemas.openxmlformats.org/officeDocument/2006/relationships/image" Target="../media/image281.png"/><Relationship Id="rId4" Type="http://schemas.openxmlformats.org/officeDocument/2006/relationships/image" Target="../media/image175.emf"/><Relationship Id="rId9" Type="http://schemas.openxmlformats.org/officeDocument/2006/relationships/image" Target="../media/image235.png"/><Relationship Id="rId13" Type="http://schemas.openxmlformats.org/officeDocument/2006/relationships/image" Target="../media/image237.png"/><Relationship Id="rId18" Type="http://schemas.openxmlformats.org/officeDocument/2006/relationships/customXml" Target="../ink/ink230.xml"/><Relationship Id="rId39" Type="http://schemas.openxmlformats.org/officeDocument/2006/relationships/image" Target="../media/image250.png"/><Relationship Id="rId109" Type="http://schemas.openxmlformats.org/officeDocument/2006/relationships/image" Target="../media/image285.png"/><Relationship Id="rId34" Type="http://schemas.openxmlformats.org/officeDocument/2006/relationships/customXml" Target="../ink/ink238.xml"/><Relationship Id="rId50" Type="http://schemas.openxmlformats.org/officeDocument/2006/relationships/customXml" Target="../ink/ink246.xml"/><Relationship Id="rId55" Type="http://schemas.openxmlformats.org/officeDocument/2006/relationships/image" Target="../media/image258.png"/><Relationship Id="rId76" Type="http://schemas.openxmlformats.org/officeDocument/2006/relationships/customXml" Target="../ink/ink259.xml"/><Relationship Id="rId97" Type="http://schemas.openxmlformats.org/officeDocument/2006/relationships/image" Target="../media/image279.png"/><Relationship Id="rId104" Type="http://schemas.openxmlformats.org/officeDocument/2006/relationships/customXml" Target="../ink/ink273.xml"/><Relationship Id="rId7" Type="http://schemas.openxmlformats.org/officeDocument/2006/relationships/image" Target="../media/image35.emf"/><Relationship Id="rId71" Type="http://schemas.openxmlformats.org/officeDocument/2006/relationships/image" Target="../media/image266.png"/><Relationship Id="rId92" Type="http://schemas.openxmlformats.org/officeDocument/2006/relationships/customXml" Target="../ink/ink267.xml"/><Relationship Id="rId2" Type="http://schemas.openxmlformats.org/officeDocument/2006/relationships/image" Target="../media/image174.png"/><Relationship Id="rId29" Type="http://schemas.openxmlformats.org/officeDocument/2006/relationships/image" Target="../media/image245.png"/><Relationship Id="rId24" Type="http://schemas.openxmlformats.org/officeDocument/2006/relationships/customXml" Target="../ink/ink233.xml"/><Relationship Id="rId40" Type="http://schemas.openxmlformats.org/officeDocument/2006/relationships/customXml" Target="../ink/ink241.xml"/><Relationship Id="rId45" Type="http://schemas.openxmlformats.org/officeDocument/2006/relationships/image" Target="../media/image253.png"/><Relationship Id="rId66" Type="http://schemas.openxmlformats.org/officeDocument/2006/relationships/customXml" Target="../ink/ink254.xml"/><Relationship Id="rId87" Type="http://schemas.openxmlformats.org/officeDocument/2006/relationships/image" Target="../media/image274.png"/><Relationship Id="rId61" Type="http://schemas.openxmlformats.org/officeDocument/2006/relationships/image" Target="../media/image261.png"/><Relationship Id="rId82" Type="http://schemas.openxmlformats.org/officeDocument/2006/relationships/customXml" Target="../ink/ink262.xml"/><Relationship Id="rId19" Type="http://schemas.openxmlformats.org/officeDocument/2006/relationships/image" Target="../media/image240.png"/><Relationship Id="rId14" Type="http://schemas.openxmlformats.org/officeDocument/2006/relationships/customXml" Target="../ink/ink228.xml"/><Relationship Id="rId30" Type="http://schemas.openxmlformats.org/officeDocument/2006/relationships/customXml" Target="../ink/ink236.xml"/><Relationship Id="rId35" Type="http://schemas.openxmlformats.org/officeDocument/2006/relationships/image" Target="../media/image248.png"/><Relationship Id="rId56" Type="http://schemas.openxmlformats.org/officeDocument/2006/relationships/customXml" Target="../ink/ink249.xml"/><Relationship Id="rId77" Type="http://schemas.openxmlformats.org/officeDocument/2006/relationships/image" Target="../media/image269.png"/><Relationship Id="rId100" Type="http://schemas.openxmlformats.org/officeDocument/2006/relationships/customXml" Target="../ink/ink271.xml"/><Relationship Id="rId105" Type="http://schemas.openxmlformats.org/officeDocument/2006/relationships/image" Target="../media/image283.png"/><Relationship Id="rId8" Type="http://schemas.openxmlformats.org/officeDocument/2006/relationships/customXml" Target="../ink/ink225.xml"/><Relationship Id="rId51" Type="http://schemas.openxmlformats.org/officeDocument/2006/relationships/image" Target="../media/image256.png"/><Relationship Id="rId72" Type="http://schemas.openxmlformats.org/officeDocument/2006/relationships/customXml" Target="../ink/ink257.xml"/><Relationship Id="rId93" Type="http://schemas.openxmlformats.org/officeDocument/2006/relationships/image" Target="../media/image277.png"/><Relationship Id="rId98" Type="http://schemas.openxmlformats.org/officeDocument/2006/relationships/customXml" Target="../ink/ink270.xml"/><Relationship Id="rId3" Type="http://schemas.openxmlformats.org/officeDocument/2006/relationships/oleObject" Target="../embeddings/oleObject6.bin"/><Relationship Id="rId25" Type="http://schemas.openxmlformats.org/officeDocument/2006/relationships/image" Target="../media/image243.png"/><Relationship Id="rId46" Type="http://schemas.openxmlformats.org/officeDocument/2006/relationships/customXml" Target="../ink/ink244.xml"/><Relationship Id="rId67" Type="http://schemas.openxmlformats.org/officeDocument/2006/relationships/image" Target="../media/image264.png"/><Relationship Id="rId20" Type="http://schemas.openxmlformats.org/officeDocument/2006/relationships/customXml" Target="../ink/ink231.xml"/><Relationship Id="rId41" Type="http://schemas.openxmlformats.org/officeDocument/2006/relationships/image" Target="../media/image251.png"/><Relationship Id="rId62" Type="http://schemas.openxmlformats.org/officeDocument/2006/relationships/customXml" Target="../ink/ink252.xml"/><Relationship Id="rId83" Type="http://schemas.openxmlformats.org/officeDocument/2006/relationships/image" Target="../media/image272.png"/><Relationship Id="rId88" Type="http://schemas.openxmlformats.org/officeDocument/2006/relationships/customXml" Target="../ink/ink26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7.xml"/><Relationship Id="rId21" Type="http://schemas.openxmlformats.org/officeDocument/2006/relationships/image" Target="../media/image296.png"/><Relationship Id="rId42" Type="http://schemas.openxmlformats.org/officeDocument/2006/relationships/customXml" Target="../ink/ink295.xml"/><Relationship Id="rId47" Type="http://schemas.openxmlformats.org/officeDocument/2006/relationships/image" Target="../media/image309.png"/><Relationship Id="rId63" Type="http://schemas.openxmlformats.org/officeDocument/2006/relationships/image" Target="../media/image317.png"/><Relationship Id="rId68" Type="http://schemas.openxmlformats.org/officeDocument/2006/relationships/customXml" Target="../ink/ink308.xml"/><Relationship Id="rId84" Type="http://schemas.openxmlformats.org/officeDocument/2006/relationships/customXml" Target="../ink/ink316.xml"/><Relationship Id="rId89" Type="http://schemas.openxmlformats.org/officeDocument/2006/relationships/image" Target="../media/image330.png"/><Relationship Id="rId16" Type="http://schemas.openxmlformats.org/officeDocument/2006/relationships/customXml" Target="../ink/ink282.xml"/><Relationship Id="rId11" Type="http://schemas.openxmlformats.org/officeDocument/2006/relationships/image" Target="../media/image291.png"/><Relationship Id="rId32" Type="http://schemas.openxmlformats.org/officeDocument/2006/relationships/customXml" Target="../ink/ink290.xml"/><Relationship Id="rId37" Type="http://schemas.openxmlformats.org/officeDocument/2006/relationships/image" Target="../media/image304.png"/><Relationship Id="rId53" Type="http://schemas.openxmlformats.org/officeDocument/2006/relationships/image" Target="../media/image312.png"/><Relationship Id="rId58" Type="http://schemas.openxmlformats.org/officeDocument/2006/relationships/customXml" Target="../ink/ink303.xml"/><Relationship Id="rId74" Type="http://schemas.openxmlformats.org/officeDocument/2006/relationships/customXml" Target="../ink/ink311.xml"/><Relationship Id="rId79" Type="http://schemas.openxmlformats.org/officeDocument/2006/relationships/image" Target="../media/image325.png"/><Relationship Id="rId5" Type="http://schemas.openxmlformats.org/officeDocument/2006/relationships/image" Target="../media/image288.png"/><Relationship Id="rId90" Type="http://schemas.openxmlformats.org/officeDocument/2006/relationships/customXml" Target="../ink/ink319.xml"/><Relationship Id="rId95" Type="http://schemas.openxmlformats.org/officeDocument/2006/relationships/image" Target="../media/image333.png"/><Relationship Id="rId22" Type="http://schemas.openxmlformats.org/officeDocument/2006/relationships/customXml" Target="../ink/ink285.xml"/><Relationship Id="rId27" Type="http://schemas.openxmlformats.org/officeDocument/2006/relationships/image" Target="../media/image299.png"/><Relationship Id="rId43" Type="http://schemas.openxmlformats.org/officeDocument/2006/relationships/image" Target="../media/image307.png"/><Relationship Id="rId48" Type="http://schemas.openxmlformats.org/officeDocument/2006/relationships/customXml" Target="../ink/ink298.xml"/><Relationship Id="rId64" Type="http://schemas.openxmlformats.org/officeDocument/2006/relationships/customXml" Target="../ink/ink306.xml"/><Relationship Id="rId69" Type="http://schemas.openxmlformats.org/officeDocument/2006/relationships/image" Target="../media/image320.png"/><Relationship Id="rId8" Type="http://schemas.openxmlformats.org/officeDocument/2006/relationships/customXml" Target="../ink/ink278.xml"/><Relationship Id="rId51" Type="http://schemas.openxmlformats.org/officeDocument/2006/relationships/image" Target="../media/image311.png"/><Relationship Id="rId72" Type="http://schemas.openxmlformats.org/officeDocument/2006/relationships/customXml" Target="../ink/ink310.xml"/><Relationship Id="rId80" Type="http://schemas.openxmlformats.org/officeDocument/2006/relationships/customXml" Target="../ink/ink314.xml"/><Relationship Id="rId85" Type="http://schemas.openxmlformats.org/officeDocument/2006/relationships/image" Target="../media/image328.png"/><Relationship Id="rId93" Type="http://schemas.openxmlformats.org/officeDocument/2006/relationships/image" Target="../media/image332.png"/><Relationship Id="rId3" Type="http://schemas.openxmlformats.org/officeDocument/2006/relationships/image" Target="../media/image177.png"/><Relationship Id="rId12" Type="http://schemas.openxmlformats.org/officeDocument/2006/relationships/customXml" Target="../ink/ink280.xml"/><Relationship Id="rId17" Type="http://schemas.openxmlformats.org/officeDocument/2006/relationships/image" Target="../media/image294.png"/><Relationship Id="rId25" Type="http://schemas.openxmlformats.org/officeDocument/2006/relationships/image" Target="../media/image298.png"/><Relationship Id="rId33" Type="http://schemas.openxmlformats.org/officeDocument/2006/relationships/image" Target="../media/image302.png"/><Relationship Id="rId38" Type="http://schemas.openxmlformats.org/officeDocument/2006/relationships/customXml" Target="../ink/ink293.xml"/><Relationship Id="rId46" Type="http://schemas.openxmlformats.org/officeDocument/2006/relationships/customXml" Target="../ink/ink297.xml"/><Relationship Id="rId59" Type="http://schemas.openxmlformats.org/officeDocument/2006/relationships/image" Target="../media/image315.png"/><Relationship Id="rId67" Type="http://schemas.openxmlformats.org/officeDocument/2006/relationships/image" Target="../media/image319.png"/><Relationship Id="rId20" Type="http://schemas.openxmlformats.org/officeDocument/2006/relationships/customXml" Target="../ink/ink284.xml"/><Relationship Id="rId41" Type="http://schemas.openxmlformats.org/officeDocument/2006/relationships/image" Target="../media/image306.png"/><Relationship Id="rId54" Type="http://schemas.openxmlformats.org/officeDocument/2006/relationships/customXml" Target="../ink/ink301.xml"/><Relationship Id="rId62" Type="http://schemas.openxmlformats.org/officeDocument/2006/relationships/customXml" Target="../ink/ink305.xml"/><Relationship Id="rId70" Type="http://schemas.openxmlformats.org/officeDocument/2006/relationships/customXml" Target="../ink/ink309.xml"/><Relationship Id="rId75" Type="http://schemas.openxmlformats.org/officeDocument/2006/relationships/image" Target="../media/image323.png"/><Relationship Id="rId83" Type="http://schemas.openxmlformats.org/officeDocument/2006/relationships/image" Target="../media/image327.png"/><Relationship Id="rId88" Type="http://schemas.openxmlformats.org/officeDocument/2006/relationships/customXml" Target="../ink/ink318.xml"/><Relationship Id="rId91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7.xml"/><Relationship Id="rId15" Type="http://schemas.openxmlformats.org/officeDocument/2006/relationships/image" Target="../media/image293.png"/><Relationship Id="rId23" Type="http://schemas.openxmlformats.org/officeDocument/2006/relationships/image" Target="../media/image297.png"/><Relationship Id="rId28" Type="http://schemas.openxmlformats.org/officeDocument/2006/relationships/customXml" Target="../ink/ink288.xml"/><Relationship Id="rId36" Type="http://schemas.openxmlformats.org/officeDocument/2006/relationships/customXml" Target="../ink/ink292.xml"/><Relationship Id="rId49" Type="http://schemas.openxmlformats.org/officeDocument/2006/relationships/image" Target="../media/image310.png"/><Relationship Id="rId57" Type="http://schemas.openxmlformats.org/officeDocument/2006/relationships/image" Target="../media/image314.png"/><Relationship Id="rId10" Type="http://schemas.openxmlformats.org/officeDocument/2006/relationships/customXml" Target="../ink/ink279.xml"/><Relationship Id="rId31" Type="http://schemas.openxmlformats.org/officeDocument/2006/relationships/image" Target="../media/image301.png"/><Relationship Id="rId44" Type="http://schemas.openxmlformats.org/officeDocument/2006/relationships/customXml" Target="../ink/ink296.xml"/><Relationship Id="rId52" Type="http://schemas.openxmlformats.org/officeDocument/2006/relationships/customXml" Target="../ink/ink300.xml"/><Relationship Id="rId60" Type="http://schemas.openxmlformats.org/officeDocument/2006/relationships/customXml" Target="../ink/ink304.xml"/><Relationship Id="rId65" Type="http://schemas.openxmlformats.org/officeDocument/2006/relationships/image" Target="../media/image318.png"/><Relationship Id="rId73" Type="http://schemas.openxmlformats.org/officeDocument/2006/relationships/image" Target="../media/image322.png"/><Relationship Id="rId78" Type="http://schemas.openxmlformats.org/officeDocument/2006/relationships/customXml" Target="../ink/ink313.xml"/><Relationship Id="rId81" Type="http://schemas.openxmlformats.org/officeDocument/2006/relationships/image" Target="../media/image326.png"/><Relationship Id="rId86" Type="http://schemas.openxmlformats.org/officeDocument/2006/relationships/customXml" Target="../ink/ink317.xml"/><Relationship Id="rId94" Type="http://schemas.openxmlformats.org/officeDocument/2006/relationships/customXml" Target="../ink/ink321.xml"/><Relationship Id="rId4" Type="http://schemas.openxmlformats.org/officeDocument/2006/relationships/customXml" Target="../ink/ink276.xml"/><Relationship Id="rId9" Type="http://schemas.openxmlformats.org/officeDocument/2006/relationships/image" Target="../media/image290.png"/><Relationship Id="rId13" Type="http://schemas.openxmlformats.org/officeDocument/2006/relationships/image" Target="../media/image292.png"/><Relationship Id="rId18" Type="http://schemas.openxmlformats.org/officeDocument/2006/relationships/customXml" Target="../ink/ink283.xml"/><Relationship Id="rId39" Type="http://schemas.openxmlformats.org/officeDocument/2006/relationships/image" Target="../media/image305.png"/><Relationship Id="rId34" Type="http://schemas.openxmlformats.org/officeDocument/2006/relationships/customXml" Target="../ink/ink291.xml"/><Relationship Id="rId50" Type="http://schemas.openxmlformats.org/officeDocument/2006/relationships/customXml" Target="../ink/ink299.xml"/><Relationship Id="rId55" Type="http://schemas.openxmlformats.org/officeDocument/2006/relationships/image" Target="../media/image313.png"/><Relationship Id="rId76" Type="http://schemas.openxmlformats.org/officeDocument/2006/relationships/customXml" Target="../ink/ink312.xml"/><Relationship Id="rId7" Type="http://schemas.openxmlformats.org/officeDocument/2006/relationships/image" Target="../media/image289.png"/><Relationship Id="rId71" Type="http://schemas.openxmlformats.org/officeDocument/2006/relationships/image" Target="../media/image321.png"/><Relationship Id="rId92" Type="http://schemas.openxmlformats.org/officeDocument/2006/relationships/customXml" Target="../ink/ink320.xml"/><Relationship Id="rId2" Type="http://schemas.openxmlformats.org/officeDocument/2006/relationships/image" Target="../media/image176.png"/><Relationship Id="rId29" Type="http://schemas.openxmlformats.org/officeDocument/2006/relationships/image" Target="../media/image300.png"/><Relationship Id="rId24" Type="http://schemas.openxmlformats.org/officeDocument/2006/relationships/customXml" Target="../ink/ink286.xml"/><Relationship Id="rId40" Type="http://schemas.openxmlformats.org/officeDocument/2006/relationships/customXml" Target="../ink/ink294.xml"/><Relationship Id="rId45" Type="http://schemas.openxmlformats.org/officeDocument/2006/relationships/image" Target="../media/image308.png"/><Relationship Id="rId66" Type="http://schemas.openxmlformats.org/officeDocument/2006/relationships/customXml" Target="../ink/ink307.xml"/><Relationship Id="rId87" Type="http://schemas.openxmlformats.org/officeDocument/2006/relationships/image" Target="../media/image329.png"/><Relationship Id="rId61" Type="http://schemas.openxmlformats.org/officeDocument/2006/relationships/image" Target="../media/image316.png"/><Relationship Id="rId82" Type="http://schemas.openxmlformats.org/officeDocument/2006/relationships/customXml" Target="../ink/ink315.xml"/><Relationship Id="rId19" Type="http://schemas.openxmlformats.org/officeDocument/2006/relationships/image" Target="../media/image295.png"/><Relationship Id="rId14" Type="http://schemas.openxmlformats.org/officeDocument/2006/relationships/customXml" Target="../ink/ink281.xml"/><Relationship Id="rId30" Type="http://schemas.openxmlformats.org/officeDocument/2006/relationships/customXml" Target="../ink/ink289.xml"/><Relationship Id="rId35" Type="http://schemas.openxmlformats.org/officeDocument/2006/relationships/image" Target="../media/image303.png"/><Relationship Id="rId56" Type="http://schemas.openxmlformats.org/officeDocument/2006/relationships/customXml" Target="../ink/ink302.xml"/><Relationship Id="rId77" Type="http://schemas.openxmlformats.org/officeDocument/2006/relationships/image" Target="../media/image32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0.xml"/><Relationship Id="rId21" Type="http://schemas.openxmlformats.org/officeDocument/2006/relationships/image" Target="../media/image347.png"/><Relationship Id="rId42" Type="http://schemas.openxmlformats.org/officeDocument/2006/relationships/customXml" Target="../ink/ink338.xml"/><Relationship Id="rId47" Type="http://schemas.openxmlformats.org/officeDocument/2006/relationships/image" Target="../media/image360.png"/><Relationship Id="rId63" Type="http://schemas.openxmlformats.org/officeDocument/2006/relationships/image" Target="../media/image368.png"/><Relationship Id="rId68" Type="http://schemas.openxmlformats.org/officeDocument/2006/relationships/customXml" Target="../ink/ink351.xml"/><Relationship Id="rId7" Type="http://schemas.openxmlformats.org/officeDocument/2006/relationships/image" Target="../media/image334.png"/><Relationship Id="rId71" Type="http://schemas.openxmlformats.org/officeDocument/2006/relationships/image" Target="../media/image372.png"/><Relationship Id="rId2" Type="http://schemas.openxmlformats.org/officeDocument/2006/relationships/image" Target="../media/image178.jpg"/><Relationship Id="rId16" Type="http://schemas.openxmlformats.org/officeDocument/2006/relationships/customXml" Target="../ink/ink325.xml"/><Relationship Id="rId29" Type="http://schemas.openxmlformats.org/officeDocument/2006/relationships/image" Target="../media/image351.png"/><Relationship Id="rId11" Type="http://schemas.openxmlformats.org/officeDocument/2006/relationships/image" Target="../media/image342.png"/><Relationship Id="rId24" Type="http://schemas.openxmlformats.org/officeDocument/2006/relationships/customXml" Target="../ink/ink329.xml"/><Relationship Id="rId32" Type="http://schemas.openxmlformats.org/officeDocument/2006/relationships/customXml" Target="../ink/ink333.xml"/><Relationship Id="rId37" Type="http://schemas.openxmlformats.org/officeDocument/2006/relationships/image" Target="../media/image355.png"/><Relationship Id="rId40" Type="http://schemas.openxmlformats.org/officeDocument/2006/relationships/customXml" Target="../ink/ink337.xml"/><Relationship Id="rId45" Type="http://schemas.openxmlformats.org/officeDocument/2006/relationships/image" Target="../media/image359.png"/><Relationship Id="rId53" Type="http://schemas.openxmlformats.org/officeDocument/2006/relationships/image" Target="../media/image363.png"/><Relationship Id="rId58" Type="http://schemas.openxmlformats.org/officeDocument/2006/relationships/customXml" Target="../ink/ink346.xml"/><Relationship Id="rId66" Type="http://schemas.openxmlformats.org/officeDocument/2006/relationships/customXml" Target="../ink/ink350.xml"/><Relationship Id="rId5" Type="http://schemas.openxmlformats.org/officeDocument/2006/relationships/image" Target="../media/image286.png"/><Relationship Id="rId61" Type="http://schemas.openxmlformats.org/officeDocument/2006/relationships/image" Target="../media/image367.png"/><Relationship Id="rId19" Type="http://schemas.openxmlformats.org/officeDocument/2006/relationships/image" Target="../media/image346.png"/><Relationship Id="rId14" Type="http://schemas.openxmlformats.org/officeDocument/2006/relationships/customXml" Target="../ink/ink324.xml"/><Relationship Id="rId22" Type="http://schemas.openxmlformats.org/officeDocument/2006/relationships/customXml" Target="../ink/ink328.xml"/><Relationship Id="rId27" Type="http://schemas.openxmlformats.org/officeDocument/2006/relationships/image" Target="../media/image350.png"/><Relationship Id="rId30" Type="http://schemas.openxmlformats.org/officeDocument/2006/relationships/customXml" Target="../ink/ink332.xml"/><Relationship Id="rId35" Type="http://schemas.openxmlformats.org/officeDocument/2006/relationships/image" Target="../media/image354.png"/><Relationship Id="rId43" Type="http://schemas.openxmlformats.org/officeDocument/2006/relationships/image" Target="../media/image358.png"/><Relationship Id="rId48" Type="http://schemas.openxmlformats.org/officeDocument/2006/relationships/customXml" Target="../ink/ink341.xml"/><Relationship Id="rId56" Type="http://schemas.openxmlformats.org/officeDocument/2006/relationships/customXml" Target="../ink/ink345.xml"/><Relationship Id="rId64" Type="http://schemas.openxmlformats.org/officeDocument/2006/relationships/customXml" Target="../ink/ink349.xml"/><Relationship Id="rId69" Type="http://schemas.openxmlformats.org/officeDocument/2006/relationships/image" Target="../media/image371.png"/><Relationship Id="rId8" Type="http://schemas.openxmlformats.org/officeDocument/2006/relationships/image" Target="../media/image335.png"/><Relationship Id="rId51" Type="http://schemas.openxmlformats.org/officeDocument/2006/relationships/image" Target="../media/image362.png"/><Relationship Id="rId3" Type="http://schemas.openxmlformats.org/officeDocument/2006/relationships/image" Target="../media/image233.png"/><Relationship Id="rId12" Type="http://schemas.openxmlformats.org/officeDocument/2006/relationships/customXml" Target="../ink/ink323.xml"/><Relationship Id="rId17" Type="http://schemas.openxmlformats.org/officeDocument/2006/relationships/image" Target="../media/image345.png"/><Relationship Id="rId25" Type="http://schemas.openxmlformats.org/officeDocument/2006/relationships/image" Target="../media/image349.png"/><Relationship Id="rId33" Type="http://schemas.openxmlformats.org/officeDocument/2006/relationships/image" Target="../media/image353.png"/><Relationship Id="rId38" Type="http://schemas.openxmlformats.org/officeDocument/2006/relationships/customXml" Target="../ink/ink336.xml"/><Relationship Id="rId46" Type="http://schemas.openxmlformats.org/officeDocument/2006/relationships/customXml" Target="../ink/ink340.xml"/><Relationship Id="rId59" Type="http://schemas.openxmlformats.org/officeDocument/2006/relationships/image" Target="../media/image366.png"/><Relationship Id="rId67" Type="http://schemas.openxmlformats.org/officeDocument/2006/relationships/image" Target="../media/image370.png"/><Relationship Id="rId20" Type="http://schemas.openxmlformats.org/officeDocument/2006/relationships/customXml" Target="../ink/ink327.xml"/><Relationship Id="rId41" Type="http://schemas.openxmlformats.org/officeDocument/2006/relationships/image" Target="../media/image357.png"/><Relationship Id="rId54" Type="http://schemas.openxmlformats.org/officeDocument/2006/relationships/customXml" Target="../ink/ink344.xml"/><Relationship Id="rId62" Type="http://schemas.openxmlformats.org/officeDocument/2006/relationships/customXml" Target="../ink/ink348.xml"/><Relationship Id="rId70" Type="http://schemas.openxmlformats.org/officeDocument/2006/relationships/customXml" Target="../ink/ink3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15" Type="http://schemas.openxmlformats.org/officeDocument/2006/relationships/image" Target="../media/image344.png"/><Relationship Id="rId23" Type="http://schemas.openxmlformats.org/officeDocument/2006/relationships/image" Target="../media/image348.png"/><Relationship Id="rId28" Type="http://schemas.openxmlformats.org/officeDocument/2006/relationships/customXml" Target="../ink/ink331.xml"/><Relationship Id="rId36" Type="http://schemas.openxmlformats.org/officeDocument/2006/relationships/customXml" Target="../ink/ink335.xml"/><Relationship Id="rId49" Type="http://schemas.openxmlformats.org/officeDocument/2006/relationships/image" Target="../media/image361.png"/><Relationship Id="rId57" Type="http://schemas.openxmlformats.org/officeDocument/2006/relationships/image" Target="../media/image365.png"/><Relationship Id="rId10" Type="http://schemas.openxmlformats.org/officeDocument/2006/relationships/customXml" Target="../ink/ink322.xml"/><Relationship Id="rId31" Type="http://schemas.openxmlformats.org/officeDocument/2006/relationships/image" Target="../media/image352.png"/><Relationship Id="rId44" Type="http://schemas.openxmlformats.org/officeDocument/2006/relationships/customXml" Target="../ink/ink339.xml"/><Relationship Id="rId52" Type="http://schemas.openxmlformats.org/officeDocument/2006/relationships/customXml" Target="../ink/ink343.xml"/><Relationship Id="rId60" Type="http://schemas.openxmlformats.org/officeDocument/2006/relationships/customXml" Target="../ink/ink347.xml"/><Relationship Id="rId65" Type="http://schemas.openxmlformats.org/officeDocument/2006/relationships/image" Target="../media/image369.png"/><Relationship Id="rId4" Type="http://schemas.openxmlformats.org/officeDocument/2006/relationships/image" Target="../media/image234.png"/><Relationship Id="rId9" Type="http://schemas.openxmlformats.org/officeDocument/2006/relationships/image" Target="../media/image336.png"/><Relationship Id="rId13" Type="http://schemas.openxmlformats.org/officeDocument/2006/relationships/image" Target="../media/image343.png"/><Relationship Id="rId18" Type="http://schemas.openxmlformats.org/officeDocument/2006/relationships/customXml" Target="../ink/ink326.xml"/><Relationship Id="rId39" Type="http://schemas.openxmlformats.org/officeDocument/2006/relationships/image" Target="../media/image356.png"/><Relationship Id="rId34" Type="http://schemas.openxmlformats.org/officeDocument/2006/relationships/customXml" Target="../ink/ink334.xml"/><Relationship Id="rId50" Type="http://schemas.openxmlformats.org/officeDocument/2006/relationships/customXml" Target="../ink/ink342.xml"/><Relationship Id="rId55" Type="http://schemas.openxmlformats.org/officeDocument/2006/relationships/image" Target="../media/image36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6.xml"/><Relationship Id="rId18" Type="http://schemas.openxmlformats.org/officeDocument/2006/relationships/image" Target="../media/image381.png"/><Relationship Id="rId26" Type="http://schemas.openxmlformats.org/officeDocument/2006/relationships/image" Target="../media/image385.png"/><Relationship Id="rId39" Type="http://schemas.openxmlformats.org/officeDocument/2006/relationships/customXml" Target="../ink/ink369.xml"/><Relationship Id="rId21" Type="http://schemas.openxmlformats.org/officeDocument/2006/relationships/customXml" Target="../ink/ink360.xml"/><Relationship Id="rId34" Type="http://schemas.openxmlformats.org/officeDocument/2006/relationships/image" Target="../media/image389.png"/><Relationship Id="rId42" Type="http://schemas.openxmlformats.org/officeDocument/2006/relationships/image" Target="../media/image393.png"/><Relationship Id="rId47" Type="http://schemas.openxmlformats.org/officeDocument/2006/relationships/customXml" Target="../ink/ink373.xml"/><Relationship Id="rId7" Type="http://schemas.openxmlformats.org/officeDocument/2006/relationships/customXml" Target="../ink/ink353.xml"/><Relationship Id="rId2" Type="http://schemas.openxmlformats.org/officeDocument/2006/relationships/image" Target="../media/image337.jpg"/><Relationship Id="rId16" Type="http://schemas.openxmlformats.org/officeDocument/2006/relationships/image" Target="../media/image380.png"/><Relationship Id="rId29" Type="http://schemas.openxmlformats.org/officeDocument/2006/relationships/customXml" Target="../ink/ink3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emf"/><Relationship Id="rId11" Type="http://schemas.openxmlformats.org/officeDocument/2006/relationships/customXml" Target="../ink/ink355.xml"/><Relationship Id="rId24" Type="http://schemas.openxmlformats.org/officeDocument/2006/relationships/image" Target="../media/image384.png"/><Relationship Id="rId32" Type="http://schemas.openxmlformats.org/officeDocument/2006/relationships/image" Target="../media/image388.png"/><Relationship Id="rId37" Type="http://schemas.openxmlformats.org/officeDocument/2006/relationships/customXml" Target="../ink/ink368.xml"/><Relationship Id="rId40" Type="http://schemas.openxmlformats.org/officeDocument/2006/relationships/image" Target="../media/image392.png"/><Relationship Id="rId45" Type="http://schemas.openxmlformats.org/officeDocument/2006/relationships/customXml" Target="../ink/ink372.xml"/><Relationship Id="rId5" Type="http://schemas.openxmlformats.org/officeDocument/2006/relationships/oleObject" Target="../embeddings/oleObject9.bin"/><Relationship Id="rId15" Type="http://schemas.openxmlformats.org/officeDocument/2006/relationships/customXml" Target="../ink/ink357.xml"/><Relationship Id="rId23" Type="http://schemas.openxmlformats.org/officeDocument/2006/relationships/customXml" Target="../ink/ink361.xml"/><Relationship Id="rId28" Type="http://schemas.openxmlformats.org/officeDocument/2006/relationships/image" Target="../media/image386.png"/><Relationship Id="rId36" Type="http://schemas.openxmlformats.org/officeDocument/2006/relationships/image" Target="../media/image390.png"/><Relationship Id="rId10" Type="http://schemas.openxmlformats.org/officeDocument/2006/relationships/image" Target="../media/image377.png"/><Relationship Id="rId19" Type="http://schemas.openxmlformats.org/officeDocument/2006/relationships/customXml" Target="../ink/ink359.xml"/><Relationship Id="rId31" Type="http://schemas.openxmlformats.org/officeDocument/2006/relationships/customXml" Target="../ink/ink365.xml"/><Relationship Id="rId44" Type="http://schemas.openxmlformats.org/officeDocument/2006/relationships/image" Target="../media/image394.png"/><Relationship Id="rId4" Type="http://schemas.openxmlformats.org/officeDocument/2006/relationships/image" Target="../media/image338.emf"/><Relationship Id="rId9" Type="http://schemas.openxmlformats.org/officeDocument/2006/relationships/customXml" Target="../ink/ink354.xml"/><Relationship Id="rId14" Type="http://schemas.openxmlformats.org/officeDocument/2006/relationships/image" Target="../media/image379.png"/><Relationship Id="rId22" Type="http://schemas.openxmlformats.org/officeDocument/2006/relationships/image" Target="../media/image383.png"/><Relationship Id="rId27" Type="http://schemas.openxmlformats.org/officeDocument/2006/relationships/customXml" Target="../ink/ink363.xml"/><Relationship Id="rId30" Type="http://schemas.openxmlformats.org/officeDocument/2006/relationships/image" Target="../media/image387.png"/><Relationship Id="rId35" Type="http://schemas.openxmlformats.org/officeDocument/2006/relationships/customXml" Target="../ink/ink367.xml"/><Relationship Id="rId43" Type="http://schemas.openxmlformats.org/officeDocument/2006/relationships/customXml" Target="../ink/ink371.xml"/><Relationship Id="rId48" Type="http://schemas.openxmlformats.org/officeDocument/2006/relationships/image" Target="../media/image396.png"/><Relationship Id="rId8" Type="http://schemas.openxmlformats.org/officeDocument/2006/relationships/image" Target="../media/image376.png"/><Relationship Id="rId3" Type="http://schemas.openxmlformats.org/officeDocument/2006/relationships/oleObject" Target="../embeddings/oleObject8.bin"/><Relationship Id="rId12" Type="http://schemas.openxmlformats.org/officeDocument/2006/relationships/image" Target="../media/image378.png"/><Relationship Id="rId17" Type="http://schemas.openxmlformats.org/officeDocument/2006/relationships/customXml" Target="../ink/ink358.xml"/><Relationship Id="rId25" Type="http://schemas.openxmlformats.org/officeDocument/2006/relationships/customXml" Target="../ink/ink362.xml"/><Relationship Id="rId33" Type="http://schemas.openxmlformats.org/officeDocument/2006/relationships/customXml" Target="../ink/ink366.xml"/><Relationship Id="rId38" Type="http://schemas.openxmlformats.org/officeDocument/2006/relationships/image" Target="../media/image391.png"/><Relationship Id="rId46" Type="http://schemas.openxmlformats.org/officeDocument/2006/relationships/image" Target="../media/image395.png"/><Relationship Id="rId20" Type="http://schemas.openxmlformats.org/officeDocument/2006/relationships/image" Target="../media/image382.png"/><Relationship Id="rId41" Type="http://schemas.openxmlformats.org/officeDocument/2006/relationships/customXml" Target="../ink/ink37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8.xml"/><Relationship Id="rId21" Type="http://schemas.openxmlformats.org/officeDocument/2006/relationships/customXml" Target="../ink/ink380.xml"/><Relationship Id="rId42" Type="http://schemas.openxmlformats.org/officeDocument/2006/relationships/image" Target="../media/image417.png"/><Relationship Id="rId63" Type="http://schemas.openxmlformats.org/officeDocument/2006/relationships/customXml" Target="../ink/ink401.xml"/><Relationship Id="rId84" Type="http://schemas.openxmlformats.org/officeDocument/2006/relationships/image" Target="../media/image438.png"/><Relationship Id="rId138" Type="http://schemas.openxmlformats.org/officeDocument/2006/relationships/image" Target="../media/image465.png"/><Relationship Id="rId107" Type="http://schemas.openxmlformats.org/officeDocument/2006/relationships/customXml" Target="../ink/ink423.xml"/><Relationship Id="rId11" Type="http://schemas.openxmlformats.org/officeDocument/2006/relationships/customXml" Target="../ink/ink375.xml"/><Relationship Id="rId32" Type="http://schemas.openxmlformats.org/officeDocument/2006/relationships/image" Target="../media/image412.png"/><Relationship Id="rId53" Type="http://schemas.openxmlformats.org/officeDocument/2006/relationships/customXml" Target="../ink/ink396.xml"/><Relationship Id="rId74" Type="http://schemas.openxmlformats.org/officeDocument/2006/relationships/image" Target="../media/image433.png"/><Relationship Id="rId128" Type="http://schemas.openxmlformats.org/officeDocument/2006/relationships/image" Target="../media/image460.png"/><Relationship Id="rId149" Type="http://schemas.openxmlformats.org/officeDocument/2006/relationships/customXml" Target="../ink/ink444.xml"/><Relationship Id="rId5" Type="http://schemas.openxmlformats.org/officeDocument/2006/relationships/image" Target="../media/image373.png"/><Relationship Id="rId95" Type="http://schemas.openxmlformats.org/officeDocument/2006/relationships/customXml" Target="../ink/ink417.xml"/><Relationship Id="rId22" Type="http://schemas.openxmlformats.org/officeDocument/2006/relationships/image" Target="../media/image407.png"/><Relationship Id="rId43" Type="http://schemas.openxmlformats.org/officeDocument/2006/relationships/customXml" Target="../ink/ink391.xml"/><Relationship Id="rId64" Type="http://schemas.openxmlformats.org/officeDocument/2006/relationships/image" Target="../media/image428.png"/><Relationship Id="rId118" Type="http://schemas.openxmlformats.org/officeDocument/2006/relationships/image" Target="../media/image455.png"/><Relationship Id="rId139" Type="http://schemas.openxmlformats.org/officeDocument/2006/relationships/customXml" Target="../ink/ink439.xml"/><Relationship Id="rId80" Type="http://schemas.openxmlformats.org/officeDocument/2006/relationships/image" Target="../media/image436.png"/><Relationship Id="rId85" Type="http://schemas.openxmlformats.org/officeDocument/2006/relationships/customXml" Target="../ink/ink412.xml"/><Relationship Id="rId150" Type="http://schemas.openxmlformats.org/officeDocument/2006/relationships/image" Target="../media/image471.png"/><Relationship Id="rId155" Type="http://schemas.openxmlformats.org/officeDocument/2006/relationships/customXml" Target="../ink/ink447.xml"/><Relationship Id="rId12" Type="http://schemas.openxmlformats.org/officeDocument/2006/relationships/image" Target="../media/image402.png"/><Relationship Id="rId17" Type="http://schemas.openxmlformats.org/officeDocument/2006/relationships/customXml" Target="../ink/ink378.xml"/><Relationship Id="rId33" Type="http://schemas.openxmlformats.org/officeDocument/2006/relationships/customXml" Target="../ink/ink386.xml"/><Relationship Id="rId38" Type="http://schemas.openxmlformats.org/officeDocument/2006/relationships/image" Target="../media/image415.png"/><Relationship Id="rId59" Type="http://schemas.openxmlformats.org/officeDocument/2006/relationships/customXml" Target="../ink/ink399.xml"/><Relationship Id="rId103" Type="http://schemas.openxmlformats.org/officeDocument/2006/relationships/customXml" Target="../ink/ink421.xml"/><Relationship Id="rId108" Type="http://schemas.openxmlformats.org/officeDocument/2006/relationships/image" Target="../media/image450.png"/><Relationship Id="rId124" Type="http://schemas.openxmlformats.org/officeDocument/2006/relationships/image" Target="../media/image458.png"/><Relationship Id="rId129" Type="http://schemas.openxmlformats.org/officeDocument/2006/relationships/customXml" Target="../ink/ink434.xml"/><Relationship Id="rId54" Type="http://schemas.openxmlformats.org/officeDocument/2006/relationships/image" Target="../media/image423.png"/><Relationship Id="rId70" Type="http://schemas.openxmlformats.org/officeDocument/2006/relationships/image" Target="../media/image431.png"/><Relationship Id="rId75" Type="http://schemas.openxmlformats.org/officeDocument/2006/relationships/customXml" Target="../ink/ink407.xml"/><Relationship Id="rId91" Type="http://schemas.openxmlformats.org/officeDocument/2006/relationships/customXml" Target="../ink/ink415.xml"/><Relationship Id="rId96" Type="http://schemas.openxmlformats.org/officeDocument/2006/relationships/image" Target="../media/image444.png"/><Relationship Id="rId140" Type="http://schemas.openxmlformats.org/officeDocument/2006/relationships/image" Target="../media/image466.png"/><Relationship Id="rId145" Type="http://schemas.openxmlformats.org/officeDocument/2006/relationships/customXml" Target="../ink/ink44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23" Type="http://schemas.openxmlformats.org/officeDocument/2006/relationships/customXml" Target="../ink/ink381.xml"/><Relationship Id="rId28" Type="http://schemas.openxmlformats.org/officeDocument/2006/relationships/image" Target="../media/image410.png"/><Relationship Id="rId49" Type="http://schemas.openxmlformats.org/officeDocument/2006/relationships/customXml" Target="../ink/ink394.xml"/><Relationship Id="rId114" Type="http://schemas.openxmlformats.org/officeDocument/2006/relationships/image" Target="../media/image453.png"/><Relationship Id="rId119" Type="http://schemas.openxmlformats.org/officeDocument/2006/relationships/customXml" Target="../ink/ink429.xml"/><Relationship Id="rId44" Type="http://schemas.openxmlformats.org/officeDocument/2006/relationships/image" Target="../media/image418.png"/><Relationship Id="rId60" Type="http://schemas.openxmlformats.org/officeDocument/2006/relationships/image" Target="../media/image426.png"/><Relationship Id="rId65" Type="http://schemas.openxmlformats.org/officeDocument/2006/relationships/customXml" Target="../ink/ink402.xml"/><Relationship Id="rId81" Type="http://schemas.openxmlformats.org/officeDocument/2006/relationships/customXml" Target="../ink/ink410.xml"/><Relationship Id="rId86" Type="http://schemas.openxmlformats.org/officeDocument/2006/relationships/image" Target="../media/image439.png"/><Relationship Id="rId130" Type="http://schemas.openxmlformats.org/officeDocument/2006/relationships/image" Target="../media/image461.png"/><Relationship Id="rId135" Type="http://schemas.openxmlformats.org/officeDocument/2006/relationships/customXml" Target="../ink/ink437.xml"/><Relationship Id="rId151" Type="http://schemas.openxmlformats.org/officeDocument/2006/relationships/customXml" Target="../ink/ink445.xml"/><Relationship Id="rId156" Type="http://schemas.openxmlformats.org/officeDocument/2006/relationships/image" Target="../media/image474.png"/><Relationship Id="rId13" Type="http://schemas.openxmlformats.org/officeDocument/2006/relationships/customXml" Target="../ink/ink376.xml"/><Relationship Id="rId18" Type="http://schemas.openxmlformats.org/officeDocument/2006/relationships/image" Target="../media/image405.png"/><Relationship Id="rId39" Type="http://schemas.openxmlformats.org/officeDocument/2006/relationships/customXml" Target="../ink/ink389.xml"/><Relationship Id="rId109" Type="http://schemas.openxmlformats.org/officeDocument/2006/relationships/customXml" Target="../ink/ink424.xml"/><Relationship Id="rId34" Type="http://schemas.openxmlformats.org/officeDocument/2006/relationships/image" Target="../media/image413.png"/><Relationship Id="rId50" Type="http://schemas.openxmlformats.org/officeDocument/2006/relationships/image" Target="../media/image421.png"/><Relationship Id="rId55" Type="http://schemas.openxmlformats.org/officeDocument/2006/relationships/customXml" Target="../ink/ink397.xml"/><Relationship Id="rId76" Type="http://schemas.openxmlformats.org/officeDocument/2006/relationships/image" Target="../media/image434.png"/><Relationship Id="rId97" Type="http://schemas.openxmlformats.org/officeDocument/2006/relationships/customXml" Target="../ink/ink418.xml"/><Relationship Id="rId104" Type="http://schemas.openxmlformats.org/officeDocument/2006/relationships/image" Target="../media/image448.png"/><Relationship Id="rId120" Type="http://schemas.openxmlformats.org/officeDocument/2006/relationships/image" Target="../media/image456.png"/><Relationship Id="rId125" Type="http://schemas.openxmlformats.org/officeDocument/2006/relationships/customXml" Target="../ink/ink432.xml"/><Relationship Id="rId141" Type="http://schemas.openxmlformats.org/officeDocument/2006/relationships/customXml" Target="../ink/ink440.xml"/><Relationship Id="rId146" Type="http://schemas.openxmlformats.org/officeDocument/2006/relationships/image" Target="../media/image469.png"/><Relationship Id="rId7" Type="http://schemas.openxmlformats.org/officeDocument/2006/relationships/image" Target="../media/image374.emf"/><Relationship Id="rId71" Type="http://schemas.openxmlformats.org/officeDocument/2006/relationships/customXml" Target="../ink/ink405.xml"/><Relationship Id="rId92" Type="http://schemas.openxmlformats.org/officeDocument/2006/relationships/image" Target="../media/image442.png"/><Relationship Id="rId2" Type="http://schemas.openxmlformats.org/officeDocument/2006/relationships/chart" Target="../charts/chart1.xml"/><Relationship Id="rId29" Type="http://schemas.openxmlformats.org/officeDocument/2006/relationships/customXml" Target="../ink/ink384.xml"/><Relationship Id="rId24" Type="http://schemas.openxmlformats.org/officeDocument/2006/relationships/image" Target="../media/image408.png"/><Relationship Id="rId40" Type="http://schemas.openxmlformats.org/officeDocument/2006/relationships/image" Target="../media/image416.png"/><Relationship Id="rId45" Type="http://schemas.openxmlformats.org/officeDocument/2006/relationships/customXml" Target="../ink/ink392.xml"/><Relationship Id="rId66" Type="http://schemas.openxmlformats.org/officeDocument/2006/relationships/image" Target="../media/image429.png"/><Relationship Id="rId87" Type="http://schemas.openxmlformats.org/officeDocument/2006/relationships/customXml" Target="../ink/ink413.xml"/><Relationship Id="rId110" Type="http://schemas.openxmlformats.org/officeDocument/2006/relationships/image" Target="../media/image451.png"/><Relationship Id="rId115" Type="http://schemas.openxmlformats.org/officeDocument/2006/relationships/customXml" Target="../ink/ink427.xml"/><Relationship Id="rId131" Type="http://schemas.openxmlformats.org/officeDocument/2006/relationships/customXml" Target="../ink/ink435.xml"/><Relationship Id="rId136" Type="http://schemas.openxmlformats.org/officeDocument/2006/relationships/image" Target="../media/image464.png"/><Relationship Id="rId157" Type="http://schemas.openxmlformats.org/officeDocument/2006/relationships/customXml" Target="../ink/ink448.xml"/><Relationship Id="rId61" Type="http://schemas.openxmlformats.org/officeDocument/2006/relationships/customXml" Target="../ink/ink400.xml"/><Relationship Id="rId82" Type="http://schemas.openxmlformats.org/officeDocument/2006/relationships/image" Target="../media/image437.png"/><Relationship Id="rId152" Type="http://schemas.openxmlformats.org/officeDocument/2006/relationships/image" Target="../media/image472.png"/><Relationship Id="rId19" Type="http://schemas.openxmlformats.org/officeDocument/2006/relationships/customXml" Target="../ink/ink379.xml"/><Relationship Id="rId14" Type="http://schemas.openxmlformats.org/officeDocument/2006/relationships/image" Target="../media/image403.png"/><Relationship Id="rId30" Type="http://schemas.openxmlformats.org/officeDocument/2006/relationships/image" Target="../media/image411.png"/><Relationship Id="rId35" Type="http://schemas.openxmlformats.org/officeDocument/2006/relationships/customXml" Target="../ink/ink387.xml"/><Relationship Id="rId56" Type="http://schemas.openxmlformats.org/officeDocument/2006/relationships/image" Target="../media/image424.png"/><Relationship Id="rId77" Type="http://schemas.openxmlformats.org/officeDocument/2006/relationships/customXml" Target="../ink/ink408.xml"/><Relationship Id="rId100" Type="http://schemas.openxmlformats.org/officeDocument/2006/relationships/image" Target="../media/image446.png"/><Relationship Id="rId105" Type="http://schemas.openxmlformats.org/officeDocument/2006/relationships/customXml" Target="../ink/ink422.xml"/><Relationship Id="rId126" Type="http://schemas.openxmlformats.org/officeDocument/2006/relationships/image" Target="../media/image459.png"/><Relationship Id="rId147" Type="http://schemas.openxmlformats.org/officeDocument/2006/relationships/customXml" Target="../ink/ink443.xml"/><Relationship Id="rId8" Type="http://schemas.openxmlformats.org/officeDocument/2006/relationships/image" Target="../media/image2910.png"/><Relationship Id="rId51" Type="http://schemas.openxmlformats.org/officeDocument/2006/relationships/customXml" Target="../ink/ink395.xml"/><Relationship Id="rId72" Type="http://schemas.openxmlformats.org/officeDocument/2006/relationships/image" Target="../media/image432.png"/><Relationship Id="rId93" Type="http://schemas.openxmlformats.org/officeDocument/2006/relationships/customXml" Target="../ink/ink416.xml"/><Relationship Id="rId98" Type="http://schemas.openxmlformats.org/officeDocument/2006/relationships/image" Target="../media/image445.png"/><Relationship Id="rId121" Type="http://schemas.openxmlformats.org/officeDocument/2006/relationships/customXml" Target="../ink/ink430.xml"/><Relationship Id="rId142" Type="http://schemas.openxmlformats.org/officeDocument/2006/relationships/image" Target="../media/image467.png"/><Relationship Id="rId3" Type="http://schemas.openxmlformats.org/officeDocument/2006/relationships/image" Target="../media/image340.png"/><Relationship Id="rId25" Type="http://schemas.openxmlformats.org/officeDocument/2006/relationships/customXml" Target="../ink/ink382.xml"/><Relationship Id="rId46" Type="http://schemas.openxmlformats.org/officeDocument/2006/relationships/image" Target="../media/image419.png"/><Relationship Id="rId67" Type="http://schemas.openxmlformats.org/officeDocument/2006/relationships/customXml" Target="../ink/ink403.xml"/><Relationship Id="rId116" Type="http://schemas.openxmlformats.org/officeDocument/2006/relationships/image" Target="../media/image454.png"/><Relationship Id="rId137" Type="http://schemas.openxmlformats.org/officeDocument/2006/relationships/customXml" Target="../ink/ink438.xml"/><Relationship Id="rId158" Type="http://schemas.openxmlformats.org/officeDocument/2006/relationships/image" Target="../media/image475.png"/><Relationship Id="rId20" Type="http://schemas.openxmlformats.org/officeDocument/2006/relationships/image" Target="../media/image406.png"/><Relationship Id="rId41" Type="http://schemas.openxmlformats.org/officeDocument/2006/relationships/customXml" Target="../ink/ink390.xml"/><Relationship Id="rId62" Type="http://schemas.openxmlformats.org/officeDocument/2006/relationships/image" Target="../media/image427.png"/><Relationship Id="rId83" Type="http://schemas.openxmlformats.org/officeDocument/2006/relationships/customXml" Target="../ink/ink411.xml"/><Relationship Id="rId88" Type="http://schemas.openxmlformats.org/officeDocument/2006/relationships/image" Target="../media/image440.png"/><Relationship Id="rId111" Type="http://schemas.openxmlformats.org/officeDocument/2006/relationships/customXml" Target="../ink/ink425.xml"/><Relationship Id="rId132" Type="http://schemas.openxmlformats.org/officeDocument/2006/relationships/image" Target="../media/image462.png"/><Relationship Id="rId153" Type="http://schemas.openxmlformats.org/officeDocument/2006/relationships/customXml" Target="../ink/ink446.xml"/><Relationship Id="rId15" Type="http://schemas.openxmlformats.org/officeDocument/2006/relationships/customXml" Target="../ink/ink377.xml"/><Relationship Id="rId36" Type="http://schemas.openxmlformats.org/officeDocument/2006/relationships/image" Target="../media/image414.png"/><Relationship Id="rId57" Type="http://schemas.openxmlformats.org/officeDocument/2006/relationships/customXml" Target="../ink/ink398.xml"/><Relationship Id="rId106" Type="http://schemas.openxmlformats.org/officeDocument/2006/relationships/image" Target="../media/image449.png"/><Relationship Id="rId127" Type="http://schemas.openxmlformats.org/officeDocument/2006/relationships/customXml" Target="../ink/ink433.xml"/><Relationship Id="rId10" Type="http://schemas.openxmlformats.org/officeDocument/2006/relationships/image" Target="../media/image401.png"/><Relationship Id="rId31" Type="http://schemas.openxmlformats.org/officeDocument/2006/relationships/customXml" Target="../ink/ink385.xml"/><Relationship Id="rId52" Type="http://schemas.openxmlformats.org/officeDocument/2006/relationships/image" Target="../media/image422.png"/><Relationship Id="rId73" Type="http://schemas.openxmlformats.org/officeDocument/2006/relationships/customXml" Target="../ink/ink406.xml"/><Relationship Id="rId78" Type="http://schemas.openxmlformats.org/officeDocument/2006/relationships/image" Target="../media/image435.png"/><Relationship Id="rId94" Type="http://schemas.openxmlformats.org/officeDocument/2006/relationships/image" Target="../media/image443.png"/><Relationship Id="rId99" Type="http://schemas.openxmlformats.org/officeDocument/2006/relationships/customXml" Target="../ink/ink419.xml"/><Relationship Id="rId101" Type="http://schemas.openxmlformats.org/officeDocument/2006/relationships/customXml" Target="../ink/ink420.xml"/><Relationship Id="rId122" Type="http://schemas.openxmlformats.org/officeDocument/2006/relationships/image" Target="../media/image457.png"/><Relationship Id="rId143" Type="http://schemas.openxmlformats.org/officeDocument/2006/relationships/customXml" Target="../ink/ink441.xml"/><Relationship Id="rId148" Type="http://schemas.openxmlformats.org/officeDocument/2006/relationships/image" Target="../media/image470.png"/><Relationship Id="rId4" Type="http://schemas.openxmlformats.org/officeDocument/2006/relationships/image" Target="../media/image341.png"/><Relationship Id="rId9" Type="http://schemas.openxmlformats.org/officeDocument/2006/relationships/customXml" Target="../ink/ink374.xml"/><Relationship Id="rId26" Type="http://schemas.openxmlformats.org/officeDocument/2006/relationships/image" Target="../media/image409.png"/><Relationship Id="rId47" Type="http://schemas.openxmlformats.org/officeDocument/2006/relationships/customXml" Target="../ink/ink393.xml"/><Relationship Id="rId68" Type="http://schemas.openxmlformats.org/officeDocument/2006/relationships/image" Target="../media/image430.png"/><Relationship Id="rId89" Type="http://schemas.openxmlformats.org/officeDocument/2006/relationships/customXml" Target="../ink/ink414.xml"/><Relationship Id="rId112" Type="http://schemas.openxmlformats.org/officeDocument/2006/relationships/image" Target="../media/image452.png"/><Relationship Id="rId133" Type="http://schemas.openxmlformats.org/officeDocument/2006/relationships/customXml" Target="../ink/ink436.xml"/><Relationship Id="rId154" Type="http://schemas.openxmlformats.org/officeDocument/2006/relationships/image" Target="../media/image473.png"/><Relationship Id="rId16" Type="http://schemas.openxmlformats.org/officeDocument/2006/relationships/image" Target="../media/image404.png"/><Relationship Id="rId37" Type="http://schemas.openxmlformats.org/officeDocument/2006/relationships/customXml" Target="../ink/ink388.xml"/><Relationship Id="rId58" Type="http://schemas.openxmlformats.org/officeDocument/2006/relationships/image" Target="../media/image425.png"/><Relationship Id="rId79" Type="http://schemas.openxmlformats.org/officeDocument/2006/relationships/customXml" Target="../ink/ink409.xml"/><Relationship Id="rId102" Type="http://schemas.openxmlformats.org/officeDocument/2006/relationships/image" Target="../media/image447.png"/><Relationship Id="rId123" Type="http://schemas.openxmlformats.org/officeDocument/2006/relationships/customXml" Target="../ink/ink431.xml"/><Relationship Id="rId144" Type="http://schemas.openxmlformats.org/officeDocument/2006/relationships/image" Target="../media/image468.png"/><Relationship Id="rId90" Type="http://schemas.openxmlformats.org/officeDocument/2006/relationships/image" Target="../media/image441.png"/><Relationship Id="rId27" Type="http://schemas.openxmlformats.org/officeDocument/2006/relationships/customXml" Target="../ink/ink383.xml"/><Relationship Id="rId48" Type="http://schemas.openxmlformats.org/officeDocument/2006/relationships/image" Target="../media/image420.png"/><Relationship Id="rId69" Type="http://schemas.openxmlformats.org/officeDocument/2006/relationships/customXml" Target="../ink/ink404.xml"/><Relationship Id="rId113" Type="http://schemas.openxmlformats.org/officeDocument/2006/relationships/customXml" Target="../ink/ink426.xml"/><Relationship Id="rId134" Type="http://schemas.openxmlformats.org/officeDocument/2006/relationships/image" Target="../media/image4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604421" y="1127919"/>
            <a:ext cx="6670675" cy="5570756"/>
          </a:xfrm>
        </p:spPr>
        <p:txBody>
          <a:bodyPr wrap="square">
            <a:spAutoFit/>
          </a:bodyPr>
          <a:lstStyle/>
          <a:p>
            <a:r>
              <a:rPr lang="en-US" sz="2000" dirty="0"/>
              <a:t>Hydrogen bonds</a:t>
            </a:r>
          </a:p>
          <a:p>
            <a:pPr lvl="1"/>
            <a:r>
              <a:rPr lang="en-US" sz="2000" dirty="0"/>
              <a:t>Polar versus non-polar bonds</a:t>
            </a:r>
          </a:p>
          <a:p>
            <a:pPr lvl="1"/>
            <a:r>
              <a:rPr lang="en-US" sz="2000" dirty="0"/>
              <a:t>Hydrogen bonding in biochemistry</a:t>
            </a:r>
          </a:p>
          <a:p>
            <a:r>
              <a:rPr lang="en-US" sz="2000" dirty="0"/>
              <a:t>Water</a:t>
            </a:r>
          </a:p>
          <a:p>
            <a:pPr lvl="1"/>
            <a:r>
              <a:rPr lang="en-US" sz="2000" dirty="0"/>
              <a:t>Structure and acid-base</a:t>
            </a:r>
          </a:p>
          <a:p>
            <a:r>
              <a:rPr lang="en-US" sz="2000" dirty="0"/>
              <a:t>pH</a:t>
            </a:r>
          </a:p>
          <a:p>
            <a:pPr lvl="1"/>
            <a:r>
              <a:rPr lang="en-US" sz="2000" dirty="0"/>
              <a:t>Measurement of </a:t>
            </a:r>
            <a:r>
              <a:rPr lang="en-US" sz="2000" dirty="0" err="1"/>
              <a:t>pKa</a:t>
            </a:r>
            <a:r>
              <a:rPr lang="en-US" sz="2000" dirty="0"/>
              <a:t> by titrations</a:t>
            </a:r>
          </a:p>
          <a:p>
            <a:pPr lvl="1"/>
            <a:r>
              <a:rPr lang="en-US" sz="2000" dirty="0"/>
              <a:t>Generation of buffer solutions</a:t>
            </a:r>
          </a:p>
          <a:p>
            <a:r>
              <a:rPr lang="en-US" sz="2000" dirty="0"/>
              <a:t>Amino acids</a:t>
            </a:r>
          </a:p>
          <a:p>
            <a:pPr lvl="1"/>
            <a:r>
              <a:rPr lang="en-US" sz="2000" dirty="0"/>
              <a:t>Calculation of protein concentration</a:t>
            </a:r>
          </a:p>
          <a:p>
            <a:pPr lvl="1"/>
            <a:r>
              <a:rPr lang="en-US" sz="2000" dirty="0"/>
              <a:t>Effect of pH on charge, calculation of charge.</a:t>
            </a:r>
          </a:p>
          <a:p>
            <a:pPr lvl="1"/>
            <a:r>
              <a:rPr lang="en-US" sz="2000" dirty="0"/>
              <a:t>Interpretation of fluorescence changes</a:t>
            </a:r>
          </a:p>
          <a:p>
            <a:pPr lvl="1"/>
            <a:r>
              <a:rPr lang="en-US" sz="2000" dirty="0"/>
              <a:t>UV absorption</a:t>
            </a:r>
          </a:p>
          <a:p>
            <a:r>
              <a:rPr lang="en-US" sz="2000" dirty="0"/>
              <a:t>Protein Structure and stability</a:t>
            </a:r>
          </a:p>
          <a:p>
            <a:pPr lvl="1"/>
            <a:r>
              <a:rPr lang="en-US" sz="2000" dirty="0"/>
              <a:t>Primary &amp; secondary 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67140-4F6B-7287-2289-659ABCAFBC26}"/>
              </a:ext>
            </a:extLst>
          </p:cNvPr>
          <p:cNvSpPr txBox="1"/>
          <p:nvPr/>
        </p:nvSpPr>
        <p:spPr>
          <a:xfrm>
            <a:off x="3622675" y="66399"/>
            <a:ext cx="596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Foundations in Biomedical Sciences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D5981-7480-A246-F079-6B8E54351326}"/>
              </a:ext>
            </a:extLst>
          </p:cNvPr>
          <p:cNvSpPr txBox="1"/>
          <p:nvPr/>
        </p:nvSpPr>
        <p:spPr>
          <a:xfrm>
            <a:off x="1641475" y="1737519"/>
            <a:ext cx="40911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Gordon Rule</a:t>
            </a:r>
          </a:p>
          <a:p>
            <a:r>
              <a:rPr lang="en-US" sz="2000" dirty="0">
                <a:latin typeface="Arial" panose="020B0604020202020204" pitchFamily="34" charset="0"/>
              </a:rPr>
              <a:t>Department of Biological Sciences</a:t>
            </a:r>
          </a:p>
          <a:p>
            <a:r>
              <a:rPr lang="en-US" sz="2000" dirty="0">
                <a:latin typeface="Arial" panose="020B0604020202020204" pitchFamily="34" charset="0"/>
              </a:rPr>
              <a:t>Carnegie Mellon University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rule@andrew.cmu.edu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4A46F71-49AC-616C-4D4D-F943D732E80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6078F64-C7A0-4937-A8C4-BCC7F697C4C7}" type="datetime1">
              <a:rPr lang="en-US" smtClean="0"/>
              <a:t>8/26/2024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22BEB47-E659-9D31-77AD-4DD467F44DA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63CB96-B2DD-1F8A-7CB7-7F1BD75434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FE64BD-1E55-0D42-96B1-0716470A4664}"/>
                  </a:ext>
                </a:extLst>
              </p14:cNvPr>
              <p14:cNvContentPartPr/>
              <p14:nvPr/>
            </p14:nvContentPartPr>
            <p14:xfrm>
              <a:off x="331385" y="6721041"/>
              <a:ext cx="338040" cy="12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FE64BD-1E55-0D42-96B1-0716470A46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385" y="6712041"/>
                <a:ext cx="355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05728B-B9D7-EA9A-0CB0-88EDADF9C8CF}"/>
                  </a:ext>
                </a:extLst>
              </p14:cNvPr>
              <p14:cNvContentPartPr/>
              <p14:nvPr/>
            </p14:nvContentPartPr>
            <p14:xfrm>
              <a:off x="1461785" y="2795601"/>
              <a:ext cx="3076920" cy="63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05728B-B9D7-EA9A-0CB0-88EDADF9C8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3145" y="2786601"/>
                <a:ext cx="3094560" cy="6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81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402" y="73519"/>
            <a:ext cx="7154038" cy="939470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38237">
              <a:spcBef>
                <a:spcPts val="100"/>
              </a:spcBef>
            </a:pP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of Acid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Strength Using pK</a:t>
            </a:r>
            <a:r>
              <a:rPr sz="2000" b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742" algn="ctr">
              <a:spcBef>
                <a:spcPts val="35"/>
              </a:spcBef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HA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↔ 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sz="2000" baseline="26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54">
              <a:spcBef>
                <a:spcPts val="3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equilibrium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for that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dissociation: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960" y="1776375"/>
            <a:ext cx="8034049" cy="933382"/>
          </a:xfrm>
          <a:prstGeom prst="rect">
            <a:avLst/>
          </a:prstGeom>
        </p:spPr>
        <p:txBody>
          <a:bodyPr vert="horz" wrap="square" lIns="0" tIns="8284" rIns="0" bIns="0" rtlCol="0">
            <a:spAutoFit/>
          </a:bodyPr>
          <a:lstStyle/>
          <a:p>
            <a:pPr marL="38237" marR="30590">
              <a:lnSpc>
                <a:spcPct val="101800"/>
              </a:lnSpc>
              <a:spcBef>
                <a:spcPts val="65"/>
              </a:spcBef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equilibrium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dissociation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 given a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special name,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'k-a', or 'k-acidity'. The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acidity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constant, K</a:t>
            </a:r>
            <a:r>
              <a:rPr sz="2000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fundamental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property  of the acid,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depend on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pH of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  <a:endParaRPr lang="en-US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960" y="4109376"/>
            <a:ext cx="2788276" cy="933298"/>
          </a:xfrm>
          <a:prstGeom prst="rect">
            <a:avLst/>
          </a:prstGeom>
        </p:spPr>
        <p:txBody>
          <a:bodyPr vert="horz" wrap="square" lIns="0" tIns="8284" rIns="0" bIns="0" rtlCol="0">
            <a:spAutoFit/>
          </a:bodyPr>
          <a:lstStyle/>
          <a:p>
            <a:pPr marL="38237" marR="30590">
              <a:lnSpc>
                <a:spcPct val="101899"/>
              </a:lnSpc>
              <a:spcBef>
                <a:spcPts val="65"/>
              </a:spcBef>
            </a:pP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sz="2000" b="1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b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then exactly ½</a:t>
            </a:r>
            <a:r>
              <a:rPr sz="20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of  the acid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protonated.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30D6ED81-4FA2-4E1F-B5F1-B9EE836421B6}"/>
              </a:ext>
            </a:extLst>
          </p:cNvPr>
          <p:cNvSpPr txBox="1"/>
          <p:nvPr/>
        </p:nvSpPr>
        <p:spPr>
          <a:xfrm>
            <a:off x="8872041" y="270708"/>
            <a:ext cx="4511843" cy="740876"/>
          </a:xfrm>
          <a:prstGeom prst="rect">
            <a:avLst/>
          </a:prstGeom>
        </p:spPr>
        <p:txBody>
          <a:bodyPr vert="horz" wrap="square" lIns="0" tIns="8922" rIns="0" bIns="0" rtlCol="0">
            <a:spAutoFit/>
          </a:bodyPr>
          <a:lstStyle/>
          <a:p>
            <a:pPr marR="5098">
              <a:lnSpc>
                <a:spcPct val="101699"/>
              </a:lnSpc>
              <a:spcBef>
                <a:spcPts val="70"/>
              </a:spcBef>
            </a:pPr>
            <a:r>
              <a:rPr sz="1400" i="1" spc="-5" dirty="0">
                <a:latin typeface="Arial" panose="020B0604020202020204" pitchFamily="34" charset="0"/>
                <a:cs typeface="Arial" panose="020B0604020202020204" pitchFamily="34" charset="0"/>
              </a:rPr>
              <a:t>Equilibrium Constants: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Why  is the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of products to  reactants a constant when a  system is at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equilibrium?</a:t>
            </a: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2"/>
              </a:spcBef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reaction: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8DCDBE41-739D-47DB-AC6D-E031A177FEAA}"/>
              </a:ext>
            </a:extLst>
          </p:cNvPr>
          <p:cNvSpPr txBox="1"/>
          <p:nvPr/>
        </p:nvSpPr>
        <p:spPr>
          <a:xfrm>
            <a:off x="8932931" y="1377215"/>
            <a:ext cx="4367144" cy="223715"/>
          </a:xfrm>
          <a:prstGeom prst="rect">
            <a:avLst/>
          </a:prstGeom>
        </p:spPr>
        <p:txBody>
          <a:bodyPr vert="horz" wrap="square" lIns="0" tIns="17843" rIns="0" bIns="0" rtlCol="0">
            <a:spAutoFit/>
          </a:bodyPr>
          <a:lstStyle/>
          <a:p>
            <a:pPr marR="5098">
              <a:lnSpc>
                <a:spcPct val="101800"/>
              </a:lnSpc>
              <a:spcBef>
                <a:spcPts val="6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Equations that describe the  rate of change of [A]: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052B3A82-E961-4A0B-80C5-4E643BCB695A}"/>
              </a:ext>
            </a:extLst>
          </p:cNvPr>
          <p:cNvSpPr txBox="1"/>
          <p:nvPr/>
        </p:nvSpPr>
        <p:spPr>
          <a:xfrm>
            <a:off x="9017648" y="2566882"/>
            <a:ext cx="4282427" cy="214062"/>
          </a:xfrm>
          <a:prstGeom prst="rect">
            <a:avLst/>
          </a:prstGeom>
        </p:spPr>
        <p:txBody>
          <a:bodyPr vert="horz" wrap="square" lIns="0" tIns="8284" rIns="0" bIns="0" rtlCol="0">
            <a:spAutoFit/>
          </a:bodyPr>
          <a:lstStyle/>
          <a:p>
            <a:pPr marR="5098">
              <a:lnSpc>
                <a:spcPct val="101800"/>
              </a:lnSpc>
              <a:spcBef>
                <a:spcPts val="65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at equilibrium d[A]/dt=0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d[B]/dt=0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580ADB-9C05-4E47-B77A-28B47CA847E0}"/>
              </a:ext>
            </a:extLst>
          </p:cNvPr>
          <p:cNvSpPr/>
          <p:nvPr/>
        </p:nvSpPr>
        <p:spPr>
          <a:xfrm>
            <a:off x="8806354" y="147274"/>
            <a:ext cx="4628235" cy="3647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734137-7AF6-41D6-94F5-016BEB994F4B}"/>
                  </a:ext>
                </a:extLst>
              </p:cNvPr>
              <p:cNvSpPr txBox="1"/>
              <p:nvPr/>
            </p:nvSpPr>
            <p:spPr>
              <a:xfrm>
                <a:off x="9853711" y="1638399"/>
                <a:ext cx="2152962" cy="410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𝐹𝑜𝑟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𝑅𝑒𝑣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734137-7AF6-41D6-94F5-016BEB99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711" y="1638399"/>
                <a:ext cx="2152962" cy="410690"/>
              </a:xfrm>
              <a:prstGeom prst="rect">
                <a:avLst/>
              </a:prstGeom>
              <a:blipFill>
                <a:blip r:embed="rId2"/>
                <a:stretch>
                  <a:fillRect l="-1130" t="-4478" r="-1977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53E29BB5-740A-49E8-A6AA-937FD3FFC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184695"/>
              </p:ext>
            </p:extLst>
          </p:nvPr>
        </p:nvGraphicFramePr>
        <p:xfrm>
          <a:off x="11127962" y="679104"/>
          <a:ext cx="1271346" cy="74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1266548" imgH="742556" progId="MDLDrawOLE.MDLDrawObject.1">
                  <p:embed/>
                </p:oleObj>
              </mc:Choice>
              <mc:Fallback>
                <p:oleObj name="MDLDrawObject Class" r:id="rId3" imgW="1266548" imgH="742556" progId="MDLDrawOLE.MDLDrawObject.1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53E29BB5-740A-49E8-A6AA-937FD3FFCB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7962" y="679104"/>
                        <a:ext cx="1271346" cy="745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A67DF9-891C-9E82-7166-FA35E97E60C3}"/>
                  </a:ext>
                </a:extLst>
              </p:cNvPr>
              <p:cNvSpPr txBox="1"/>
              <p:nvPr/>
            </p:nvSpPr>
            <p:spPr>
              <a:xfrm>
                <a:off x="2098335" y="1091924"/>
                <a:ext cx="2328273" cy="665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𝐸𝑄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A67DF9-891C-9E82-7166-FA35E97E6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335" y="1091924"/>
                <a:ext cx="2328273" cy="665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5FD564-F9A2-605E-BD98-1D706B95D229}"/>
                  </a:ext>
                </a:extLst>
              </p:cNvPr>
              <p:cNvSpPr txBox="1"/>
              <p:nvPr/>
            </p:nvSpPr>
            <p:spPr>
              <a:xfrm>
                <a:off x="3825108" y="4111030"/>
                <a:ext cx="2247170" cy="795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5FD564-F9A2-605E-BD98-1D706B95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108" y="4111030"/>
                <a:ext cx="2247170" cy="795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ECF8565-10D1-A7D5-C90F-14749E036700}"/>
              </a:ext>
            </a:extLst>
          </p:cNvPr>
          <p:cNvSpPr txBox="1"/>
          <p:nvPr/>
        </p:nvSpPr>
        <p:spPr>
          <a:xfrm>
            <a:off x="5898769" y="96906"/>
            <a:ext cx="2770577" cy="132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acids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ionization, given pH of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3383C-9F26-6DD7-3607-E1850FC3531E}"/>
              </a:ext>
            </a:extLst>
          </p:cNvPr>
          <p:cNvSpPr txBox="1"/>
          <p:nvPr/>
        </p:nvSpPr>
        <p:spPr>
          <a:xfrm>
            <a:off x="479929" y="2731974"/>
            <a:ext cx="8034049" cy="1435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37" marR="30590">
              <a:lnSpc>
                <a:spcPct val="101800"/>
              </a:lnSpc>
              <a:spcBef>
                <a:spcPts val="65"/>
              </a:spcBef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is experimentally measured (more later).</a:t>
            </a:r>
          </a:p>
          <a:p>
            <a:pPr marL="38237" marR="30590">
              <a:lnSpc>
                <a:spcPct val="101800"/>
              </a:lnSpc>
              <a:spcBef>
                <a:spcPts val="602"/>
              </a:spcBef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is a constant for a group, but depends on (more later):</a:t>
            </a:r>
          </a:p>
          <a:p>
            <a:pPr marL="325016" marR="30590" indent="-286779">
              <a:lnSpc>
                <a:spcPct val="1018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chemical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structure of the group.</a:t>
            </a:r>
          </a:p>
          <a:p>
            <a:pPr marL="325016" marR="30590" indent="-286779">
              <a:lnSpc>
                <a:spcPct val="1018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electrostatic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environment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acidic group.</a:t>
            </a:r>
            <a:endParaRPr lang="en-US" sz="20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612A13-CDC0-B454-5403-7C321B2FAF8E}"/>
                  </a:ext>
                </a:extLst>
              </p:cNvPr>
              <p:cNvSpPr txBox="1"/>
              <p:nvPr/>
            </p:nvSpPr>
            <p:spPr>
              <a:xfrm>
                <a:off x="9824152" y="2840720"/>
                <a:ext cx="218252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0 =−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𝐹𝑜𝑟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𝑅𝑒𝑣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612A13-CDC0-B454-5403-7C321B2FA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152" y="2840720"/>
                <a:ext cx="2182521" cy="232051"/>
              </a:xfrm>
              <a:prstGeom prst="rect">
                <a:avLst/>
              </a:prstGeom>
              <a:blipFill>
                <a:blip r:embed="rId7"/>
                <a:stretch>
                  <a:fillRect l="-1117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B55072-F555-D0CA-7305-8AC44EB54E87}"/>
                  </a:ext>
                </a:extLst>
              </p:cNvPr>
              <p:cNvSpPr txBox="1"/>
              <p:nvPr/>
            </p:nvSpPr>
            <p:spPr>
              <a:xfrm>
                <a:off x="10153953" y="3190105"/>
                <a:ext cx="1619802" cy="476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𝐹𝑜𝑟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𝑅𝑒𝑣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B55072-F555-D0CA-7305-8AC44EB54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53" y="3190105"/>
                <a:ext cx="1619802" cy="476156"/>
              </a:xfrm>
              <a:prstGeom prst="rect">
                <a:avLst/>
              </a:prstGeom>
              <a:blipFill>
                <a:blip r:embed="rId8"/>
                <a:stretch>
                  <a:fillRect l="-2264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CB667CB-5268-6E52-13B9-2494A3E24D25}"/>
              </a:ext>
            </a:extLst>
          </p:cNvPr>
          <p:cNvSpPr txBox="1"/>
          <p:nvPr/>
        </p:nvSpPr>
        <p:spPr>
          <a:xfrm>
            <a:off x="8932931" y="2016354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[A]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a rate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[A]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[A]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a rate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[B]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96652-46D7-4A4A-26EC-1554ED5FD5A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E1F0F85-A131-4FB6-B40D-6337D5828AE7}" type="datetime1">
              <a:rPr lang="en-US" smtClean="0"/>
              <a:t>8/26/2024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E850B9-C04C-39F0-66EA-EF1AF5EC429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57E5913-7FAC-DB39-C5C2-C27A03712B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10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ED865-1B3D-A0E4-0520-2C82B0C89FEA}"/>
              </a:ext>
            </a:extLst>
          </p:cNvPr>
          <p:cNvSpPr/>
          <p:nvPr/>
        </p:nvSpPr>
        <p:spPr>
          <a:xfrm>
            <a:off x="356341" y="5084952"/>
            <a:ext cx="7181099" cy="165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1775" marR="30590" indent="-183538">
              <a:lnSpc>
                <a:spcPct val="101800"/>
              </a:lnSpc>
              <a:spcBef>
                <a:spcPts val="65"/>
              </a:spcBef>
            </a:pPr>
            <a:r>
              <a:rPr lang="en-US" sz="2000" b="1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b="1" spc="-7" baseline="-7936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pH scale is used to characterize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sz="2000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], it is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express  the acidity constant on the same scale,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by taking its negative log, giving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“p-K-a”:  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spc="-7" baseline="-7936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- log</a:t>
            </a:r>
            <a:r>
              <a:rPr lang="en-US"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aseline="-79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54">
              <a:spcBef>
                <a:spcPts val="35"/>
              </a:spcBef>
            </a:pP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pH = </a:t>
            </a:r>
            <a:r>
              <a:rPr lang="en-US" sz="20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b="1" spc="-7" baseline="-7936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exactly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½ of the acid is</a:t>
            </a:r>
            <a:r>
              <a:rPr lang="en-US" sz="2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protonated.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A42458-4A2C-EB15-A64F-EC19AFC2E0EA}"/>
              </a:ext>
            </a:extLst>
          </p:cNvPr>
          <p:cNvSpPr txBox="1"/>
          <p:nvPr/>
        </p:nvSpPr>
        <p:spPr>
          <a:xfrm>
            <a:off x="1969304" y="6718093"/>
            <a:ext cx="474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lower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indicates a stronger acid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99A5666-C9F8-8F6A-3C4E-4C5F63253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88639"/>
              </p:ext>
            </p:extLst>
          </p:nvPr>
        </p:nvGraphicFramePr>
        <p:xfrm>
          <a:off x="8786883" y="5195524"/>
          <a:ext cx="2820988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9" imgW="3257513" imgH="2628506" progId="MDLDrawOLE.MDLDrawObject.1">
                  <p:embed/>
                </p:oleObj>
              </mc:Choice>
              <mc:Fallback>
                <p:oleObj name="MDLDrawObject Class" r:id="rId9" imgW="3257513" imgH="2628506" progId="MDLDrawOLE.MDLDrawObject.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2BE3A8-3D4A-F1D2-83BB-94AB31C42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6883" y="5195524"/>
                        <a:ext cx="2820988" cy="225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6F9E2FD-4192-AC0E-58AC-72AA7A8FE9FE}"/>
              </a:ext>
            </a:extLst>
          </p:cNvPr>
          <p:cNvSpPr txBox="1"/>
          <p:nvPr/>
        </p:nvSpPr>
        <p:spPr>
          <a:xfrm>
            <a:off x="8883392" y="3932063"/>
            <a:ext cx="4273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Which acid has the lower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Red (solid)   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(dashed)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Which acid is more deprotonated at pH 7 (stronger acid)?</a:t>
            </a: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Red (solid)   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(dashed)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63AC666-5C65-E99C-1947-7E041CD7417E}"/>
                  </a:ext>
                </a:extLst>
              </p14:cNvPr>
              <p14:cNvContentPartPr/>
              <p14:nvPr/>
            </p14:nvContentPartPr>
            <p14:xfrm>
              <a:off x="4069265" y="4764801"/>
              <a:ext cx="330120" cy="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63AC666-5C65-E99C-1947-7E041CD7417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0625" y="4756161"/>
                <a:ext cx="34776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95EB76D-06E5-1AF5-BBDA-6545E31A3195}"/>
              </a:ext>
            </a:extLst>
          </p:cNvPr>
          <p:cNvGrpSpPr/>
          <p:nvPr/>
        </p:nvGrpSpPr>
        <p:grpSpPr>
          <a:xfrm>
            <a:off x="5968985" y="4048401"/>
            <a:ext cx="2785320" cy="1652040"/>
            <a:chOff x="5968985" y="4048401"/>
            <a:chExt cx="2785320" cy="16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ED0E896-DEC6-14CD-2896-20024B17D3C2}"/>
                    </a:ext>
                  </a:extLst>
                </p14:cNvPr>
                <p14:cNvContentPartPr/>
                <p14:nvPr/>
              </p14:nvContentPartPr>
              <p14:xfrm>
                <a:off x="5968985" y="4469241"/>
                <a:ext cx="40680" cy="346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ED0E896-DEC6-14CD-2896-20024B17D3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60345" y="4460601"/>
                  <a:ext cx="583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30A86C-1EC8-1509-2849-FD20B3B3881A}"/>
                    </a:ext>
                  </a:extLst>
                </p14:cNvPr>
                <p14:cNvContentPartPr/>
                <p14:nvPr/>
              </p14:nvContentPartPr>
              <p14:xfrm>
                <a:off x="6440945" y="4269801"/>
                <a:ext cx="28080" cy="26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30A86C-1EC8-1509-2849-FD20B3B3881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32305" y="4261161"/>
                  <a:ext cx="45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222769-8E8B-F37F-6D9B-DFBB3472A5FB}"/>
                    </a:ext>
                  </a:extLst>
                </p14:cNvPr>
                <p14:cNvContentPartPr/>
                <p14:nvPr/>
              </p14:nvContentPartPr>
              <p14:xfrm>
                <a:off x="6463625" y="4253601"/>
                <a:ext cx="148320" cy="21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222769-8E8B-F37F-6D9B-DFBB3472A5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54625" y="4244961"/>
                  <a:ext cx="165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F99290-F80A-6514-B76A-A80336A3B917}"/>
                    </a:ext>
                  </a:extLst>
                </p14:cNvPr>
                <p14:cNvContentPartPr/>
                <p14:nvPr/>
              </p14:nvContentPartPr>
              <p14:xfrm>
                <a:off x="6660545" y="4431081"/>
                <a:ext cx="104760" cy="128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F99290-F80A-6514-B76A-A80336A3B9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51545" y="4422441"/>
                  <a:ext cx="122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D59AAE2-D5FF-F51D-AD77-D84247B037A2}"/>
                    </a:ext>
                  </a:extLst>
                </p14:cNvPr>
                <p14:cNvContentPartPr/>
                <p14:nvPr/>
              </p14:nvContentPartPr>
              <p14:xfrm>
                <a:off x="6883745" y="4363401"/>
                <a:ext cx="89640" cy="12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D59AAE2-D5FF-F51D-AD77-D84247B037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74745" y="4354401"/>
                  <a:ext cx="107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4A2BD6-BE32-9BA2-BD2B-AACC3B045884}"/>
                    </a:ext>
                  </a:extLst>
                </p14:cNvPr>
                <p14:cNvContentPartPr/>
                <p14:nvPr/>
              </p14:nvContentPartPr>
              <p14:xfrm>
                <a:off x="7066265" y="4183041"/>
                <a:ext cx="137520" cy="29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4A2BD6-BE32-9BA2-BD2B-AACC3B0458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57265" y="4174401"/>
                  <a:ext cx="1551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40843E-58A4-0D7E-43ED-399C7320E40E}"/>
                    </a:ext>
                  </a:extLst>
                </p14:cNvPr>
                <p14:cNvContentPartPr/>
                <p14:nvPr/>
              </p14:nvContentPartPr>
              <p14:xfrm>
                <a:off x="7235825" y="4225881"/>
                <a:ext cx="113400" cy="222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40843E-58A4-0D7E-43ED-399C7320E4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26825" y="4216881"/>
                  <a:ext cx="13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73AAD47-6247-ACDB-E9DE-97D92035D8F0}"/>
                    </a:ext>
                  </a:extLst>
                </p14:cNvPr>
                <p14:cNvContentPartPr/>
                <p14:nvPr/>
              </p14:nvContentPartPr>
              <p14:xfrm>
                <a:off x="7258865" y="4325241"/>
                <a:ext cx="115560" cy="3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73AAD47-6247-ACDB-E9DE-97D92035D8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49865" y="4316241"/>
                  <a:ext cx="13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7FEB3D-67D4-F2A8-B6C9-E384CBD7AAB9}"/>
                    </a:ext>
                  </a:extLst>
                </p14:cNvPr>
                <p14:cNvContentPartPr/>
                <p14:nvPr/>
              </p14:nvContentPartPr>
              <p14:xfrm>
                <a:off x="7407905" y="4147041"/>
                <a:ext cx="96120" cy="294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7FEB3D-67D4-F2A8-B6C9-E384CBD7AA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99265" y="4138041"/>
                  <a:ext cx="113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0DA868A-256E-63DB-393C-4C6DB5744888}"/>
                    </a:ext>
                  </a:extLst>
                </p14:cNvPr>
                <p14:cNvContentPartPr/>
                <p14:nvPr/>
              </p14:nvContentPartPr>
              <p14:xfrm>
                <a:off x="7109105" y="4542321"/>
                <a:ext cx="390600" cy="42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0DA868A-256E-63DB-393C-4C6DB57448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00465" y="4533321"/>
                  <a:ext cx="408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C10A7E-35A6-98B7-2C49-BD43BE836E51}"/>
                    </a:ext>
                  </a:extLst>
                </p14:cNvPr>
                <p14:cNvContentPartPr/>
                <p14:nvPr/>
              </p14:nvContentPartPr>
              <p14:xfrm>
                <a:off x="7106945" y="4673361"/>
                <a:ext cx="200520" cy="357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C10A7E-35A6-98B7-2C49-BD43BE836E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98305" y="4664361"/>
                  <a:ext cx="2181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CC14ED5-25CD-1E69-90FE-3B5A56FBDBDA}"/>
                    </a:ext>
                  </a:extLst>
                </p14:cNvPr>
                <p14:cNvContentPartPr/>
                <p14:nvPr/>
              </p14:nvContentPartPr>
              <p14:xfrm>
                <a:off x="7271105" y="4756881"/>
                <a:ext cx="17748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CC14ED5-25CD-1E69-90FE-3B5A56FBDB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62465" y="4747881"/>
                  <a:ext cx="195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925C69-8B62-546A-6F06-AC32EE07BF69}"/>
                    </a:ext>
                  </a:extLst>
                </p14:cNvPr>
                <p14:cNvContentPartPr/>
                <p14:nvPr/>
              </p14:nvContentPartPr>
              <p14:xfrm>
                <a:off x="7484945" y="4732401"/>
                <a:ext cx="120600" cy="164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925C69-8B62-546A-6F06-AC32EE07BF6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76305" y="4723401"/>
                  <a:ext cx="138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27CF7C-8F02-4A9D-F163-B2CF93CA279F}"/>
                    </a:ext>
                  </a:extLst>
                </p14:cNvPr>
                <p14:cNvContentPartPr/>
                <p14:nvPr/>
              </p14:nvContentPartPr>
              <p14:xfrm>
                <a:off x="7508705" y="4748241"/>
                <a:ext cx="115560" cy="75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27CF7C-8F02-4A9D-F163-B2CF93CA27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00065" y="4739241"/>
                  <a:ext cx="133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4BC096-6541-5D45-49CA-4EBCF4E6D31D}"/>
                    </a:ext>
                  </a:extLst>
                </p14:cNvPr>
                <p14:cNvContentPartPr/>
                <p14:nvPr/>
              </p14:nvContentPartPr>
              <p14:xfrm>
                <a:off x="7628945" y="4658241"/>
                <a:ext cx="170640" cy="35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4BC096-6541-5D45-49CA-4EBCF4E6D31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20305" y="4649601"/>
                  <a:ext cx="1882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9B92691-4EAE-0370-1F01-A24494D1F687}"/>
                    </a:ext>
                  </a:extLst>
                </p14:cNvPr>
                <p14:cNvContentPartPr/>
                <p14:nvPr/>
              </p14:nvContentPartPr>
              <p14:xfrm>
                <a:off x="6316745" y="4101681"/>
                <a:ext cx="519120" cy="684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9B92691-4EAE-0370-1F01-A24494D1F68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07745" y="4092681"/>
                  <a:ext cx="53676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75479BC-084D-9D3A-3E58-EBEDE393D954}"/>
                    </a:ext>
                  </a:extLst>
                </p14:cNvPr>
                <p14:cNvContentPartPr/>
                <p14:nvPr/>
              </p14:nvContentPartPr>
              <p14:xfrm>
                <a:off x="7757105" y="4182321"/>
                <a:ext cx="21960" cy="327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75479BC-084D-9D3A-3E58-EBEDE393D9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48105" y="4173681"/>
                  <a:ext cx="39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70572F-F36A-D18F-407D-C6595D2E4107}"/>
                    </a:ext>
                  </a:extLst>
                </p14:cNvPr>
                <p14:cNvContentPartPr/>
                <p14:nvPr/>
              </p14:nvContentPartPr>
              <p14:xfrm>
                <a:off x="7752065" y="4206441"/>
                <a:ext cx="129240" cy="199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70572F-F36A-D18F-407D-C6595D2E410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43065" y="4197801"/>
                  <a:ext cx="146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0A65C5-1AAF-29F0-199C-A167ABFB5F3F}"/>
                    </a:ext>
                  </a:extLst>
                </p14:cNvPr>
                <p14:cNvContentPartPr/>
                <p14:nvPr/>
              </p14:nvContentPartPr>
              <p14:xfrm>
                <a:off x="7969505" y="4358721"/>
                <a:ext cx="171000" cy="106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30A65C5-1AAF-29F0-199C-A167ABFB5F3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60865" y="4350081"/>
                  <a:ext cx="188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53A5DF2-46E7-F372-5488-E21B8532D404}"/>
                    </a:ext>
                  </a:extLst>
                </p14:cNvPr>
                <p14:cNvContentPartPr/>
                <p14:nvPr/>
              </p14:nvContentPartPr>
              <p14:xfrm>
                <a:off x="7716425" y="4048401"/>
                <a:ext cx="446400" cy="50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53A5DF2-46E7-F372-5488-E21B8532D40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07785" y="4039401"/>
                  <a:ext cx="4640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30FF6C0-9268-C5A1-D9BC-F3CF933A35D7}"/>
                    </a:ext>
                  </a:extLst>
                </p14:cNvPr>
                <p14:cNvContentPartPr/>
                <p14:nvPr/>
              </p14:nvContentPartPr>
              <p14:xfrm>
                <a:off x="6192185" y="4318401"/>
                <a:ext cx="42120" cy="230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30FF6C0-9268-C5A1-D9BC-F3CF933A35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83545" y="4309401"/>
                  <a:ext cx="59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FDE7D65-C642-DF33-7D1F-E0792D6DCF4B}"/>
                    </a:ext>
                  </a:extLst>
                </p14:cNvPr>
                <p14:cNvContentPartPr/>
                <p14:nvPr/>
              </p14:nvContentPartPr>
              <p14:xfrm>
                <a:off x="7186865" y="5243961"/>
                <a:ext cx="174240" cy="300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FDE7D65-C642-DF33-7D1F-E0792D6DCF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78225" y="5234961"/>
                  <a:ext cx="191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475E2C-0817-CCD2-6461-38F59FFD2612}"/>
                    </a:ext>
                  </a:extLst>
                </p14:cNvPr>
                <p14:cNvContentPartPr/>
                <p14:nvPr/>
              </p14:nvContentPartPr>
              <p14:xfrm>
                <a:off x="7388465" y="5334321"/>
                <a:ext cx="168480" cy="165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475E2C-0817-CCD2-6461-38F59FFD261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79465" y="5325681"/>
                  <a:ext cx="186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F6BFC98-7170-5402-EEFC-39BDE4CE9905}"/>
                    </a:ext>
                  </a:extLst>
                </p14:cNvPr>
                <p14:cNvContentPartPr/>
                <p14:nvPr/>
              </p14:nvContentPartPr>
              <p14:xfrm>
                <a:off x="7620305" y="5306241"/>
                <a:ext cx="142560" cy="187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F6BFC98-7170-5402-EEFC-39BDE4CE990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11305" y="5297241"/>
                  <a:ext cx="160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9C5F225-D6AB-AA2D-FB38-E8BAA0199E69}"/>
                    </a:ext>
                  </a:extLst>
                </p14:cNvPr>
                <p14:cNvContentPartPr/>
                <p14:nvPr/>
              </p14:nvContentPartPr>
              <p14:xfrm>
                <a:off x="7734425" y="5249001"/>
                <a:ext cx="147960" cy="298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9C5F225-D6AB-AA2D-FB38-E8BAA0199E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25425" y="5240001"/>
                  <a:ext cx="165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C7FE6A-4B1D-C70C-583D-D75C58B8FA21}"/>
                    </a:ext>
                  </a:extLst>
                </p14:cNvPr>
                <p14:cNvContentPartPr/>
                <p14:nvPr/>
              </p14:nvContentPartPr>
              <p14:xfrm>
                <a:off x="7943225" y="5346201"/>
                <a:ext cx="116640" cy="10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C7FE6A-4B1D-C70C-583D-D75C58B8FA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34585" y="5337561"/>
                  <a:ext cx="134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A19D197-4B62-5282-360A-8A926829696F}"/>
                    </a:ext>
                  </a:extLst>
                </p14:cNvPr>
                <p14:cNvContentPartPr/>
                <p14:nvPr/>
              </p14:nvContentPartPr>
              <p14:xfrm>
                <a:off x="8138345" y="5217321"/>
                <a:ext cx="174960" cy="310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A19D197-4B62-5282-360A-8A926829696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29705" y="5208681"/>
                  <a:ext cx="192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1DB361E-2999-8BFD-C2F1-7F99993BF958}"/>
                    </a:ext>
                  </a:extLst>
                </p14:cNvPr>
                <p14:cNvContentPartPr/>
                <p14:nvPr/>
              </p14:nvContentPartPr>
              <p14:xfrm>
                <a:off x="8286305" y="5288601"/>
                <a:ext cx="138960" cy="195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1DB361E-2999-8BFD-C2F1-7F99993BF9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77665" y="5279601"/>
                  <a:ext cx="156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45F2A0-47F2-7C6E-E7EE-482118C0648A}"/>
                    </a:ext>
                  </a:extLst>
                </p14:cNvPr>
                <p14:cNvContentPartPr/>
                <p14:nvPr/>
              </p14:nvContentPartPr>
              <p14:xfrm>
                <a:off x="8325185" y="5364561"/>
                <a:ext cx="122400" cy="55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45F2A0-47F2-7C6E-E7EE-482118C0648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16545" y="5355921"/>
                  <a:ext cx="140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3B8EE5E-47F3-8144-A80C-2E69232F044B}"/>
                    </a:ext>
                  </a:extLst>
                </p14:cNvPr>
                <p14:cNvContentPartPr/>
                <p14:nvPr/>
              </p14:nvContentPartPr>
              <p14:xfrm>
                <a:off x="8490785" y="5192481"/>
                <a:ext cx="148320" cy="361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3B8EE5E-47F3-8144-A80C-2E69232F044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81785" y="5183481"/>
                  <a:ext cx="1659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97FB4E1-B58B-D4F0-EF5E-E6D944F77A15}"/>
                    </a:ext>
                  </a:extLst>
                </p14:cNvPr>
                <p14:cNvContentPartPr/>
                <p14:nvPr/>
              </p14:nvContentPartPr>
              <p14:xfrm>
                <a:off x="7083905" y="5057481"/>
                <a:ext cx="1670400" cy="64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97FB4E1-B58B-D4F0-EF5E-E6D944F77A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74905" y="5048841"/>
                  <a:ext cx="1688040" cy="66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7357AB-8FF7-6841-F23E-B6E5D2EA67FD}"/>
                  </a:ext>
                </a:extLst>
              </p14:cNvPr>
              <p14:cNvContentPartPr/>
              <p14:nvPr/>
            </p14:nvContentPartPr>
            <p14:xfrm>
              <a:off x="1782545" y="6619881"/>
              <a:ext cx="5164200" cy="585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7357AB-8FF7-6841-F23E-B6E5D2EA67F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773905" y="6610881"/>
                <a:ext cx="518184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044583C-4539-C458-B242-ADBE4D2673B0}"/>
                  </a:ext>
                </a:extLst>
              </p14:cNvPr>
              <p14:cNvContentPartPr/>
              <p14:nvPr/>
            </p14:nvContentPartPr>
            <p14:xfrm>
              <a:off x="9994145" y="6373641"/>
              <a:ext cx="19440" cy="674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044583C-4539-C458-B242-ADBE4D2673B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985145" y="6365001"/>
                <a:ext cx="3708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4E4F4B1-A3E4-89B0-8BCC-0A6694E87652}"/>
                  </a:ext>
                </a:extLst>
              </p14:cNvPr>
              <p14:cNvContentPartPr/>
              <p14:nvPr/>
            </p14:nvContentPartPr>
            <p14:xfrm>
              <a:off x="10566905" y="6393441"/>
              <a:ext cx="29160" cy="630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4E4F4B1-A3E4-89B0-8BCC-0A6694E8765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557905" y="6384801"/>
                <a:ext cx="46800" cy="64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35202158-621A-42AF-147D-812EB4FA4F72}"/>
              </a:ext>
            </a:extLst>
          </p:cNvPr>
          <p:cNvGrpSpPr/>
          <p:nvPr/>
        </p:nvGrpSpPr>
        <p:grpSpPr>
          <a:xfrm>
            <a:off x="9944825" y="7119201"/>
            <a:ext cx="113040" cy="217080"/>
            <a:chOff x="9944825" y="7119201"/>
            <a:chExt cx="1130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764B9C1-E912-3661-49A3-ADA35ED139D2}"/>
                    </a:ext>
                  </a:extLst>
                </p14:cNvPr>
                <p14:cNvContentPartPr/>
                <p14:nvPr/>
              </p14:nvContentPartPr>
              <p14:xfrm>
                <a:off x="9969305" y="7119201"/>
                <a:ext cx="88560" cy="33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764B9C1-E912-3661-49A3-ADA35ED139D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60305" y="7110561"/>
                  <a:ext cx="106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FCF0D03-1C08-4A4B-6EF4-3C7F0C9E846E}"/>
                    </a:ext>
                  </a:extLst>
                </p14:cNvPr>
                <p14:cNvContentPartPr/>
                <p14:nvPr/>
              </p14:nvContentPartPr>
              <p14:xfrm>
                <a:off x="9944825" y="7154121"/>
                <a:ext cx="90360" cy="182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FCF0D03-1C08-4A4B-6EF4-3C7F0C9E84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36185" y="7145121"/>
                  <a:ext cx="10800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BF9FBA6-F895-2215-ED5F-0F3424D55D7A}"/>
                  </a:ext>
                </a:extLst>
              </p14:cNvPr>
              <p14:cNvContentPartPr/>
              <p14:nvPr/>
            </p14:nvContentPartPr>
            <p14:xfrm>
              <a:off x="10611905" y="7128921"/>
              <a:ext cx="84600" cy="162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BF9FBA6-F895-2215-ED5F-0F3424D55D7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602905" y="7120281"/>
                <a:ext cx="1022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CD8A79D-13BD-68F5-742E-F70D0242D55F}"/>
                  </a:ext>
                </a:extLst>
              </p14:cNvPr>
              <p14:cNvContentPartPr/>
              <p14:nvPr/>
            </p14:nvContentPartPr>
            <p14:xfrm>
              <a:off x="9871385" y="4142721"/>
              <a:ext cx="1320120" cy="438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CD8A79D-13BD-68F5-742E-F70D0242D55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862745" y="4133721"/>
                <a:ext cx="133776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BDAEBEE-280B-2706-7020-3F5A4AD41D48}"/>
                  </a:ext>
                </a:extLst>
              </p14:cNvPr>
              <p14:cNvContentPartPr/>
              <p14:nvPr/>
            </p14:nvContentPartPr>
            <p14:xfrm>
              <a:off x="9941585" y="5028321"/>
              <a:ext cx="1135440" cy="433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BDAEBEE-280B-2706-7020-3F5A4AD41D4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932945" y="5019321"/>
                <a:ext cx="1153080" cy="45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19" y="40201"/>
            <a:ext cx="6587884" cy="3165967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38237">
              <a:spcBef>
                <a:spcPts val="100"/>
              </a:spcBef>
            </a:pP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Prediction </a:t>
            </a: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Protonation </a:t>
            </a: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2007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pH: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54" marR="32501">
              <a:spcBef>
                <a:spcPts val="65"/>
              </a:spcBef>
            </a:pP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In many cases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only one of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two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species (protonated  or deprotonated)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2007" spc="-10" dirty="0">
                <a:latin typeface="Arial" panose="020B0604020202020204" pitchFamily="34" charset="0"/>
                <a:cs typeface="Arial" panose="020B0604020202020204" pitchFamily="34" charset="0"/>
              </a:rPr>
              <a:t>biologically</a:t>
            </a:r>
            <a:r>
              <a:rPr sz="2007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active.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54"/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ionizable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group,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pH of</a:t>
            </a:r>
            <a:r>
              <a:rPr sz="2007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marL="175254">
              <a:spcBef>
                <a:spcPts val="35"/>
              </a:spcBef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solution,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would like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determine how pH affects the activity of the molecule.</a:t>
            </a:r>
          </a:p>
          <a:p>
            <a:pPr marL="175254">
              <a:spcBef>
                <a:spcPts val="35"/>
              </a:spcBef>
            </a:pPr>
            <a:endParaRPr lang="en-US" sz="2007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54">
              <a:spcBef>
                <a:spcPts val="35"/>
              </a:spcBef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We want to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following: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5929" indent="-229423">
              <a:spcBef>
                <a:spcPts val="321"/>
              </a:spcBef>
              <a:buFont typeface="Symbol"/>
              <a:buChar char=""/>
              <a:tabLst>
                <a:tab pos="955292" algn="l"/>
                <a:tab pos="955929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fraction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that is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protonated:</a:t>
            </a:r>
            <a:r>
              <a:rPr sz="2007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5929" indent="-229423">
              <a:spcBef>
                <a:spcPts val="110"/>
              </a:spcBef>
              <a:buFont typeface="Symbol"/>
              <a:buChar char=""/>
              <a:tabLst>
                <a:tab pos="955292" algn="l"/>
                <a:tab pos="955929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fraction that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deprotonated:</a:t>
            </a:r>
            <a:r>
              <a:rPr sz="2007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endParaRPr sz="2007" baseline="-79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3324" y="3494070"/>
            <a:ext cx="6430389" cy="630619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38237">
              <a:spcBef>
                <a:spcPts val="100"/>
              </a:spcBef>
            </a:pP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We need </a:t>
            </a: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R in terms of pH and</a:t>
            </a:r>
            <a:r>
              <a:rPr sz="2007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b="1" spc="-1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sz="2007" b="1" spc="-15" baseline="-7936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7" b="1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37">
              <a:spcBef>
                <a:spcPts val="30"/>
              </a:spcBef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Beginning with the equilibrium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ionization: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7D371F5-6BC8-40EF-B3DB-E8F1405FB0E7}"/>
              </a:ext>
            </a:extLst>
          </p:cNvPr>
          <p:cNvSpPr txBox="1"/>
          <p:nvPr/>
        </p:nvSpPr>
        <p:spPr>
          <a:xfrm>
            <a:off x="6928370" y="167520"/>
            <a:ext cx="6430388" cy="40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7" b="1" dirty="0">
                <a:solidFill>
                  <a:srgbClr val="C00000"/>
                </a:solidFill>
                <a:latin typeface="Arial" panose="020B0604020202020204" pitchFamily="34" charset="0"/>
              </a:rPr>
              <a:t>Defining Fraction Protonated (</a:t>
            </a:r>
            <a:r>
              <a:rPr lang="en-US" sz="2007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f</a:t>
            </a:r>
            <a:r>
              <a:rPr lang="en-US" sz="2007" b="1" i="1" baseline="-25000" dirty="0" err="1">
                <a:solidFill>
                  <a:srgbClr val="C00000"/>
                </a:solidFill>
                <a:latin typeface="Arial" panose="020B0604020202020204" pitchFamily="34" charset="0"/>
              </a:rPr>
              <a:t>HA</a:t>
            </a:r>
            <a:r>
              <a:rPr lang="en-US" sz="2007" b="1" dirty="0">
                <a:solidFill>
                  <a:srgbClr val="C00000"/>
                </a:solidFill>
                <a:latin typeface="Arial" panose="020B0604020202020204" pitchFamily="34" charset="0"/>
              </a:rPr>
              <a:t>)/Deprotonated(</a:t>
            </a:r>
            <a:r>
              <a:rPr lang="en-US" sz="2007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f</a:t>
            </a:r>
            <a:r>
              <a:rPr lang="en-US" sz="2007" b="1" i="1" baseline="-25000" dirty="0" err="1">
                <a:solidFill>
                  <a:srgbClr val="C00000"/>
                </a:solidFill>
                <a:latin typeface="Arial" panose="020B0604020202020204" pitchFamily="34" charset="0"/>
              </a:rPr>
              <a:t>A</a:t>
            </a:r>
            <a:r>
              <a:rPr lang="en-US" sz="2007" b="1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C94E88-5145-2B1B-B682-A2A5A7C83D8C}"/>
                  </a:ext>
                </a:extLst>
              </p:cNvPr>
              <p:cNvSpPr txBox="1"/>
              <p:nvPr/>
            </p:nvSpPr>
            <p:spPr>
              <a:xfrm>
                <a:off x="7286353" y="800011"/>
                <a:ext cx="3946777" cy="745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sub>
                    </m:sSub>
                    <m:r>
                      <a:rPr lang="en-US" sz="2409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𝐻𝐴</m:t>
                            </m:r>
                          </m:e>
                        </m:d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+[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den>
                    </m:f>
                    <m:r>
                      <a:rPr lang="en-US" sz="2409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𝐻𝐴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den>
                        </m:f>
                      </m:den>
                    </m:f>
                    <m:r>
                      <a:rPr lang="en-US" sz="2409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9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C94E88-5145-2B1B-B682-A2A5A7C83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53" y="800011"/>
                <a:ext cx="3946777" cy="745483"/>
              </a:xfrm>
              <a:prstGeom prst="rect">
                <a:avLst/>
              </a:prstGeom>
              <a:blipFill>
                <a:blip r:embed="rId2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2A30D42-36FF-EEE2-4B3D-811D0F113F23}"/>
                  </a:ext>
                </a:extLst>
              </p:cNvPr>
              <p:cNvSpPr txBox="1"/>
              <p:nvPr/>
            </p:nvSpPr>
            <p:spPr>
              <a:xfrm>
                <a:off x="7337318" y="1915961"/>
                <a:ext cx="3950637" cy="755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2409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𝐻𝐴</m:t>
                            </m:r>
                          </m:e>
                        </m:d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+[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den>
                    </m:f>
                    <m:r>
                      <a:rPr lang="en-US" sz="2409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/[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𝐻𝐴</m:t>
                            </m:r>
                            <m:r>
                              <a:rPr lang="en-US" sz="2409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den>
                        </m:f>
                      </m:den>
                    </m:f>
                    <m:r>
                      <a:rPr lang="en-US" sz="2409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sz="2409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9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2A30D42-36FF-EEE2-4B3D-811D0F113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18" y="1915961"/>
                <a:ext cx="3950637" cy="755264"/>
              </a:xfrm>
              <a:prstGeom prst="rect">
                <a:avLst/>
              </a:prstGeom>
              <a:blipFill>
                <a:blip r:embed="rId3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25E310-A6D3-A5C1-7933-8BDADEA1D9EF}"/>
                  </a:ext>
                </a:extLst>
              </p:cNvPr>
              <p:cNvSpPr txBox="1"/>
              <p:nvPr/>
            </p:nvSpPr>
            <p:spPr>
              <a:xfrm>
                <a:off x="12026351" y="1134040"/>
                <a:ext cx="1110212" cy="633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25E310-A6D3-A5C1-7933-8BDADEA1D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351" y="1134040"/>
                <a:ext cx="1110212" cy="6331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6DEA1D-22FB-6EC3-A934-E496A4B1AC55}"/>
                  </a:ext>
                </a:extLst>
              </p:cNvPr>
              <p:cNvSpPr txBox="1"/>
              <p:nvPr/>
            </p:nvSpPr>
            <p:spPr>
              <a:xfrm>
                <a:off x="11792763" y="3470389"/>
                <a:ext cx="1565995" cy="654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6DEA1D-22FB-6EC3-A934-E496A4B1A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763" y="3470389"/>
                <a:ext cx="1565995" cy="654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63C683-3C38-A094-DF4E-D212B328CDA6}"/>
                  </a:ext>
                </a:extLst>
              </p:cNvPr>
              <p:cNvSpPr txBox="1"/>
              <p:nvPr/>
            </p:nvSpPr>
            <p:spPr>
              <a:xfrm>
                <a:off x="5664056" y="4376990"/>
                <a:ext cx="6148926" cy="694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7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)=−</m:t>
                      </m:r>
                      <m:func>
                        <m:func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7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7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7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7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sz="2007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𝐻𝐴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unc>
                        <m:func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7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7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𝐻𝐴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7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63C683-3C38-A094-DF4E-D212B328C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56" y="4376990"/>
                <a:ext cx="6148926" cy="6940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7DD378A-C1EE-19D5-DF10-407BE1435D8D}"/>
                  </a:ext>
                </a:extLst>
              </p:cNvPr>
              <p:cNvSpPr txBox="1"/>
              <p:nvPr/>
            </p:nvSpPr>
            <p:spPr>
              <a:xfrm>
                <a:off x="5797785" y="5187777"/>
                <a:ext cx="2963460" cy="694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𝑝𝐾𝑎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unc>
                        <m:func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7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7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𝐻𝐴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𝑝𝐻</m:t>
                      </m:r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7DD378A-C1EE-19D5-DF10-407BE1435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85" y="5187777"/>
                <a:ext cx="2963460" cy="694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5D52D-FD59-B889-A731-48F2040D68BD}"/>
                  </a:ext>
                </a:extLst>
              </p:cNvPr>
              <p:cNvSpPr txBox="1"/>
              <p:nvPr/>
            </p:nvSpPr>
            <p:spPr>
              <a:xfrm>
                <a:off x="5760830" y="6219297"/>
                <a:ext cx="2685795" cy="694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7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7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7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7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𝐻𝐴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𝑝𝐻</m:t>
                      </m:r>
                      <m:r>
                        <a:rPr lang="en-US" sz="2007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7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pKa</m:t>
                      </m:r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5D52D-FD59-B889-A731-48F2040D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30" y="6219297"/>
                <a:ext cx="2685795" cy="6940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D5A379A-9F91-3B76-2F90-51EAAEB843AB}"/>
                  </a:ext>
                </a:extLst>
              </p:cNvPr>
              <p:cNvSpPr txBox="1"/>
              <p:nvPr/>
            </p:nvSpPr>
            <p:spPr>
              <a:xfrm>
                <a:off x="9828423" y="6268912"/>
                <a:ext cx="2732577" cy="6443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𝐻𝐴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den>
                      </m:f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7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𝑝𝐻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𝑝𝐾𝑎</m:t>
                          </m:r>
                          <m:r>
                            <a:rPr lang="en-US" sz="2007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00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D5A379A-9F91-3B76-2F90-51EAAEB84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423" y="6268912"/>
                <a:ext cx="2732577" cy="6443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D2BE3A8-3D4A-F1D2-83BB-94AB31C42E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244" y="3393569"/>
          <a:ext cx="4409880" cy="238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0" imgW="3180573" imgH="1742878" progId="MDLDrawOLE.MDLDrawObject.1">
                  <p:embed/>
                </p:oleObj>
              </mc:Choice>
              <mc:Fallback>
                <p:oleObj name="MDLDrawObject Class" r:id="rId10" imgW="3180573" imgH="1742878" progId="MDLDrawOLE.MDLDrawObject.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2BE3A8-3D4A-F1D2-83BB-94AB31C42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44" y="3393569"/>
                        <a:ext cx="4409880" cy="2389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083D04-0DDB-6C5C-125C-6C29C71AB41B}"/>
              </a:ext>
            </a:extLst>
          </p:cNvPr>
          <p:cNvSpPr txBox="1"/>
          <p:nvPr/>
        </p:nvSpPr>
        <p:spPr>
          <a:xfrm>
            <a:off x="2253437" y="5035999"/>
            <a:ext cx="1159180" cy="401538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7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F06868-7919-A601-D50B-F6A38006EE0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6FE3B33-2953-45E2-8A1E-A547CCCF5331}" type="datetime1">
              <a:rPr lang="en-US" smtClean="0"/>
              <a:t>8/26/2024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092149-7A57-6BD8-D50F-8398049A85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697BD9-693A-C7AB-D07F-C433403FC3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11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FA2A9A-DA29-BB79-5C59-C3D2A4E84829}"/>
              </a:ext>
            </a:extLst>
          </p:cNvPr>
          <p:cNvGrpSpPr/>
          <p:nvPr/>
        </p:nvGrpSpPr>
        <p:grpSpPr>
          <a:xfrm>
            <a:off x="1103585" y="6119481"/>
            <a:ext cx="1210680" cy="372960"/>
            <a:chOff x="1103585" y="6119481"/>
            <a:chExt cx="121068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6ACE09-13BE-4F26-8F66-839B0A3334AF}"/>
                    </a:ext>
                  </a:extLst>
                </p14:cNvPr>
                <p14:cNvContentPartPr/>
                <p14:nvPr/>
              </p14:nvContentPartPr>
              <p14:xfrm>
                <a:off x="1103585" y="6267081"/>
                <a:ext cx="172800" cy="225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6ACE09-13BE-4F26-8F66-839B0A3334A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4945" y="6258441"/>
                  <a:ext cx="190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6D0647-CFBB-9E9E-0BF4-BFD2C9B3CFA3}"/>
                    </a:ext>
                  </a:extLst>
                </p14:cNvPr>
                <p14:cNvContentPartPr/>
                <p14:nvPr/>
              </p14:nvContentPartPr>
              <p14:xfrm>
                <a:off x="1144265" y="6367161"/>
                <a:ext cx="172800" cy="65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6D0647-CFBB-9E9E-0BF4-BFD2C9B3CF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35625" y="6358521"/>
                  <a:ext cx="190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E27140-8C75-57FF-AA87-B5C395D30D06}"/>
                    </a:ext>
                  </a:extLst>
                </p14:cNvPr>
                <p14:cNvContentPartPr/>
                <p14:nvPr/>
              </p14:nvContentPartPr>
              <p14:xfrm>
                <a:off x="1386185" y="6169521"/>
                <a:ext cx="325080" cy="27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E27140-8C75-57FF-AA87-B5C395D30D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77185" y="6160881"/>
                  <a:ext cx="342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87E3B5-FE64-8A50-BD7B-3E0DA74E58E8}"/>
                    </a:ext>
                  </a:extLst>
                </p14:cNvPr>
                <p14:cNvContentPartPr/>
                <p14:nvPr/>
              </p14:nvContentPartPr>
              <p14:xfrm>
                <a:off x="1659065" y="6293721"/>
                <a:ext cx="57240" cy="25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87E3B5-FE64-8A50-BD7B-3E0DA74E58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0065" y="6284721"/>
                  <a:ext cx="74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FC0F846-3FC1-C27B-BF08-40ECD1EF60C0}"/>
                    </a:ext>
                  </a:extLst>
                </p14:cNvPr>
                <p14:cNvContentPartPr/>
                <p14:nvPr/>
              </p14:nvContentPartPr>
              <p14:xfrm>
                <a:off x="1754465" y="6321441"/>
                <a:ext cx="229320" cy="10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FC0F846-3FC1-C27B-BF08-40ECD1EF60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45825" y="6312801"/>
                  <a:ext cx="246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920E43-8DC3-530E-6A2F-FE469F6D4EE8}"/>
                    </a:ext>
                  </a:extLst>
                </p14:cNvPr>
                <p14:cNvContentPartPr/>
                <p14:nvPr/>
              </p14:nvContentPartPr>
              <p14:xfrm>
                <a:off x="1923305" y="6119481"/>
                <a:ext cx="170280" cy="265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920E43-8DC3-530E-6A2F-FE469F6D4E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14665" y="6110841"/>
                  <a:ext cx="187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ED87387-3083-16B3-44D3-8D13000A7D62}"/>
                    </a:ext>
                  </a:extLst>
                </p14:cNvPr>
                <p14:cNvContentPartPr/>
                <p14:nvPr/>
              </p14:nvContentPartPr>
              <p14:xfrm>
                <a:off x="2008625" y="6257361"/>
                <a:ext cx="305640" cy="19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ED87387-3083-16B3-44D3-8D13000A7D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99625" y="6248361"/>
                  <a:ext cx="32328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B920B-7DC8-81AF-98F3-6009FAD3EAC1}"/>
                  </a:ext>
                </a:extLst>
              </p14:cNvPr>
              <p14:cNvContentPartPr/>
              <p14:nvPr/>
            </p14:nvContentPartPr>
            <p14:xfrm>
              <a:off x="2642585" y="6131721"/>
              <a:ext cx="281160" cy="267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B920B-7DC8-81AF-98F3-6009FAD3EA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33945" y="6122721"/>
                <a:ext cx="29880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B004746-F85E-DF6D-C5E0-3CE6CC16DB13}"/>
              </a:ext>
            </a:extLst>
          </p:cNvPr>
          <p:cNvGrpSpPr/>
          <p:nvPr/>
        </p:nvGrpSpPr>
        <p:grpSpPr>
          <a:xfrm>
            <a:off x="3411905" y="6022641"/>
            <a:ext cx="680760" cy="554040"/>
            <a:chOff x="3411905" y="6022641"/>
            <a:chExt cx="68076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DFCA86-888A-4EDE-938D-E3832B2DDB24}"/>
                    </a:ext>
                  </a:extLst>
                </p14:cNvPr>
                <p14:cNvContentPartPr/>
                <p14:nvPr/>
              </p14:nvContentPartPr>
              <p14:xfrm>
                <a:off x="3422705" y="6022641"/>
                <a:ext cx="125280" cy="46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DFCA86-888A-4EDE-938D-E3832B2DDB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14065" y="6013641"/>
                  <a:ext cx="1429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F4F941-D242-7E0C-209B-40CFB2C2EC6D}"/>
                    </a:ext>
                  </a:extLst>
                </p14:cNvPr>
                <p14:cNvContentPartPr/>
                <p14:nvPr/>
              </p14:nvContentPartPr>
              <p14:xfrm>
                <a:off x="3411905" y="6293001"/>
                <a:ext cx="112320" cy="36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F4F941-D242-7E0C-209B-40CFB2C2EC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02905" y="6284001"/>
                  <a:ext cx="129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2271A0-AE19-059A-78DF-A65290AA900E}"/>
                    </a:ext>
                  </a:extLst>
                </p14:cNvPr>
                <p14:cNvContentPartPr/>
                <p14:nvPr/>
              </p14:nvContentPartPr>
              <p14:xfrm>
                <a:off x="3657065" y="6441681"/>
                <a:ext cx="25920" cy="135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2271A0-AE19-059A-78DF-A65290AA90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48425" y="6432681"/>
                  <a:ext cx="43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EA2E2C-19FA-C936-AE8C-C2086BBCEF47}"/>
                    </a:ext>
                  </a:extLst>
                </p14:cNvPr>
                <p14:cNvContentPartPr/>
                <p14:nvPr/>
              </p14:nvContentPartPr>
              <p14:xfrm>
                <a:off x="3650225" y="6412521"/>
                <a:ext cx="183600" cy="103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EA2E2C-19FA-C936-AE8C-C2086BBCEF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41585" y="6403521"/>
                  <a:ext cx="201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2153DC-0A91-93EB-3CE7-A3B3FE964E6C}"/>
                    </a:ext>
                  </a:extLst>
                </p14:cNvPr>
                <p14:cNvContentPartPr/>
                <p14:nvPr/>
              </p14:nvContentPartPr>
              <p14:xfrm>
                <a:off x="3915905" y="6363201"/>
                <a:ext cx="17676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2153DC-0A91-93EB-3CE7-A3B3FE964E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07265" y="6354201"/>
                  <a:ext cx="194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DAF832-6867-F329-390E-5CEDC90291CF}"/>
                    </a:ext>
                  </a:extLst>
                </p14:cNvPr>
                <p14:cNvContentPartPr/>
                <p14:nvPr/>
              </p14:nvContentPartPr>
              <p14:xfrm>
                <a:off x="3966305" y="6470841"/>
                <a:ext cx="88560" cy="1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DAF832-6867-F329-390E-5CEDC90291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57305" y="6462201"/>
                  <a:ext cx="10620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3321E65-2E86-0A13-E662-EC141583B518}"/>
                  </a:ext>
                </a:extLst>
              </p14:cNvPr>
              <p14:cNvContentPartPr/>
              <p14:nvPr/>
            </p14:nvContentPartPr>
            <p14:xfrm>
              <a:off x="13135145" y="1309881"/>
              <a:ext cx="114480" cy="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3321E65-2E86-0A13-E662-EC141583B51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126145" y="1301241"/>
                <a:ext cx="1321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889EB7-B29C-85A6-C4C1-F20AAF3ECA94}"/>
                  </a:ext>
                </a:extLst>
              </p14:cNvPr>
              <p14:cNvContentPartPr/>
              <p14:nvPr/>
            </p14:nvContentPartPr>
            <p14:xfrm>
              <a:off x="13273385" y="1587801"/>
              <a:ext cx="94320" cy="1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889EB7-B29C-85A6-C4C1-F20AAF3EC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264385" y="1578801"/>
                <a:ext cx="111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F9ACF66-41C0-3D7B-CA05-8E090B444574}"/>
                  </a:ext>
                </a:extLst>
              </p14:cNvPr>
              <p14:cNvContentPartPr/>
              <p14:nvPr/>
            </p14:nvContentPartPr>
            <p14:xfrm>
              <a:off x="10563305" y="5965401"/>
              <a:ext cx="2190600" cy="127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F9ACF66-41C0-3D7B-CA05-8E090B44457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54305" y="5956401"/>
                <a:ext cx="2208240" cy="129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Object 21">
            <a:extLst>
              <a:ext uri="{FF2B5EF4-FFF2-40B4-BE49-F238E27FC236}">
                <a16:creationId xmlns:a16="http://schemas.microsoft.com/office/drawing/2014/main" id="{461D3F58-9DBD-DA18-EE93-EDCEC9727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696260"/>
              </p:ext>
            </p:extLst>
          </p:nvPr>
        </p:nvGraphicFramePr>
        <p:xfrm>
          <a:off x="7246126" y="4586639"/>
          <a:ext cx="6153806" cy="276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Object 21">
            <a:extLst>
              <a:ext uri="{FF2B5EF4-FFF2-40B4-BE49-F238E27FC236}">
                <a16:creationId xmlns:a16="http://schemas.microsoft.com/office/drawing/2014/main" id="{0A28C997-8ACA-B6CD-FB98-E964F85EA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4" y="223232"/>
          <a:ext cx="6079983" cy="392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object 103">
            <a:extLst>
              <a:ext uri="{FF2B5EF4-FFF2-40B4-BE49-F238E27FC236}">
                <a16:creationId xmlns:a16="http://schemas.microsoft.com/office/drawing/2014/main" id="{FC3E60C1-ED8B-D320-A77A-BA7D931EE75D}"/>
              </a:ext>
            </a:extLst>
          </p:cNvPr>
          <p:cNvGraphicFramePr>
            <a:graphicFrameLocks noGrp="1"/>
          </p:cNvGraphicFramePr>
          <p:nvPr/>
        </p:nvGraphicFramePr>
        <p:xfrm>
          <a:off x="6171888" y="544911"/>
          <a:ext cx="6920243" cy="1911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pH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2800" b="1" spc="-7" baseline="-19841" dirty="0">
                          <a:latin typeface="Arial"/>
                          <a:cs typeface="Arial"/>
                        </a:rPr>
                        <a:t>R=10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(pH-pKa)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b="1" spc="-7" baseline="-6172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=1/(1+R)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Δ=pH-pK</a:t>
                      </a:r>
                      <a:r>
                        <a:rPr sz="1600" b="1" spc="-7" baseline="-6172" dirty="0">
                          <a:latin typeface="Arial"/>
                          <a:cs typeface="Arial"/>
                        </a:rPr>
                        <a:t>a</a:t>
                      </a:r>
                      <a:endParaRPr sz="1600" baseline="-6172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2800" spc="-7" baseline="-19841" dirty="0">
                          <a:latin typeface="Arial"/>
                          <a:cs typeface="Arial"/>
                        </a:rPr>
                        <a:t>R = 10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(4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2800" spc="-7" baseline="-1984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800" spc="-195" baseline="-1984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aseline="-1984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-2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" baseline="-6172" dirty="0">
                          <a:latin typeface="Arial"/>
                          <a:cs typeface="Arial"/>
                        </a:rPr>
                        <a:t>HA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 1/(1 +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0.01)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0.99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-2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2800" spc="-7" baseline="-19841" dirty="0">
                          <a:latin typeface="Arial"/>
                          <a:cs typeface="Arial"/>
                        </a:rPr>
                        <a:t>R = 10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(5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2800" spc="-7" baseline="-1984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800" spc="-195" baseline="-1984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aseline="-1984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" baseline="-6172" dirty="0">
                          <a:latin typeface="Arial"/>
                          <a:cs typeface="Arial"/>
                        </a:rPr>
                        <a:t>HA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 1/(1 +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0.10)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0.91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-1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 = 10 </a:t>
                      </a:r>
                      <a:r>
                        <a:rPr sz="1600" spc="-7" baseline="30864" dirty="0">
                          <a:latin typeface="Arial"/>
                          <a:cs typeface="Arial"/>
                        </a:rPr>
                        <a:t>(6 </a:t>
                      </a:r>
                      <a:r>
                        <a:rPr sz="1600" baseline="30864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7" baseline="30864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600" baseline="30864" dirty="0">
                          <a:latin typeface="Arial"/>
                          <a:cs typeface="Arial"/>
                        </a:rPr>
                        <a:t>0</a:t>
                      </a:r>
                      <a:endParaRPr sz="1600" baseline="30864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" baseline="-6172" dirty="0">
                          <a:latin typeface="Arial"/>
                          <a:cs typeface="Arial"/>
                        </a:rPr>
                        <a:t>HA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1/(1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+ 1) =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0.5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25"/>
                        </a:lnSpc>
                      </a:pPr>
                      <a:r>
                        <a:rPr sz="2800" spc="-7" baseline="-19841" dirty="0">
                          <a:latin typeface="Arial"/>
                          <a:cs typeface="Arial"/>
                        </a:rPr>
                        <a:t>R = 10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(7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2800" spc="-7" baseline="-1984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800" spc="-195" baseline="-1984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aseline="-1984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" baseline="-6172" dirty="0">
                          <a:latin typeface="Arial"/>
                          <a:cs typeface="Arial"/>
                        </a:rPr>
                        <a:t>HA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 1/(1 + 10) =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0.091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+1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20"/>
                        </a:lnSpc>
                      </a:pPr>
                      <a:r>
                        <a:rPr sz="2800" spc="-7" baseline="-19841" dirty="0">
                          <a:latin typeface="Arial"/>
                          <a:cs typeface="Arial"/>
                        </a:rPr>
                        <a:t>R = 10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(8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2800" spc="-7" baseline="-1984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800" spc="-195" baseline="-1984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aseline="-1984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+2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" baseline="-6172" dirty="0">
                          <a:latin typeface="Arial"/>
                          <a:cs typeface="Arial"/>
                        </a:rPr>
                        <a:t>HA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 1/(1 + 100) =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0.01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+2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104">
            <a:extLst>
              <a:ext uri="{FF2B5EF4-FFF2-40B4-BE49-F238E27FC236}">
                <a16:creationId xmlns:a16="http://schemas.microsoft.com/office/drawing/2014/main" id="{383D0D05-6D6C-0103-E339-C6C0F078B882}"/>
              </a:ext>
            </a:extLst>
          </p:cNvPr>
          <p:cNvSpPr txBox="1"/>
          <p:nvPr/>
        </p:nvSpPr>
        <p:spPr>
          <a:xfrm>
            <a:off x="8387310" y="2574396"/>
            <a:ext cx="4704822" cy="1956851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38873" rIns="0" bIns="0" rtlCol="0">
            <a:spAutoFit/>
          </a:bodyPr>
          <a:lstStyle/>
          <a:p>
            <a:pPr marL="94956">
              <a:spcBef>
                <a:spcPts val="306"/>
              </a:spcBef>
            </a:pPr>
            <a:r>
              <a:rPr sz="2007" b="1" spc="-5" dirty="0">
                <a:latin typeface="Arial"/>
                <a:cs typeface="Arial"/>
              </a:rPr>
              <a:t>Important general features to</a:t>
            </a:r>
            <a:r>
              <a:rPr sz="2007" b="1" spc="5" dirty="0">
                <a:latin typeface="Arial"/>
                <a:cs typeface="Arial"/>
              </a:rPr>
              <a:t> </a:t>
            </a:r>
            <a:r>
              <a:rPr sz="2007" b="1" spc="-5" dirty="0">
                <a:latin typeface="Arial"/>
                <a:cs typeface="Arial"/>
              </a:rPr>
              <a:t>note:</a:t>
            </a:r>
            <a:endParaRPr sz="2007" dirty="0">
              <a:latin typeface="Arial"/>
              <a:cs typeface="Arial"/>
            </a:endParaRPr>
          </a:p>
          <a:p>
            <a:pPr marL="244080" indent="-149762">
              <a:spcBef>
                <a:spcPts val="527"/>
              </a:spcBef>
              <a:buAutoNum type="romanLcParenR"/>
              <a:tabLst>
                <a:tab pos="244718" algn="l"/>
                <a:tab pos="1940536" algn="l"/>
              </a:tabLst>
            </a:pPr>
            <a:r>
              <a:rPr sz="2007" spc="-5" dirty="0">
                <a:latin typeface="Arial"/>
                <a:cs typeface="Arial"/>
              </a:rPr>
              <a:t>when pH =</a:t>
            </a:r>
            <a:r>
              <a:rPr sz="2007" spc="30" dirty="0">
                <a:latin typeface="Arial"/>
                <a:cs typeface="Arial"/>
              </a:rPr>
              <a:t> </a:t>
            </a:r>
            <a:r>
              <a:rPr sz="2007" spc="-5" dirty="0" err="1">
                <a:latin typeface="Arial"/>
                <a:cs typeface="Arial"/>
              </a:rPr>
              <a:t>pK</a:t>
            </a:r>
            <a:r>
              <a:rPr sz="2007" spc="-7" baseline="-6172" dirty="0" err="1">
                <a:latin typeface="Arial"/>
                <a:cs typeface="Arial"/>
              </a:rPr>
              <a:t>a</a:t>
            </a:r>
            <a:r>
              <a:rPr sz="2007" spc="218" baseline="-6172" dirty="0">
                <a:latin typeface="Arial"/>
                <a:cs typeface="Arial"/>
              </a:rPr>
              <a:t> </a:t>
            </a:r>
            <a:r>
              <a:rPr sz="2007" dirty="0">
                <a:latin typeface="Arial"/>
                <a:cs typeface="Arial"/>
              </a:rPr>
              <a:t>-</a:t>
            </a:r>
            <a:r>
              <a:rPr lang="en-US" sz="2007" dirty="0">
                <a:latin typeface="Arial"/>
                <a:cs typeface="Arial"/>
              </a:rPr>
              <a:t> </a:t>
            </a:r>
            <a:r>
              <a:rPr sz="2007" dirty="0">
                <a:latin typeface="Arial"/>
                <a:cs typeface="Arial"/>
              </a:rPr>
              <a:t>2,	</a:t>
            </a:r>
            <a:r>
              <a:rPr sz="2007" spc="-5" dirty="0">
                <a:latin typeface="Arial"/>
                <a:cs typeface="Arial"/>
              </a:rPr>
              <a:t>f</a:t>
            </a:r>
            <a:r>
              <a:rPr sz="2007" spc="-7" baseline="-6172" dirty="0">
                <a:latin typeface="Arial"/>
                <a:cs typeface="Arial"/>
              </a:rPr>
              <a:t>HA </a:t>
            </a:r>
            <a:r>
              <a:rPr sz="2007" spc="-5" dirty="0">
                <a:latin typeface="Arial"/>
                <a:cs typeface="Arial"/>
              </a:rPr>
              <a:t>=</a:t>
            </a:r>
            <a:r>
              <a:rPr sz="2007" spc="-125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0.99</a:t>
            </a:r>
            <a:endParaRPr sz="2007" dirty="0">
              <a:latin typeface="Arial"/>
              <a:cs typeface="Arial"/>
            </a:endParaRPr>
          </a:p>
          <a:p>
            <a:pPr marL="283592" indent="-189274">
              <a:buAutoNum type="romanLcParenR"/>
              <a:tabLst>
                <a:tab pos="284230" algn="l"/>
                <a:tab pos="1880631" algn="l"/>
              </a:tabLst>
            </a:pPr>
            <a:r>
              <a:rPr sz="2007" spc="-5" dirty="0">
                <a:latin typeface="Arial"/>
                <a:cs typeface="Arial"/>
              </a:rPr>
              <a:t>when pH =</a:t>
            </a:r>
            <a:r>
              <a:rPr sz="2007" spc="20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pK</a:t>
            </a:r>
            <a:r>
              <a:rPr sz="2007" spc="-7" baseline="-6172" dirty="0">
                <a:latin typeface="Arial"/>
                <a:cs typeface="Arial"/>
              </a:rPr>
              <a:t>a</a:t>
            </a:r>
            <a:r>
              <a:rPr sz="2007" spc="218" baseline="-6172" dirty="0">
                <a:latin typeface="Arial"/>
                <a:cs typeface="Arial"/>
              </a:rPr>
              <a:t> </a:t>
            </a:r>
            <a:r>
              <a:rPr sz="2007" dirty="0">
                <a:latin typeface="Arial"/>
                <a:cs typeface="Arial"/>
              </a:rPr>
              <a:t>-1,	</a:t>
            </a:r>
            <a:r>
              <a:rPr sz="2007" spc="-5" dirty="0">
                <a:latin typeface="Arial"/>
                <a:cs typeface="Arial"/>
              </a:rPr>
              <a:t>f</a:t>
            </a:r>
            <a:r>
              <a:rPr sz="2007" spc="-7" baseline="-6172" dirty="0">
                <a:latin typeface="Arial"/>
                <a:cs typeface="Arial"/>
              </a:rPr>
              <a:t>HA </a:t>
            </a:r>
            <a:r>
              <a:rPr sz="2007" spc="-5" dirty="0">
                <a:latin typeface="Arial"/>
                <a:cs typeface="Arial"/>
              </a:rPr>
              <a:t>=</a:t>
            </a:r>
            <a:r>
              <a:rPr sz="2007" spc="-125" dirty="0">
                <a:latin typeface="Arial"/>
                <a:cs typeface="Arial"/>
              </a:rPr>
              <a:t> </a:t>
            </a:r>
            <a:r>
              <a:rPr sz="2007" dirty="0">
                <a:latin typeface="Arial"/>
                <a:cs typeface="Arial"/>
              </a:rPr>
              <a:t>0.91</a:t>
            </a:r>
          </a:p>
          <a:p>
            <a:pPr marL="353056" indent="-258738">
              <a:buAutoNum type="romanLcParenR"/>
              <a:tabLst>
                <a:tab pos="353694" algn="l"/>
                <a:tab pos="1899112" algn="l"/>
              </a:tabLst>
            </a:pPr>
            <a:r>
              <a:rPr sz="2007" b="1" spc="-5" dirty="0">
                <a:latin typeface="Arial"/>
                <a:cs typeface="Arial"/>
              </a:rPr>
              <a:t>when pH</a:t>
            </a:r>
            <a:r>
              <a:rPr sz="2007" b="1" spc="20" dirty="0">
                <a:latin typeface="Arial"/>
                <a:cs typeface="Arial"/>
              </a:rPr>
              <a:t> </a:t>
            </a:r>
            <a:r>
              <a:rPr sz="2007" b="1" spc="-5" dirty="0">
                <a:latin typeface="Arial"/>
                <a:cs typeface="Arial"/>
              </a:rPr>
              <a:t>=</a:t>
            </a:r>
            <a:r>
              <a:rPr sz="2007" b="1" spc="5" dirty="0">
                <a:latin typeface="Arial"/>
                <a:cs typeface="Arial"/>
              </a:rPr>
              <a:t> </a:t>
            </a:r>
            <a:r>
              <a:rPr sz="2007" b="1" spc="-5" dirty="0">
                <a:latin typeface="Arial"/>
                <a:cs typeface="Arial"/>
              </a:rPr>
              <a:t>pK</a:t>
            </a:r>
            <a:r>
              <a:rPr sz="2007" b="1" spc="-7" baseline="-6172" dirty="0">
                <a:latin typeface="Arial"/>
                <a:cs typeface="Arial"/>
              </a:rPr>
              <a:t>a	</a:t>
            </a:r>
            <a:r>
              <a:rPr sz="2007" b="1" spc="-5" dirty="0">
                <a:latin typeface="Arial"/>
                <a:cs typeface="Arial"/>
              </a:rPr>
              <a:t>f</a:t>
            </a:r>
            <a:r>
              <a:rPr sz="2007" b="1" spc="-7" baseline="-6172" dirty="0">
                <a:latin typeface="Arial"/>
                <a:cs typeface="Arial"/>
              </a:rPr>
              <a:t>HA </a:t>
            </a:r>
            <a:r>
              <a:rPr sz="2007" b="1" spc="-5" dirty="0">
                <a:latin typeface="Arial"/>
                <a:cs typeface="Arial"/>
              </a:rPr>
              <a:t>= f</a:t>
            </a:r>
            <a:r>
              <a:rPr sz="2007" b="1" spc="-7" baseline="-6172" dirty="0">
                <a:latin typeface="Arial"/>
                <a:cs typeface="Arial"/>
              </a:rPr>
              <a:t>A- </a:t>
            </a:r>
            <a:r>
              <a:rPr sz="2007" b="1" spc="-5" dirty="0">
                <a:latin typeface="Arial"/>
                <a:cs typeface="Arial"/>
              </a:rPr>
              <a:t>=</a:t>
            </a:r>
            <a:r>
              <a:rPr sz="2007" b="1" spc="-241" dirty="0">
                <a:latin typeface="Arial"/>
                <a:cs typeface="Arial"/>
              </a:rPr>
              <a:t> </a:t>
            </a:r>
            <a:r>
              <a:rPr sz="2007" b="1" spc="-5" dirty="0">
                <a:latin typeface="Arial"/>
                <a:cs typeface="Arial"/>
              </a:rPr>
              <a:t>0.5</a:t>
            </a:r>
            <a:endParaRPr sz="2007" dirty="0">
              <a:latin typeface="Arial"/>
              <a:cs typeface="Arial"/>
            </a:endParaRPr>
          </a:p>
          <a:p>
            <a:pPr marL="332663" indent="-238345">
              <a:buAutoNum type="romanLcParenR"/>
              <a:tabLst>
                <a:tab pos="333301" algn="l"/>
                <a:tab pos="1875533" algn="l"/>
              </a:tabLst>
            </a:pPr>
            <a:r>
              <a:rPr sz="2007" spc="-5" dirty="0">
                <a:latin typeface="Arial"/>
                <a:cs typeface="Arial"/>
              </a:rPr>
              <a:t>when pH</a:t>
            </a:r>
            <a:r>
              <a:rPr sz="2007" spc="25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=</a:t>
            </a:r>
            <a:r>
              <a:rPr sz="2007" spc="10" dirty="0">
                <a:latin typeface="Arial"/>
                <a:cs typeface="Arial"/>
              </a:rPr>
              <a:t> </a:t>
            </a:r>
            <a:r>
              <a:rPr sz="2007" spc="-5" dirty="0" err="1">
                <a:latin typeface="Arial"/>
                <a:cs typeface="Arial"/>
              </a:rPr>
              <a:t>pK</a:t>
            </a:r>
            <a:r>
              <a:rPr sz="2007" spc="-7" baseline="-6172" dirty="0" err="1">
                <a:latin typeface="Arial"/>
                <a:cs typeface="Arial"/>
              </a:rPr>
              <a:t>a</a:t>
            </a:r>
            <a:r>
              <a:rPr lang="en-US" sz="2007" spc="-7" baseline="-6172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+</a:t>
            </a:r>
            <a:r>
              <a:rPr lang="en-US" sz="2007" spc="-5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1	f</a:t>
            </a:r>
            <a:r>
              <a:rPr sz="2007" spc="-7" baseline="-6172" dirty="0">
                <a:latin typeface="Arial"/>
                <a:cs typeface="Arial"/>
              </a:rPr>
              <a:t>HA </a:t>
            </a:r>
            <a:r>
              <a:rPr sz="2007" spc="-5" dirty="0">
                <a:latin typeface="Arial"/>
                <a:cs typeface="Arial"/>
              </a:rPr>
              <a:t>=</a:t>
            </a:r>
            <a:r>
              <a:rPr sz="2007" spc="-120" dirty="0">
                <a:latin typeface="Arial"/>
                <a:cs typeface="Arial"/>
              </a:rPr>
              <a:t> </a:t>
            </a:r>
            <a:r>
              <a:rPr sz="2007" spc="-5" dirty="0">
                <a:latin typeface="Arial"/>
                <a:cs typeface="Arial"/>
              </a:rPr>
              <a:t>0.09</a:t>
            </a:r>
            <a:endParaRPr lang="en-US" sz="2007" spc="-5" dirty="0">
              <a:latin typeface="Arial"/>
              <a:cs typeface="Arial"/>
            </a:endParaRPr>
          </a:p>
          <a:p>
            <a:pPr marL="332663" indent="-238345">
              <a:buAutoNum type="romanLcParenR"/>
              <a:tabLst>
                <a:tab pos="333301" algn="l"/>
                <a:tab pos="1875533" algn="l"/>
              </a:tabLst>
            </a:pPr>
            <a:r>
              <a:rPr lang="en-US" sz="2007" spc="-5" dirty="0">
                <a:latin typeface="Arial"/>
                <a:cs typeface="Arial"/>
              </a:rPr>
              <a:t>When pH = </a:t>
            </a:r>
            <a:r>
              <a:rPr lang="en-US" sz="2007" spc="-5" dirty="0" err="1">
                <a:latin typeface="Arial"/>
                <a:cs typeface="Arial"/>
              </a:rPr>
              <a:t>pK</a:t>
            </a:r>
            <a:r>
              <a:rPr lang="en-US" sz="2007" spc="-5" baseline="-25000" dirty="0" err="1">
                <a:latin typeface="Arial"/>
                <a:cs typeface="Arial"/>
              </a:rPr>
              <a:t>a</a:t>
            </a:r>
            <a:r>
              <a:rPr lang="en-US" sz="2007" spc="-5" dirty="0">
                <a:latin typeface="Arial"/>
                <a:cs typeface="Arial"/>
              </a:rPr>
              <a:t> + 2    </a:t>
            </a:r>
            <a:r>
              <a:rPr lang="en-US" sz="2007" spc="-5" dirty="0" err="1">
                <a:latin typeface="Arial"/>
                <a:cs typeface="Arial"/>
              </a:rPr>
              <a:t>f</a:t>
            </a:r>
            <a:r>
              <a:rPr lang="en-US" sz="2007" spc="-5" baseline="-25000" dirty="0" err="1">
                <a:latin typeface="Arial"/>
                <a:cs typeface="Arial"/>
              </a:rPr>
              <a:t>HA</a:t>
            </a:r>
            <a:r>
              <a:rPr lang="en-US" sz="2007" spc="-5" dirty="0">
                <a:latin typeface="Arial"/>
                <a:cs typeface="Arial"/>
              </a:rPr>
              <a:t> = 0.01</a:t>
            </a:r>
            <a:endParaRPr sz="2007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EC532-9D95-2149-6054-68948826361F}"/>
              </a:ext>
            </a:extLst>
          </p:cNvPr>
          <p:cNvSpPr txBox="1"/>
          <p:nvPr/>
        </p:nvSpPr>
        <p:spPr>
          <a:xfrm>
            <a:off x="4746872" y="565851"/>
            <a:ext cx="1159180" cy="401538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7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0FEB5-E465-47F0-ACA0-E7B374F1D4A6}"/>
              </a:ext>
            </a:extLst>
          </p:cNvPr>
          <p:cNvSpPr txBox="1"/>
          <p:nvPr/>
        </p:nvSpPr>
        <p:spPr>
          <a:xfrm>
            <a:off x="4588073" y="14344"/>
            <a:ext cx="4835886" cy="463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9" dirty="0">
                <a:latin typeface="Arial" panose="020B0604020202020204" pitchFamily="34" charset="0"/>
                <a:cs typeface="Arial" panose="020B0604020202020204" pitchFamily="34" charset="0"/>
              </a:rPr>
              <a:t>How does pH affect </a:t>
            </a:r>
            <a:r>
              <a:rPr lang="en-US" sz="2409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9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2409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9" dirty="0">
                <a:latin typeface="Arial" panose="020B0604020202020204" pitchFamily="34" charset="0"/>
                <a:cs typeface="Arial" panose="020B0604020202020204" pitchFamily="34" charset="0"/>
              </a:rPr>
              <a:t>(&amp; Activity)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9A4EA3-B079-A532-3C22-0A908308B0D1}"/>
              </a:ext>
            </a:extLst>
          </p:cNvPr>
          <p:cNvGrpSpPr/>
          <p:nvPr/>
        </p:nvGrpSpPr>
        <p:grpSpPr>
          <a:xfrm>
            <a:off x="467243" y="4136643"/>
            <a:ext cx="1878710" cy="2335887"/>
            <a:chOff x="1565778" y="548175"/>
            <a:chExt cx="2072616" cy="25683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D90DF6-2CCA-AF8C-E1F2-E21CEEDD6A88}"/>
                </a:ext>
              </a:extLst>
            </p:cNvPr>
            <p:cNvGrpSpPr/>
            <p:nvPr/>
          </p:nvGrpSpPr>
          <p:grpSpPr>
            <a:xfrm>
              <a:off x="1565778" y="548175"/>
              <a:ext cx="2046431" cy="2568378"/>
              <a:chOff x="550070" y="354524"/>
              <a:chExt cx="2308418" cy="3034060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2B6F43D2-3863-4449-A9EB-A72E2C7B6D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00" t="9721" r="23797" b="21836"/>
              <a:stretch/>
            </p:blipFill>
            <p:spPr>
              <a:xfrm>
                <a:off x="550070" y="354524"/>
                <a:ext cx="2308418" cy="252443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A9CCB8-8A60-9EDB-C6ED-4B7E0AB7ECEE}"/>
                  </a:ext>
                </a:extLst>
              </p:cNvPr>
              <p:cNvSpPr txBox="1"/>
              <p:nvPr/>
            </p:nvSpPr>
            <p:spPr>
              <a:xfrm>
                <a:off x="978526" y="2865610"/>
                <a:ext cx="748709" cy="521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CB2CAA-09A5-FEEF-DFEC-1999218E6F1D}"/>
                  </a:ext>
                </a:extLst>
              </p:cNvPr>
              <p:cNvSpPr txBox="1"/>
              <p:nvPr/>
            </p:nvSpPr>
            <p:spPr>
              <a:xfrm>
                <a:off x="1769510" y="2865610"/>
                <a:ext cx="715780" cy="522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 0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213327-B955-7C02-599F-3CCB8C0E9DE8}"/>
                </a:ext>
              </a:extLst>
            </p:cNvPr>
            <p:cNvSpPr txBox="1"/>
            <p:nvPr/>
          </p:nvSpPr>
          <p:spPr>
            <a:xfrm>
              <a:off x="2745333" y="558535"/>
              <a:ext cx="893061" cy="44270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7" dirty="0">
                  <a:latin typeface="Arial" panose="020B0604020202020204" pitchFamily="34" charset="0"/>
                  <a:cs typeface="Arial" panose="020B0604020202020204" pitchFamily="34" charset="0"/>
                </a:rPr>
                <a:t>pH=0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6D979-1923-B710-E37C-3664C3ECB80D}"/>
              </a:ext>
            </a:extLst>
          </p:cNvPr>
          <p:cNvGrpSpPr/>
          <p:nvPr/>
        </p:nvGrpSpPr>
        <p:grpSpPr>
          <a:xfrm>
            <a:off x="2696091" y="4136644"/>
            <a:ext cx="1785876" cy="2369699"/>
            <a:chOff x="3864446" y="510630"/>
            <a:chExt cx="1970201" cy="26055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357A97A-1E2C-5284-8901-50A175F1977F}"/>
                </a:ext>
              </a:extLst>
            </p:cNvPr>
            <p:cNvGrpSpPr/>
            <p:nvPr/>
          </p:nvGrpSpPr>
          <p:grpSpPr>
            <a:xfrm>
              <a:off x="3864446" y="510630"/>
              <a:ext cx="1966235" cy="2605555"/>
              <a:chOff x="3914428" y="282770"/>
              <a:chExt cx="2304603" cy="3023057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8399B6E7-779D-435A-9DEB-97E3B3FF5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9" t="9883" r="23372" b="22174"/>
              <a:stretch/>
            </p:blipFill>
            <p:spPr>
              <a:xfrm>
                <a:off x="3914428" y="282770"/>
                <a:ext cx="2304603" cy="2524429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BCDD6F-238B-6B04-5AE4-EBC116795AE4}"/>
                  </a:ext>
                </a:extLst>
              </p:cNvPr>
              <p:cNvSpPr txBox="1"/>
              <p:nvPr/>
            </p:nvSpPr>
            <p:spPr>
              <a:xfrm>
                <a:off x="4420108" y="2792184"/>
                <a:ext cx="533400" cy="513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0E0FB-ADAB-66D8-A04C-5118F89DF8B1}"/>
                  </a:ext>
                </a:extLst>
              </p:cNvPr>
              <p:cNvSpPr txBox="1"/>
              <p:nvPr/>
            </p:nvSpPr>
            <p:spPr>
              <a:xfrm>
                <a:off x="5176932" y="2792184"/>
                <a:ext cx="715780" cy="513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81B8B8-3D03-6E53-2D77-DA9FB9A32F32}"/>
                </a:ext>
              </a:extLst>
            </p:cNvPr>
            <p:cNvSpPr txBox="1"/>
            <p:nvPr/>
          </p:nvSpPr>
          <p:spPr>
            <a:xfrm>
              <a:off x="4941586" y="558535"/>
              <a:ext cx="893061" cy="44270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7" dirty="0">
                  <a:latin typeface="Arial" panose="020B0604020202020204" pitchFamily="34" charset="0"/>
                  <a:cs typeface="Arial" panose="020B0604020202020204" pitchFamily="34" charset="0"/>
                </a:rPr>
                <a:t>pH=6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2169F2-BD21-9115-CF39-2D9351B6C73F}"/>
              </a:ext>
            </a:extLst>
          </p:cNvPr>
          <p:cNvGrpSpPr/>
          <p:nvPr/>
        </p:nvGrpSpPr>
        <p:grpSpPr>
          <a:xfrm>
            <a:off x="4651159" y="4000195"/>
            <a:ext cx="1864918" cy="2532265"/>
            <a:chOff x="6035081" y="333858"/>
            <a:chExt cx="2057401" cy="278430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0C5AF3-7391-597B-814A-D809FE994D49}"/>
                </a:ext>
              </a:extLst>
            </p:cNvPr>
            <p:cNvGrpSpPr/>
            <p:nvPr/>
          </p:nvGrpSpPr>
          <p:grpSpPr>
            <a:xfrm>
              <a:off x="6035081" y="333858"/>
              <a:ext cx="2057401" cy="2784302"/>
              <a:chOff x="7255669" y="143094"/>
              <a:chExt cx="2304603" cy="3116918"/>
            </a:xfrm>
          </p:grpSpPr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B9842C2F-EE76-4B5D-8975-79E531ABF4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7" t="5650" r="23415" b="22292"/>
              <a:stretch/>
            </p:blipFill>
            <p:spPr>
              <a:xfrm>
                <a:off x="7255669" y="143094"/>
                <a:ext cx="2304603" cy="263619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938AB4-81D1-0334-127B-40329D6FA160}"/>
                  </a:ext>
                </a:extLst>
              </p:cNvPr>
              <p:cNvSpPr txBox="1"/>
              <p:nvPr/>
            </p:nvSpPr>
            <p:spPr>
              <a:xfrm>
                <a:off x="7875165" y="2764420"/>
                <a:ext cx="533400" cy="4955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71BEDB-2B42-9758-6A51-4398DC8A15C6}"/>
                  </a:ext>
                </a:extLst>
              </p:cNvPr>
              <p:cNvSpPr txBox="1"/>
              <p:nvPr/>
            </p:nvSpPr>
            <p:spPr>
              <a:xfrm>
                <a:off x="8512751" y="2764420"/>
                <a:ext cx="715780" cy="4955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 9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69F8C3-4AAF-B0CB-2E80-97D671F0AC03}"/>
                </a:ext>
              </a:extLst>
            </p:cNvPr>
            <p:cNvSpPr txBox="1"/>
            <p:nvPr/>
          </p:nvSpPr>
          <p:spPr>
            <a:xfrm>
              <a:off x="7000930" y="578561"/>
              <a:ext cx="893061" cy="44270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7" dirty="0">
                  <a:latin typeface="Arial" panose="020B0604020202020204" pitchFamily="34" charset="0"/>
                  <a:cs typeface="Arial" panose="020B0604020202020204" pitchFamily="34" charset="0"/>
                </a:rPr>
                <a:t>pH=7</a:t>
              </a:r>
            </a:p>
          </p:txBody>
        </p:sp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71919057-1A73-84B3-493F-21364169835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CB044D5-6191-4F49-A949-18DA71DF99FD}" type="datetime1">
              <a:rPr lang="en-US" smtClean="0"/>
              <a:t>8/26/2024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86F2DCA-7206-D8AE-53D2-E5DF9447F6B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9387851-F976-72F5-3A50-9D7E623B97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B0238FC-D8ED-97DB-BBF1-6F9BB273954F}"/>
                  </a:ext>
                </a:extLst>
              </p14:cNvPr>
              <p14:cNvContentPartPr/>
              <p14:nvPr/>
            </p14:nvContentPartPr>
            <p14:xfrm>
              <a:off x="6396665" y="1779681"/>
              <a:ext cx="261360" cy="38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B0238FC-D8ED-97DB-BBF1-6F9BB27395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7665" y="1770681"/>
                <a:ext cx="279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49C1E93-4585-7D94-563D-9728F8E0C95E}"/>
                  </a:ext>
                </a:extLst>
              </p14:cNvPr>
              <p14:cNvContentPartPr/>
              <p14:nvPr/>
            </p14:nvContentPartPr>
            <p14:xfrm>
              <a:off x="11078825" y="1520481"/>
              <a:ext cx="52992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49C1E93-4585-7D94-563D-9728F8E0C9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0185" y="1511481"/>
                <a:ext cx="5475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90D860-A052-9FE9-0EDE-06AA21D69C9D}"/>
                  </a:ext>
                </a:extLst>
              </p14:cNvPr>
              <p14:cNvContentPartPr/>
              <p14:nvPr/>
            </p14:nvContentPartPr>
            <p14:xfrm>
              <a:off x="3961985" y="3075681"/>
              <a:ext cx="3475440" cy="46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90D860-A052-9FE9-0EDE-06AA21D69C9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53345" y="3067041"/>
                <a:ext cx="3493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4D7A6E-8EF1-11D6-FEE4-5954DD7634FC}"/>
                  </a:ext>
                </a:extLst>
              </p14:cNvPr>
              <p14:cNvContentPartPr/>
              <p14:nvPr/>
            </p14:nvContentPartPr>
            <p14:xfrm>
              <a:off x="4366625" y="3370881"/>
              <a:ext cx="48600" cy="4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4D7A6E-8EF1-11D6-FEE4-5954DD7634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57985" y="3362241"/>
                <a:ext cx="66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611CC01-510B-89F4-E78A-3A302C3870B8}"/>
                  </a:ext>
                </a:extLst>
              </p14:cNvPr>
              <p14:cNvContentPartPr/>
              <p14:nvPr/>
            </p14:nvContentPartPr>
            <p14:xfrm>
              <a:off x="1101785" y="533721"/>
              <a:ext cx="1721520" cy="60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611CC01-510B-89F4-E78A-3A302C3870B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2785" y="525081"/>
                <a:ext cx="1739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C7D4792-6EA6-321C-A8EC-0B727C0ECCD8}"/>
                  </a:ext>
                </a:extLst>
              </p14:cNvPr>
              <p14:cNvContentPartPr/>
              <p14:nvPr/>
            </p14:nvContentPartPr>
            <p14:xfrm>
              <a:off x="3125705" y="782841"/>
              <a:ext cx="64800" cy="6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C7D4792-6EA6-321C-A8EC-0B727C0ECC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17065" y="773841"/>
                <a:ext cx="82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494458-E8C6-9908-678A-44A2C074335D}"/>
                  </a:ext>
                </a:extLst>
              </p14:cNvPr>
              <p14:cNvContentPartPr/>
              <p14:nvPr/>
            </p14:nvContentPartPr>
            <p14:xfrm>
              <a:off x="2697665" y="511401"/>
              <a:ext cx="96120" cy="48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494458-E8C6-9908-678A-44A2C07433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89025" y="502761"/>
                <a:ext cx="113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B40F607-F9C4-D2AB-99BB-156B11F16C47}"/>
                  </a:ext>
                </a:extLst>
              </p14:cNvPr>
              <p14:cNvContentPartPr/>
              <p14:nvPr/>
            </p14:nvContentPartPr>
            <p14:xfrm>
              <a:off x="2681465" y="542361"/>
              <a:ext cx="3486600" cy="2882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B40F607-F9C4-D2AB-99BB-156B11F16C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72825" y="533721"/>
                <a:ext cx="3504240" cy="29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FE6D1549-3D86-E7A2-7A97-C332106A9EAB}"/>
              </a:ext>
            </a:extLst>
          </p:cNvPr>
          <p:cNvGrpSpPr/>
          <p:nvPr/>
        </p:nvGrpSpPr>
        <p:grpSpPr>
          <a:xfrm>
            <a:off x="3601265" y="3747441"/>
            <a:ext cx="502920" cy="306000"/>
            <a:chOff x="3601265" y="3747441"/>
            <a:chExt cx="5029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1100C29-2E5A-D716-1644-C825FE5442AD}"/>
                    </a:ext>
                  </a:extLst>
                </p14:cNvPr>
                <p14:cNvContentPartPr/>
                <p14:nvPr/>
              </p14:nvContentPartPr>
              <p14:xfrm>
                <a:off x="3616385" y="3863721"/>
                <a:ext cx="50040" cy="189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1100C29-2E5A-D716-1644-C825FE5442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07745" y="3855081"/>
                  <a:ext cx="67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1119B2-C277-6D0F-31F9-D4E1DBE2742E}"/>
                    </a:ext>
                  </a:extLst>
                </p14:cNvPr>
                <p14:cNvContentPartPr/>
                <p14:nvPr/>
              </p14:nvContentPartPr>
              <p14:xfrm>
                <a:off x="3601265" y="3845721"/>
                <a:ext cx="95400" cy="128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1119B2-C277-6D0F-31F9-D4E1DBE274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92625" y="3837081"/>
                  <a:ext cx="113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440E1B3-32C2-5C28-FEAA-C9A85BA03230}"/>
                    </a:ext>
                  </a:extLst>
                </p14:cNvPr>
                <p14:cNvContentPartPr/>
                <p14:nvPr/>
              </p14:nvContentPartPr>
              <p14:xfrm>
                <a:off x="3740225" y="3751401"/>
                <a:ext cx="68760" cy="161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440E1B3-32C2-5C28-FEAA-C9A85BA032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31585" y="3742401"/>
                  <a:ext cx="86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2C45C0-404C-3D58-3B78-9BA6122BCC36}"/>
                    </a:ext>
                  </a:extLst>
                </p14:cNvPr>
                <p14:cNvContentPartPr/>
                <p14:nvPr/>
              </p14:nvContentPartPr>
              <p14:xfrm>
                <a:off x="3805025" y="3747441"/>
                <a:ext cx="109800" cy="138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2C45C0-404C-3D58-3B78-9BA6122BCC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96025" y="3738441"/>
                  <a:ext cx="127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8EAC464-495D-18E9-4D5B-E69B8ED3EED2}"/>
                    </a:ext>
                  </a:extLst>
                </p14:cNvPr>
                <p14:cNvContentPartPr/>
                <p14:nvPr/>
              </p14:nvContentPartPr>
              <p14:xfrm>
                <a:off x="3986465" y="3778041"/>
                <a:ext cx="117720" cy="77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8EAC464-495D-18E9-4D5B-E69B8ED3EE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77465" y="3769401"/>
                  <a:ext cx="13536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AF205A-9FA5-17AC-F8F3-63174B7F8493}"/>
              </a:ext>
            </a:extLst>
          </p:cNvPr>
          <p:cNvGrpSpPr/>
          <p:nvPr/>
        </p:nvGrpSpPr>
        <p:grpSpPr>
          <a:xfrm>
            <a:off x="3432425" y="1814961"/>
            <a:ext cx="3713040" cy="324000"/>
            <a:chOff x="3432425" y="1814961"/>
            <a:chExt cx="371304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C5B40E-6B34-4ED8-6292-ADB85D4334D2}"/>
                    </a:ext>
                  </a:extLst>
                </p14:cNvPr>
                <p14:cNvContentPartPr/>
                <p14:nvPr/>
              </p14:nvContentPartPr>
              <p14:xfrm>
                <a:off x="3530345" y="1952841"/>
                <a:ext cx="3615120" cy="6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C5B40E-6B34-4ED8-6292-ADB85D4334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21705" y="1944201"/>
                  <a:ext cx="3632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A72CD1-129A-EF19-7A23-C1D83396F1B3}"/>
                    </a:ext>
                  </a:extLst>
                </p14:cNvPr>
                <p14:cNvContentPartPr/>
                <p14:nvPr/>
              </p14:nvContentPartPr>
              <p14:xfrm>
                <a:off x="3529985" y="1957161"/>
                <a:ext cx="52920" cy="6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A72CD1-129A-EF19-7A23-C1D83396F1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21345" y="1948161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86D3F84-9904-4E88-3A4B-A9E4842BBF0E}"/>
                    </a:ext>
                  </a:extLst>
                </p14:cNvPr>
                <p14:cNvContentPartPr/>
                <p14:nvPr/>
              </p14:nvContentPartPr>
              <p14:xfrm>
                <a:off x="3432425" y="1814961"/>
                <a:ext cx="357480" cy="324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86D3F84-9904-4E88-3A4B-A9E4842BBF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23785" y="1805961"/>
                  <a:ext cx="37512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AD93AE-5A94-92E5-89D7-3011F94412D1}"/>
              </a:ext>
            </a:extLst>
          </p:cNvPr>
          <p:cNvGrpSpPr/>
          <p:nvPr/>
        </p:nvGrpSpPr>
        <p:grpSpPr>
          <a:xfrm>
            <a:off x="6974825" y="4797921"/>
            <a:ext cx="5864040" cy="2127240"/>
            <a:chOff x="6974825" y="4797921"/>
            <a:chExt cx="5864040" cy="21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9EB5A8-8A04-C329-6BCD-2DAF5F17BB21}"/>
                    </a:ext>
                  </a:extLst>
                </p14:cNvPr>
                <p14:cNvContentPartPr/>
                <p14:nvPr/>
              </p14:nvContentPartPr>
              <p14:xfrm>
                <a:off x="7556225" y="4994841"/>
                <a:ext cx="29520" cy="742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9EB5A8-8A04-C329-6BCD-2DAF5F17BB2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47225" y="4985841"/>
                  <a:ext cx="47160" cy="7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508BC7B-6435-4E7F-FAE9-A438B761B597}"/>
                    </a:ext>
                  </a:extLst>
                </p14:cNvPr>
                <p14:cNvContentPartPr/>
                <p14:nvPr/>
              </p14:nvContentPartPr>
              <p14:xfrm>
                <a:off x="6974825" y="6239721"/>
                <a:ext cx="173160" cy="19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508BC7B-6435-4E7F-FAE9-A438B761B59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65825" y="6231081"/>
                  <a:ext cx="190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117638-9296-D506-586E-CE7373C7178E}"/>
                    </a:ext>
                  </a:extLst>
                </p14:cNvPr>
                <p14:cNvContentPartPr/>
                <p14:nvPr/>
              </p14:nvContentPartPr>
              <p14:xfrm>
                <a:off x="7208105" y="6038841"/>
                <a:ext cx="102240" cy="257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117638-9296-D506-586E-CE7373C717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99105" y="6030201"/>
                  <a:ext cx="119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860DA9-4910-284B-03FE-949092CFF0E5}"/>
                    </a:ext>
                  </a:extLst>
                </p14:cNvPr>
                <p14:cNvContentPartPr/>
                <p14:nvPr/>
              </p14:nvContentPartPr>
              <p14:xfrm>
                <a:off x="7206305" y="5970441"/>
                <a:ext cx="98280" cy="133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860DA9-4910-284B-03FE-949092CFF0E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97305" y="5961441"/>
                  <a:ext cx="115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DFCBAD-DC73-639A-BB42-B00C010937EF}"/>
                    </a:ext>
                  </a:extLst>
                </p14:cNvPr>
                <p14:cNvContentPartPr/>
                <p14:nvPr/>
              </p14:nvContentPartPr>
              <p14:xfrm>
                <a:off x="7255985" y="6133881"/>
                <a:ext cx="98280" cy="74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DFCBAD-DC73-639A-BB42-B00C010937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46985" y="6125241"/>
                  <a:ext cx="115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8B4F95-45CA-2A4F-9B4C-2D9BD5557A9E}"/>
                    </a:ext>
                  </a:extLst>
                </p14:cNvPr>
                <p14:cNvContentPartPr/>
                <p14:nvPr/>
              </p14:nvContentPartPr>
              <p14:xfrm>
                <a:off x="7413665" y="6146481"/>
                <a:ext cx="146880" cy="131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8B4F95-45CA-2A4F-9B4C-2D9BD5557A9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05025" y="6137481"/>
                  <a:ext cx="164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3A2476-4387-6C6D-BDE3-1B91296A3043}"/>
                    </a:ext>
                  </a:extLst>
                </p14:cNvPr>
                <p14:cNvContentPartPr/>
                <p14:nvPr/>
              </p14:nvContentPartPr>
              <p14:xfrm>
                <a:off x="7557305" y="6014361"/>
                <a:ext cx="152640" cy="152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3A2476-4387-6C6D-BDE3-1B91296A30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48305" y="6005361"/>
                  <a:ext cx="170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CCAEA0-542B-695D-B779-6A655D786ED8}"/>
                    </a:ext>
                  </a:extLst>
                </p14:cNvPr>
                <p14:cNvContentPartPr/>
                <p14:nvPr/>
              </p14:nvContentPartPr>
              <p14:xfrm>
                <a:off x="7634345" y="6046401"/>
                <a:ext cx="115560" cy="73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CCAEA0-542B-695D-B779-6A655D786E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25705" y="6037401"/>
                  <a:ext cx="133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250E1F1-4255-449F-1604-06C5E3075BF9}"/>
                    </a:ext>
                  </a:extLst>
                </p14:cNvPr>
                <p14:cNvContentPartPr/>
                <p14:nvPr/>
              </p14:nvContentPartPr>
              <p14:xfrm>
                <a:off x="10580225" y="5804841"/>
                <a:ext cx="73440" cy="65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250E1F1-4255-449F-1604-06C5E3075B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71225" y="5796201"/>
                  <a:ext cx="91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86EB78-A1E7-4D9B-A0E9-DE501823BC90}"/>
                    </a:ext>
                  </a:extLst>
                </p14:cNvPr>
                <p14:cNvContentPartPr/>
                <p14:nvPr/>
              </p14:nvContentPartPr>
              <p14:xfrm>
                <a:off x="10194665" y="4984401"/>
                <a:ext cx="53280" cy="6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86EB78-A1E7-4D9B-A0E9-DE501823BC9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86025" y="4975761"/>
                  <a:ext cx="70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16BB2A7-5276-98D5-1656-38CD24CE9833}"/>
                    </a:ext>
                  </a:extLst>
                </p14:cNvPr>
                <p14:cNvContentPartPr/>
                <p14:nvPr/>
              </p14:nvContentPartPr>
              <p14:xfrm>
                <a:off x="9823505" y="4797921"/>
                <a:ext cx="28800" cy="67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16BB2A7-5276-98D5-1656-38CD24CE983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14865" y="4788921"/>
                  <a:ext cx="46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03C3FB-6F84-6B91-780C-7B2476DDCDD8}"/>
                    </a:ext>
                  </a:extLst>
                </p14:cNvPr>
                <p14:cNvContentPartPr/>
                <p14:nvPr/>
              </p14:nvContentPartPr>
              <p14:xfrm>
                <a:off x="11008985" y="6599721"/>
                <a:ext cx="42840" cy="5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03C3FB-6F84-6B91-780C-7B2476DDCD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99985" y="6591081"/>
                  <a:ext cx="60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4D6F8A0-8C7D-3526-AAC5-7A67B0A7A900}"/>
                    </a:ext>
                  </a:extLst>
                </p14:cNvPr>
                <p14:cNvContentPartPr/>
                <p14:nvPr/>
              </p14:nvContentPartPr>
              <p14:xfrm>
                <a:off x="11379785" y="6832281"/>
                <a:ext cx="56880" cy="49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4D6F8A0-8C7D-3526-AAC5-7A67B0A7A9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70785" y="6823641"/>
                  <a:ext cx="74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39E2F4-8322-BB7C-3CD2-EE12046FCC16}"/>
                    </a:ext>
                  </a:extLst>
                </p14:cNvPr>
                <p14:cNvContentPartPr/>
                <p14:nvPr/>
              </p14:nvContentPartPr>
              <p14:xfrm>
                <a:off x="8305745" y="4811601"/>
                <a:ext cx="1387800" cy="38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39E2F4-8322-BB7C-3CD2-EE12046FCC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97105" y="4802961"/>
                  <a:ext cx="1405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ABE56B1-FBBA-10BA-42C8-426B428BDBC4}"/>
                    </a:ext>
                  </a:extLst>
                </p14:cNvPr>
                <p14:cNvContentPartPr/>
                <p14:nvPr/>
              </p14:nvContentPartPr>
              <p14:xfrm>
                <a:off x="9567545" y="4806561"/>
                <a:ext cx="3271320" cy="2118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ABE56B1-FBBA-10BA-42C8-426B428BDBC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58545" y="4797921"/>
                  <a:ext cx="3288960" cy="21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BBF9043-640F-7684-A577-E1345BFA68F5}"/>
              </a:ext>
            </a:extLst>
          </p:cNvPr>
          <p:cNvGrpSpPr/>
          <p:nvPr/>
        </p:nvGrpSpPr>
        <p:grpSpPr>
          <a:xfrm>
            <a:off x="1412825" y="471081"/>
            <a:ext cx="2298240" cy="3315960"/>
            <a:chOff x="1412825" y="471081"/>
            <a:chExt cx="2298240" cy="33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763F8D-A707-23A3-80B1-6BF04F20AEDD}"/>
                    </a:ext>
                  </a:extLst>
                </p14:cNvPr>
                <p14:cNvContentPartPr/>
                <p14:nvPr/>
              </p14:nvContentPartPr>
              <p14:xfrm>
                <a:off x="2667785" y="3512361"/>
                <a:ext cx="225360" cy="274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763F8D-A707-23A3-80B1-6BF04F20AE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59145" y="3503721"/>
                  <a:ext cx="243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C08C7E-BD5B-A6E8-E957-BF2D088CD4A2}"/>
                    </a:ext>
                  </a:extLst>
                </p14:cNvPr>
                <p14:cNvContentPartPr/>
                <p14:nvPr/>
              </p14:nvContentPartPr>
              <p14:xfrm>
                <a:off x="2754905" y="1967601"/>
                <a:ext cx="26280" cy="15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C08C7E-BD5B-A6E8-E957-BF2D088CD4A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45905" y="1958961"/>
                  <a:ext cx="43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04F997-CCE1-E193-CF00-13123625B27F}"/>
                    </a:ext>
                  </a:extLst>
                </p14:cNvPr>
                <p14:cNvContentPartPr/>
                <p14:nvPr/>
              </p14:nvContentPartPr>
              <p14:xfrm>
                <a:off x="2721065" y="1886601"/>
                <a:ext cx="84960" cy="119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04F997-CCE1-E193-CF00-13123625B27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12425" y="1877961"/>
                  <a:ext cx="10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A3A5ED2-AE81-C4B6-07E0-35AD3B3DA656}"/>
                    </a:ext>
                  </a:extLst>
                </p14:cNvPr>
                <p14:cNvContentPartPr/>
                <p14:nvPr/>
              </p14:nvContentPartPr>
              <p14:xfrm>
                <a:off x="2354945" y="793641"/>
                <a:ext cx="75240" cy="62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A3A5ED2-AE81-C4B6-07E0-35AD3B3DA65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45945" y="785001"/>
                  <a:ext cx="92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1227D36-F57C-AFFD-DE0F-D070B17A0A87}"/>
                    </a:ext>
                  </a:extLst>
                </p14:cNvPr>
                <p14:cNvContentPartPr/>
                <p14:nvPr/>
              </p14:nvContentPartPr>
              <p14:xfrm>
                <a:off x="1927265" y="471081"/>
                <a:ext cx="69120" cy="124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1227D36-F57C-AFFD-DE0F-D070B17A0A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18625" y="462441"/>
                  <a:ext cx="86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23118E6-58E4-DA4F-CCCF-D2F6C5AE2EE9}"/>
                    </a:ext>
                  </a:extLst>
                </p14:cNvPr>
                <p14:cNvContentPartPr/>
                <p14:nvPr/>
              </p14:nvContentPartPr>
              <p14:xfrm>
                <a:off x="3176105" y="3064521"/>
                <a:ext cx="42120" cy="61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23118E6-58E4-DA4F-CCCF-D2F6C5AE2EE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67105" y="3055521"/>
                  <a:ext cx="59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1483243-9ABB-F0C0-874C-EC401A6BDC18}"/>
                    </a:ext>
                  </a:extLst>
                </p14:cNvPr>
                <p14:cNvContentPartPr/>
                <p14:nvPr/>
              </p14:nvContentPartPr>
              <p14:xfrm>
                <a:off x="3608825" y="3311121"/>
                <a:ext cx="75960" cy="12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1483243-9ABB-F0C0-874C-EC401A6BDC1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00185" y="3302481"/>
                  <a:ext cx="9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85DC6C5-A61B-7B24-CE3C-1CEFC21C083E}"/>
                    </a:ext>
                  </a:extLst>
                </p14:cNvPr>
                <p14:cNvContentPartPr/>
                <p14:nvPr/>
              </p14:nvContentPartPr>
              <p14:xfrm>
                <a:off x="1876145" y="510681"/>
                <a:ext cx="1834920" cy="2898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85DC6C5-A61B-7B24-CE3C-1CEFC21C08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67505" y="502041"/>
                  <a:ext cx="1852560" cy="29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75F24E4-C75C-3E5C-344F-4587A470EE02}"/>
                    </a:ext>
                  </a:extLst>
                </p14:cNvPr>
                <p14:cNvContentPartPr/>
                <p14:nvPr/>
              </p14:nvContentPartPr>
              <p14:xfrm>
                <a:off x="1939145" y="1901721"/>
                <a:ext cx="593640" cy="568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75F24E4-C75C-3E5C-344F-4587A470EE0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30145" y="1892721"/>
                  <a:ext cx="61128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A3DB1EC-A7FE-7022-5425-9115FC5C5869}"/>
                    </a:ext>
                  </a:extLst>
                </p14:cNvPr>
                <p14:cNvContentPartPr/>
                <p14:nvPr/>
              </p14:nvContentPartPr>
              <p14:xfrm>
                <a:off x="1412825" y="2414361"/>
                <a:ext cx="167400" cy="239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A3DB1EC-A7FE-7022-5425-9115FC5C58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03825" y="2405361"/>
                  <a:ext cx="185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790F26-48B4-F027-887D-29BB3E2BB780}"/>
                    </a:ext>
                  </a:extLst>
                </p14:cNvPr>
                <p14:cNvContentPartPr/>
                <p14:nvPr/>
              </p14:nvContentPartPr>
              <p14:xfrm>
                <a:off x="1494545" y="2220321"/>
                <a:ext cx="125280" cy="192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790F26-48B4-F027-887D-29BB3E2BB78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85905" y="2211681"/>
                  <a:ext cx="142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D5DCEC-952D-7ED3-1947-5D2D0C1B06A7}"/>
                    </a:ext>
                  </a:extLst>
                </p14:cNvPr>
                <p14:cNvContentPartPr/>
                <p14:nvPr/>
              </p14:nvContentPartPr>
              <p14:xfrm>
                <a:off x="1594265" y="2164521"/>
                <a:ext cx="115560" cy="216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D5DCEC-952D-7ED3-1947-5D2D0C1B06A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85625" y="2155521"/>
                  <a:ext cx="133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98A293B-A073-4209-096B-70287D2B4D3F}"/>
                    </a:ext>
                  </a:extLst>
                </p14:cNvPr>
                <p14:cNvContentPartPr/>
                <p14:nvPr/>
              </p14:nvContentPartPr>
              <p14:xfrm>
                <a:off x="1711985" y="2006481"/>
                <a:ext cx="176760" cy="322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98A293B-A073-4209-096B-70287D2B4D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02985" y="1997841"/>
                  <a:ext cx="1944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38D1949-9552-E47C-7A57-C8497F6E58FD}"/>
                    </a:ext>
                  </a:extLst>
                </p14:cNvPr>
                <p14:cNvContentPartPr/>
                <p14:nvPr/>
              </p14:nvContentPartPr>
              <p14:xfrm>
                <a:off x="1899185" y="2006121"/>
                <a:ext cx="48240" cy="142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38D1949-9552-E47C-7A57-C8497F6E58F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90545" y="1997121"/>
                  <a:ext cx="65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76072FA-B167-8E29-4011-335372C5D128}"/>
                    </a:ext>
                  </a:extLst>
                </p14:cNvPr>
                <p14:cNvContentPartPr/>
                <p14:nvPr/>
              </p14:nvContentPartPr>
              <p14:xfrm>
                <a:off x="1964345" y="1771401"/>
                <a:ext cx="177120" cy="217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76072FA-B167-8E29-4011-335372C5D12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55345" y="1762761"/>
                  <a:ext cx="194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28D845F-1967-9987-3C02-E86299D059A8}"/>
                    </a:ext>
                  </a:extLst>
                </p14:cNvPr>
                <p14:cNvContentPartPr/>
                <p14:nvPr/>
              </p14:nvContentPartPr>
              <p14:xfrm>
                <a:off x="2178185" y="1796961"/>
                <a:ext cx="16920" cy="27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28D845F-1967-9987-3C02-E86299D059A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69185" y="1787961"/>
                  <a:ext cx="34560" cy="45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458" y="823364"/>
            <a:ext cx="6699305" cy="1883043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12746" marR="5098">
              <a:lnSpc>
                <a:spcPct val="101699"/>
              </a:lnSpc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overall charge on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molecule as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function of pH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be calculated by  summing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contribution from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ionizable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group, as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indicated in the  equation on the</a:t>
            </a:r>
            <a:r>
              <a:rPr sz="2007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right.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46" marR="5098">
              <a:lnSpc>
                <a:spcPct val="101699"/>
              </a:lnSpc>
            </a:pPr>
            <a:r>
              <a:rPr lang="en-US" sz="2007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the overall charge on proteins  is important:</a:t>
            </a:r>
          </a:p>
          <a:p>
            <a:pPr marL="356880" marR="5098" indent="-344134">
              <a:lnSpc>
                <a:spcPct val="101699"/>
              </a:lnSpc>
              <a:buFont typeface="Arial" panose="020B0604020202020204" pitchFamily="34" charset="0"/>
              <a:buChar char="•"/>
            </a:pPr>
            <a:r>
              <a:rPr lang="en-US" sz="2007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designing protein purification schemes.</a:t>
            </a:r>
          </a:p>
          <a:p>
            <a:pPr marL="356880" marR="5098" indent="-344134">
              <a:lnSpc>
                <a:spcPct val="101699"/>
              </a:lnSpc>
              <a:buFont typeface="Arial" panose="020B0604020202020204" pitchFamily="34" charset="0"/>
              <a:buChar char="•"/>
            </a:pPr>
            <a:r>
              <a:rPr lang="en-US" sz="2007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inter-molecular interactions</a:t>
            </a:r>
            <a:endParaRPr sz="2007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728" y="3337719"/>
            <a:ext cx="5052042" cy="3349167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193098" indent="-155498">
              <a:spcBef>
                <a:spcPts val="600"/>
              </a:spcBef>
              <a:buAutoNum type="romanLcParenR"/>
              <a:tabLst>
                <a:tab pos="193735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ionizable groups on the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molecule &amp;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charge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when protonated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7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deprotonated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(number of terms in the sum).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005" marR="30590" indent="-91769">
              <a:lnSpc>
                <a:spcPct val="101600"/>
              </a:lnSpc>
              <a:spcBef>
                <a:spcPts val="600"/>
              </a:spcBef>
              <a:buAutoNum type="romanLcParenR"/>
              <a:tabLst>
                <a:tab pos="239620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known pK</a:t>
            </a:r>
            <a:r>
              <a:rPr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of each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to determine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fraction protonated (f</a:t>
            </a:r>
            <a:r>
              <a:rPr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deprotonated (f</a:t>
            </a:r>
            <a:r>
              <a:rPr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at the  required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10" dirty="0" err="1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2007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005" marR="30590" indent="-91769">
              <a:lnSpc>
                <a:spcPct val="101600"/>
              </a:lnSpc>
              <a:spcBef>
                <a:spcPts val="600"/>
              </a:spcBef>
              <a:buFontTx/>
              <a:buAutoNum type="romanLcParenR"/>
              <a:tabLst>
                <a:tab pos="239620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Calculate the overall charge by summing the contribution of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each  group.</a:t>
            </a:r>
          </a:p>
          <a:p>
            <a:pPr marL="130005" marR="30590" indent="-91769">
              <a:lnSpc>
                <a:spcPct val="101600"/>
              </a:lnSpc>
              <a:spcBef>
                <a:spcPts val="600"/>
              </a:spcBef>
              <a:buAutoNum type="romanLcParenR"/>
              <a:tabLst>
                <a:tab pos="239620" algn="l"/>
              </a:tabLst>
            </a:pP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E388B-11D6-4E69-896F-11AE9F71FB72}"/>
              </a:ext>
            </a:extLst>
          </p:cNvPr>
          <p:cNvSpPr/>
          <p:nvPr/>
        </p:nvSpPr>
        <p:spPr>
          <a:xfrm>
            <a:off x="8199841" y="586146"/>
            <a:ext cx="3957234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12" spc="-218" baseline="13888" dirty="0" err="1">
                <a:latin typeface="Arial" panose="020B0604020202020204" pitchFamily="34" charset="0"/>
              </a:rPr>
              <a:t>q</a:t>
            </a:r>
            <a:r>
              <a:rPr lang="en-US" sz="2064" spc="-146" dirty="0" err="1">
                <a:latin typeface="Arial" panose="020B0604020202020204" pitchFamily="34" charset="0"/>
              </a:rPr>
              <a:t>total</a:t>
            </a:r>
            <a:r>
              <a:rPr lang="en-US" sz="2064" spc="-114" dirty="0">
                <a:latin typeface="Arial" panose="020B0604020202020204" pitchFamily="34" charset="0"/>
              </a:rPr>
              <a:t> </a:t>
            </a:r>
            <a:r>
              <a:rPr lang="en-US" sz="3212" spc="-331" baseline="13888" dirty="0">
                <a:latin typeface="Symbol"/>
                <a:cs typeface="Symbol"/>
              </a:rPr>
              <a:t></a:t>
            </a:r>
            <a:r>
              <a:rPr lang="en-US" sz="3212" spc="-29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13" spc="-188" baseline="6535" dirty="0">
                <a:latin typeface="Symbol"/>
                <a:cs typeface="Symbol"/>
              </a:rPr>
              <a:t></a:t>
            </a:r>
            <a:r>
              <a:rPr lang="en-US" sz="3212" spc="-188" baseline="13888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12" spc="-301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66" baseline="13888" dirty="0">
                <a:latin typeface="Arial" panose="020B0604020202020204" pitchFamily="34" charset="0"/>
              </a:rPr>
              <a:t>f</a:t>
            </a:r>
            <a:r>
              <a:rPr lang="en-US" sz="3212" spc="-519" baseline="13888" dirty="0">
                <a:latin typeface="Arial" panose="020B0604020202020204" pitchFamily="34" charset="0"/>
              </a:rPr>
              <a:t> </a:t>
            </a:r>
            <a:r>
              <a:rPr lang="en-US" sz="2064" spc="-251" dirty="0">
                <a:latin typeface="Arial" panose="020B0604020202020204" pitchFamily="34" charset="0"/>
              </a:rPr>
              <a:t>HA</a:t>
            </a:r>
            <a:r>
              <a:rPr lang="en-US" sz="2064" spc="-201" dirty="0">
                <a:latin typeface="Arial" panose="020B0604020202020204" pitchFamily="34" charset="0"/>
              </a:rPr>
              <a:t> </a:t>
            </a:r>
            <a:r>
              <a:rPr lang="en-US" sz="3212" spc="-151" baseline="13888" dirty="0">
                <a:latin typeface="Symbol"/>
                <a:cs typeface="Symbol"/>
              </a:rPr>
              <a:t></a:t>
            </a:r>
            <a:r>
              <a:rPr lang="en-US" sz="3212" spc="-38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301" baseline="13888" dirty="0" err="1">
                <a:latin typeface="Arial" panose="020B0604020202020204" pitchFamily="34" charset="0"/>
              </a:rPr>
              <a:t>q</a:t>
            </a:r>
            <a:r>
              <a:rPr lang="en-US" sz="2064" spc="-201" dirty="0" err="1">
                <a:latin typeface="Arial" panose="020B0604020202020204" pitchFamily="34" charset="0"/>
              </a:rPr>
              <a:t>HA</a:t>
            </a:r>
            <a:r>
              <a:rPr lang="en-US" sz="2064" spc="-171" dirty="0">
                <a:latin typeface="Arial" panose="020B0604020202020204" pitchFamily="34" charset="0"/>
              </a:rPr>
              <a:t> </a:t>
            </a:r>
            <a:r>
              <a:rPr lang="en-US" sz="3212" spc="-331" baseline="13888" dirty="0">
                <a:latin typeface="Symbol"/>
                <a:cs typeface="Symbol"/>
              </a:rPr>
              <a:t></a:t>
            </a:r>
            <a:r>
              <a:rPr lang="en-US" sz="3212" spc="-248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66" baseline="13888" dirty="0">
                <a:latin typeface="Arial" panose="020B0604020202020204" pitchFamily="34" charset="0"/>
              </a:rPr>
              <a:t>f</a:t>
            </a:r>
            <a:r>
              <a:rPr lang="en-US" sz="3212" spc="-429" baseline="13888" dirty="0">
                <a:latin typeface="Arial" panose="020B0604020202020204" pitchFamily="34" charset="0"/>
              </a:rPr>
              <a:t> </a:t>
            </a:r>
            <a:r>
              <a:rPr lang="en-US" sz="2064" spc="-216" dirty="0">
                <a:latin typeface="Arial" panose="020B0604020202020204" pitchFamily="34" charset="0"/>
              </a:rPr>
              <a:t>A</a:t>
            </a:r>
            <a:r>
              <a:rPr lang="en-US" sz="2064" spc="-216" dirty="0">
                <a:latin typeface="Symbol"/>
                <a:cs typeface="Symbol"/>
              </a:rPr>
              <a:t></a:t>
            </a:r>
            <a:r>
              <a:rPr lang="en-US" sz="2064" spc="-1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51" baseline="13888" dirty="0">
                <a:latin typeface="Symbol"/>
                <a:cs typeface="Symbol"/>
              </a:rPr>
              <a:t></a:t>
            </a:r>
            <a:r>
              <a:rPr lang="en-US" sz="3212" spc="-38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233" baseline="13888" dirty="0" err="1">
                <a:latin typeface="Arial" panose="020B0604020202020204" pitchFamily="34" charset="0"/>
              </a:rPr>
              <a:t>q</a:t>
            </a:r>
            <a:r>
              <a:rPr lang="en-US" sz="2064" spc="-156" dirty="0" err="1">
                <a:latin typeface="Arial" panose="020B0604020202020204" pitchFamily="34" charset="0"/>
              </a:rPr>
              <a:t>A</a:t>
            </a:r>
            <a:r>
              <a:rPr lang="en-US" sz="2064" spc="-156" dirty="0">
                <a:latin typeface="Symbol"/>
                <a:cs typeface="Symbol"/>
              </a:rPr>
              <a:t></a:t>
            </a:r>
            <a:r>
              <a:rPr lang="en-US" sz="2064" spc="-2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203" baseline="13888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64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F1E21-F600-4C04-B2A3-200646647C29}"/>
              </a:ext>
            </a:extLst>
          </p:cNvPr>
          <p:cNvSpPr/>
          <p:nvPr/>
        </p:nvSpPr>
        <p:spPr>
          <a:xfrm>
            <a:off x="5523325" y="51102"/>
            <a:ext cx="3872703" cy="46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46">
              <a:spcBef>
                <a:spcPts val="100"/>
              </a:spcBef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Calculations: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3D6A3-0C58-4F32-BCB4-EDC16531E6F2}"/>
              </a:ext>
            </a:extLst>
          </p:cNvPr>
          <p:cNvSpPr/>
          <p:nvPr/>
        </p:nvSpPr>
        <p:spPr>
          <a:xfrm>
            <a:off x="193675" y="3015357"/>
            <a:ext cx="1786388" cy="40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46">
              <a:spcBef>
                <a:spcPts val="35"/>
              </a:spcBef>
            </a:pPr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0A949-C590-9ECD-5A31-8C8CC2DC0416}"/>
              </a:ext>
            </a:extLst>
          </p:cNvPr>
          <p:cNvGrpSpPr/>
          <p:nvPr/>
        </p:nvGrpSpPr>
        <p:grpSpPr>
          <a:xfrm>
            <a:off x="7737475" y="1788441"/>
            <a:ext cx="4701570" cy="2195688"/>
            <a:chOff x="295445" y="4723992"/>
            <a:chExt cx="4701570" cy="21956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18C29B-EC0E-3145-9E66-CE6C7290214C}"/>
                </a:ext>
              </a:extLst>
            </p:cNvPr>
            <p:cNvCxnSpPr/>
            <p:nvPr/>
          </p:nvCxnSpPr>
          <p:spPr>
            <a:xfrm>
              <a:off x="1108075" y="4723992"/>
              <a:ext cx="0" cy="2042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706BA43-68E8-7D72-8819-358B63F9453A}"/>
                </a:ext>
              </a:extLst>
            </p:cNvPr>
            <p:cNvCxnSpPr/>
            <p:nvPr/>
          </p:nvCxnSpPr>
          <p:spPr>
            <a:xfrm>
              <a:off x="1108075" y="5699919"/>
              <a:ext cx="3276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976C2E-6011-E49E-FA8D-8ED2D58FCA98}"/>
                </a:ext>
              </a:extLst>
            </p:cNvPr>
            <p:cNvSpPr txBox="1"/>
            <p:nvPr/>
          </p:nvSpPr>
          <p:spPr>
            <a:xfrm rot="16200000">
              <a:off x="-26855" y="5495472"/>
              <a:ext cx="1053494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Charge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F174DE-FAD1-70F6-2123-17E16973092B}"/>
                </a:ext>
              </a:extLst>
            </p:cNvPr>
            <p:cNvSpPr txBox="1"/>
            <p:nvPr/>
          </p:nvSpPr>
          <p:spPr>
            <a:xfrm>
              <a:off x="756403" y="5506540"/>
              <a:ext cx="332142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3BB472-EF7C-2594-F3BA-863A26433D4B}"/>
                </a:ext>
              </a:extLst>
            </p:cNvPr>
            <p:cNvSpPr txBox="1"/>
            <p:nvPr/>
          </p:nvSpPr>
          <p:spPr>
            <a:xfrm>
              <a:off x="718492" y="4865671"/>
              <a:ext cx="338554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209662-1107-6BFB-709F-1C6128B2C08E}"/>
                </a:ext>
              </a:extLst>
            </p:cNvPr>
            <p:cNvSpPr txBox="1"/>
            <p:nvPr/>
          </p:nvSpPr>
          <p:spPr>
            <a:xfrm>
              <a:off x="748151" y="6228742"/>
              <a:ext cx="272832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D29987-1D31-F6C1-2FD2-DF395D00A28E}"/>
                </a:ext>
              </a:extLst>
            </p:cNvPr>
            <p:cNvSpPr/>
            <p:nvPr/>
          </p:nvSpPr>
          <p:spPr>
            <a:xfrm>
              <a:off x="1389681" y="4876800"/>
              <a:ext cx="3027336" cy="1570495"/>
            </a:xfrm>
            <a:custGeom>
              <a:avLst/>
              <a:gdLst>
                <a:gd name="connsiteX0" fmla="*/ 0 w 3027336"/>
                <a:gd name="connsiteY0" fmla="*/ 0 h 1570495"/>
                <a:gd name="connsiteX1" fmla="*/ 382292 w 3027336"/>
                <a:gd name="connsiteY1" fmla="*/ 211810 h 1570495"/>
                <a:gd name="connsiteX2" fmla="*/ 1043553 w 3027336"/>
                <a:gd name="connsiteY2" fmla="*/ 511444 h 1570495"/>
                <a:gd name="connsiteX3" fmla="*/ 1529166 w 3027336"/>
                <a:gd name="connsiteY3" fmla="*/ 738753 h 1570495"/>
                <a:gd name="connsiteX4" fmla="*/ 2350577 w 3027336"/>
                <a:gd name="connsiteY4" fmla="*/ 1229532 h 1570495"/>
                <a:gd name="connsiteX5" fmla="*/ 3027336 w 3027336"/>
                <a:gd name="connsiteY5" fmla="*/ 1570495 h 157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7336" h="1570495">
                  <a:moveTo>
                    <a:pt x="0" y="0"/>
                  </a:moveTo>
                  <a:cubicBezTo>
                    <a:pt x="104183" y="63284"/>
                    <a:pt x="208367" y="126569"/>
                    <a:pt x="382292" y="211810"/>
                  </a:cubicBezTo>
                  <a:cubicBezTo>
                    <a:pt x="556217" y="297051"/>
                    <a:pt x="1043553" y="511444"/>
                    <a:pt x="1043553" y="511444"/>
                  </a:cubicBezTo>
                  <a:cubicBezTo>
                    <a:pt x="1234699" y="599268"/>
                    <a:pt x="1311329" y="619072"/>
                    <a:pt x="1529166" y="738753"/>
                  </a:cubicBezTo>
                  <a:cubicBezTo>
                    <a:pt x="1747003" y="858434"/>
                    <a:pt x="2100882" y="1090908"/>
                    <a:pt x="2350577" y="1229532"/>
                  </a:cubicBezTo>
                  <a:cubicBezTo>
                    <a:pt x="2600272" y="1368156"/>
                    <a:pt x="2813804" y="1469325"/>
                    <a:pt x="3027336" y="157049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1DD737-F93B-81EB-D2B9-717E86738BF7}"/>
                </a:ext>
              </a:extLst>
            </p:cNvPr>
            <p:cNvSpPr txBox="1"/>
            <p:nvPr/>
          </p:nvSpPr>
          <p:spPr>
            <a:xfrm>
              <a:off x="2781307" y="5662047"/>
              <a:ext cx="420308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</a:rPr>
                <a:t>pI</a:t>
              </a:r>
              <a:endParaRPr 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B5D29C-FCDF-994F-3017-D788FCAF9A1F}"/>
                </a:ext>
              </a:extLst>
            </p:cNvPr>
            <p:cNvSpPr txBox="1"/>
            <p:nvPr/>
          </p:nvSpPr>
          <p:spPr>
            <a:xfrm>
              <a:off x="1181547" y="6510786"/>
              <a:ext cx="3815468" cy="40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</a:rPr>
                <a:t>pI</a:t>
              </a:r>
              <a:r>
                <a:rPr lang="en-US" dirty="0">
                  <a:latin typeface="Arial" panose="020B0604020202020204" pitchFamily="34" charset="0"/>
                </a:rPr>
                <a:t> : pH when the net charge =0</a:t>
              </a:r>
            </a:p>
          </p:txBody>
        </p:sp>
      </p:grp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6ECEE236-8B8A-C096-7A56-2D6DB85098B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1191BC6-A3CE-4E93-A634-32F5043F5B72}" type="datetime1">
              <a:rPr lang="en-US" smtClean="0"/>
              <a:t>8/26/2024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DFA8E19C-80F9-F89A-DAF5-B61EA285FF4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22754C9-D5A8-5E6A-15F1-CE2121B4F7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13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B4AFDB-6AA4-1341-5030-9B2A18E5B730}"/>
              </a:ext>
            </a:extLst>
          </p:cNvPr>
          <p:cNvGrpSpPr/>
          <p:nvPr/>
        </p:nvGrpSpPr>
        <p:grpSpPr>
          <a:xfrm>
            <a:off x="12037505" y="2700201"/>
            <a:ext cx="142920" cy="268560"/>
            <a:chOff x="12037505" y="2700201"/>
            <a:chExt cx="1429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CA6385-7109-CD1B-CD90-62A64C2DA546}"/>
                    </a:ext>
                  </a:extLst>
                </p14:cNvPr>
                <p14:cNvContentPartPr/>
                <p14:nvPr/>
              </p14:nvContentPartPr>
              <p14:xfrm>
                <a:off x="12054425" y="2709921"/>
                <a:ext cx="47160" cy="258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CA6385-7109-CD1B-CD90-62A64C2DA54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045785" y="2700921"/>
                  <a:ext cx="64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F7239B-7D22-D4DD-62CA-41BAD4FD3B03}"/>
                    </a:ext>
                  </a:extLst>
                </p14:cNvPr>
                <p14:cNvContentPartPr/>
                <p14:nvPr/>
              </p14:nvContentPartPr>
              <p14:xfrm>
                <a:off x="12037505" y="2700201"/>
                <a:ext cx="142920" cy="101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F7239B-7D22-D4DD-62CA-41BAD4FD3B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28505" y="2691201"/>
                  <a:ext cx="1605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29FF43-C4A2-58A3-EB2A-90796DD7CCEA}"/>
              </a:ext>
            </a:extLst>
          </p:cNvPr>
          <p:cNvGrpSpPr/>
          <p:nvPr/>
        </p:nvGrpSpPr>
        <p:grpSpPr>
          <a:xfrm>
            <a:off x="12302465" y="2571321"/>
            <a:ext cx="215640" cy="217080"/>
            <a:chOff x="12302465" y="2571321"/>
            <a:chExt cx="2156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5D34B5-D765-1E84-49BE-BE3232C82B44}"/>
                    </a:ext>
                  </a:extLst>
                </p14:cNvPr>
                <p14:cNvContentPartPr/>
                <p14:nvPr/>
              </p14:nvContentPartPr>
              <p14:xfrm>
                <a:off x="12302465" y="2609841"/>
                <a:ext cx="51120" cy="16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5D34B5-D765-1E84-49BE-BE3232C82B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93825" y="2601201"/>
                  <a:ext cx="68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BED83A7-6199-A43A-A04A-2A40EBB11156}"/>
                    </a:ext>
                  </a:extLst>
                </p14:cNvPr>
                <p14:cNvContentPartPr/>
                <p14:nvPr/>
              </p14:nvContentPartPr>
              <p14:xfrm>
                <a:off x="12323705" y="2643321"/>
                <a:ext cx="124920" cy="87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BED83A7-6199-A43A-A04A-2A40EBB111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315065" y="2634321"/>
                  <a:ext cx="142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A7EB8D-CA52-FBDA-0BAF-F28BAEC6FDC6}"/>
                    </a:ext>
                  </a:extLst>
                </p14:cNvPr>
                <p14:cNvContentPartPr/>
                <p14:nvPr/>
              </p14:nvContentPartPr>
              <p14:xfrm>
                <a:off x="12423785" y="2571321"/>
                <a:ext cx="94320" cy="21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A7EB8D-CA52-FBDA-0BAF-F28BAEC6FD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415145" y="2562681"/>
                  <a:ext cx="11196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1363FC-A764-2BB8-1E6A-606F9E823AFA}"/>
                  </a:ext>
                </a:extLst>
              </p14:cNvPr>
              <p14:cNvContentPartPr/>
              <p14:nvPr/>
            </p14:nvContentPartPr>
            <p14:xfrm>
              <a:off x="8074265" y="642081"/>
              <a:ext cx="4025880" cy="629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1363FC-A764-2BB8-1E6A-606F9E823A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65265" y="633441"/>
                <a:ext cx="4043520" cy="64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4675" y="809862"/>
            <a:ext cx="7086245" cy="626759"/>
          </a:xfrm>
          <a:prstGeom prst="rect">
            <a:avLst/>
          </a:prstGeom>
        </p:spPr>
        <p:txBody>
          <a:bodyPr vert="horz" wrap="square" lIns="0" tIns="8922" rIns="0" bIns="0" rtlCol="0">
            <a:spAutoFit/>
          </a:bodyPr>
          <a:lstStyle/>
          <a:p>
            <a:pPr marL="12746">
              <a:spcBef>
                <a:spcPts val="341"/>
              </a:spcBef>
            </a:pPr>
            <a:r>
              <a:rPr sz="2007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: What is 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(average) charge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on glycine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pH=8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1" name="Object 31">
            <a:extLst>
              <a:ext uri="{FF2B5EF4-FFF2-40B4-BE49-F238E27FC236}">
                <a16:creationId xmlns:a16="http://schemas.microsoft.com/office/drawing/2014/main" id="{6D60EF0E-6371-4703-803F-E66FBDE312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6070" y="1161477"/>
          <a:ext cx="4939024" cy="362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2" name="Object 151">
            <a:extLst>
              <a:ext uri="{FF2B5EF4-FFF2-40B4-BE49-F238E27FC236}">
                <a16:creationId xmlns:a16="http://schemas.microsoft.com/office/drawing/2014/main" id="{259B0B4E-8860-4F26-8344-0FE1522A4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031" y="2265481"/>
          <a:ext cx="6670316" cy="123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5381052" imgH="1047619" progId="MDLDrawOLE.MDLDrawObject.1">
                  <p:embed/>
                </p:oleObj>
              </mc:Choice>
              <mc:Fallback>
                <p:oleObj name="MDLDrawObject Class" r:id="rId3" imgW="5381052" imgH="1047619" progId="MDLDrawOLE.MDLDrawObject.1">
                  <p:embed/>
                  <p:pic>
                    <p:nvPicPr>
                      <p:cNvPr id="152" name="Object 151">
                        <a:extLst>
                          <a:ext uri="{FF2B5EF4-FFF2-40B4-BE49-F238E27FC236}">
                            <a16:creationId xmlns:a16="http://schemas.microsoft.com/office/drawing/2014/main" id="{259B0B4E-8860-4F26-8344-0FE1522A41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31" y="2265481"/>
                        <a:ext cx="6670316" cy="123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45E388B-11D6-4E69-896F-11AE9F71FB72}"/>
              </a:ext>
            </a:extLst>
          </p:cNvPr>
          <p:cNvSpPr/>
          <p:nvPr/>
        </p:nvSpPr>
        <p:spPr>
          <a:xfrm>
            <a:off x="8118475" y="669209"/>
            <a:ext cx="4173273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12" spc="-218" baseline="13888" dirty="0" err="1">
                <a:latin typeface="Arial" panose="020B0604020202020204" pitchFamily="34" charset="0"/>
              </a:rPr>
              <a:t>q</a:t>
            </a:r>
            <a:r>
              <a:rPr lang="en-US" sz="2064" spc="-146" dirty="0" err="1">
                <a:latin typeface="Arial" panose="020B0604020202020204" pitchFamily="34" charset="0"/>
              </a:rPr>
              <a:t>total</a:t>
            </a:r>
            <a:r>
              <a:rPr lang="en-US" sz="2064" spc="-114" dirty="0">
                <a:latin typeface="Arial" panose="020B0604020202020204" pitchFamily="34" charset="0"/>
              </a:rPr>
              <a:t> </a:t>
            </a:r>
            <a:r>
              <a:rPr lang="en-US" sz="3212" spc="-331" baseline="13888" dirty="0">
                <a:latin typeface="Symbol"/>
                <a:cs typeface="Symbol"/>
              </a:rPr>
              <a:t></a:t>
            </a:r>
            <a:r>
              <a:rPr lang="en-US" sz="3212" spc="-29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13" spc="-188" baseline="6535" dirty="0">
                <a:latin typeface="Symbol"/>
                <a:cs typeface="Symbol"/>
              </a:rPr>
              <a:t></a:t>
            </a:r>
            <a:r>
              <a:rPr lang="en-US" sz="3212" spc="-188" baseline="13888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12" spc="-301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66" baseline="13888" dirty="0">
                <a:latin typeface="Arial" panose="020B0604020202020204" pitchFamily="34" charset="0"/>
              </a:rPr>
              <a:t>f</a:t>
            </a:r>
            <a:r>
              <a:rPr lang="en-US" sz="3212" spc="-519" baseline="13888" dirty="0">
                <a:latin typeface="Arial" panose="020B0604020202020204" pitchFamily="34" charset="0"/>
              </a:rPr>
              <a:t> </a:t>
            </a:r>
            <a:r>
              <a:rPr lang="en-US" sz="2064" spc="-251" dirty="0">
                <a:latin typeface="Arial" panose="020B0604020202020204" pitchFamily="34" charset="0"/>
              </a:rPr>
              <a:t>HA</a:t>
            </a:r>
            <a:r>
              <a:rPr lang="en-US" sz="2064" spc="-201" dirty="0">
                <a:latin typeface="Arial" panose="020B0604020202020204" pitchFamily="34" charset="0"/>
              </a:rPr>
              <a:t> </a:t>
            </a:r>
            <a:r>
              <a:rPr lang="en-US" sz="3212" spc="-151" baseline="13888" dirty="0">
                <a:latin typeface="Symbol"/>
                <a:cs typeface="Symbol"/>
              </a:rPr>
              <a:t></a:t>
            </a:r>
            <a:r>
              <a:rPr lang="en-US" sz="3212" spc="-38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301" baseline="13888" dirty="0" err="1">
                <a:latin typeface="Arial" panose="020B0604020202020204" pitchFamily="34" charset="0"/>
              </a:rPr>
              <a:t>q</a:t>
            </a:r>
            <a:r>
              <a:rPr lang="en-US" sz="2064" spc="-201" dirty="0" err="1">
                <a:latin typeface="Arial" panose="020B0604020202020204" pitchFamily="34" charset="0"/>
              </a:rPr>
              <a:t>HA</a:t>
            </a:r>
            <a:r>
              <a:rPr lang="en-US" sz="2064" spc="-171" dirty="0">
                <a:latin typeface="Arial" panose="020B0604020202020204" pitchFamily="34" charset="0"/>
              </a:rPr>
              <a:t> </a:t>
            </a:r>
            <a:r>
              <a:rPr lang="en-US" sz="3212" spc="-331" baseline="13888" dirty="0">
                <a:latin typeface="Symbol"/>
                <a:cs typeface="Symbol"/>
              </a:rPr>
              <a:t></a:t>
            </a:r>
            <a:r>
              <a:rPr lang="en-US" sz="3212" spc="-248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66" baseline="13888" dirty="0">
                <a:latin typeface="Arial" panose="020B0604020202020204" pitchFamily="34" charset="0"/>
              </a:rPr>
              <a:t>f</a:t>
            </a:r>
            <a:r>
              <a:rPr lang="en-US" sz="3212" spc="-429" baseline="13888" dirty="0">
                <a:latin typeface="Arial" panose="020B0604020202020204" pitchFamily="34" charset="0"/>
              </a:rPr>
              <a:t> </a:t>
            </a:r>
            <a:r>
              <a:rPr lang="en-US" sz="2064" spc="-216" dirty="0">
                <a:latin typeface="Arial" panose="020B0604020202020204" pitchFamily="34" charset="0"/>
              </a:rPr>
              <a:t>A</a:t>
            </a:r>
            <a:r>
              <a:rPr lang="en-US" sz="2064" spc="-216" dirty="0">
                <a:latin typeface="Symbol"/>
                <a:cs typeface="Symbol"/>
              </a:rPr>
              <a:t></a:t>
            </a:r>
            <a:r>
              <a:rPr lang="en-US" sz="2064" spc="-1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151" baseline="13888" dirty="0">
                <a:latin typeface="Symbol"/>
                <a:cs typeface="Symbol"/>
              </a:rPr>
              <a:t></a:t>
            </a:r>
            <a:r>
              <a:rPr lang="en-US" sz="3212" spc="-383" baseline="13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233" baseline="13888" dirty="0" err="1">
                <a:latin typeface="Arial" panose="020B0604020202020204" pitchFamily="34" charset="0"/>
              </a:rPr>
              <a:t>q</a:t>
            </a:r>
            <a:r>
              <a:rPr lang="en-US" sz="2064" spc="-156" dirty="0" err="1">
                <a:latin typeface="Arial" panose="020B0604020202020204" pitchFamily="34" charset="0"/>
              </a:rPr>
              <a:t>A</a:t>
            </a:r>
            <a:r>
              <a:rPr lang="en-US" sz="2064" spc="-156" dirty="0">
                <a:latin typeface="Symbol"/>
                <a:cs typeface="Symbol"/>
              </a:rPr>
              <a:t></a:t>
            </a:r>
            <a:r>
              <a:rPr lang="en-US" sz="2064" spc="-2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12" spc="-203" baseline="13888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64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F1E21-F600-4C04-B2A3-200646647C29}"/>
              </a:ext>
            </a:extLst>
          </p:cNvPr>
          <p:cNvSpPr/>
          <p:nvPr/>
        </p:nvSpPr>
        <p:spPr>
          <a:xfrm>
            <a:off x="5451475" y="73119"/>
            <a:ext cx="3872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46">
              <a:spcBef>
                <a:spcPts val="100"/>
              </a:spcBef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553105-2632-4238-87F8-0E81D6EAE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13428"/>
              </p:ext>
            </p:extLst>
          </p:nvPr>
        </p:nvGraphicFramePr>
        <p:xfrm>
          <a:off x="536123" y="4865526"/>
          <a:ext cx="11547258" cy="206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543">
                  <a:extLst>
                    <a:ext uri="{9D8B030D-6E8A-4147-A177-3AD203B41FA5}">
                      <a16:colId xmlns:a16="http://schemas.microsoft.com/office/drawing/2014/main" val="3308299899"/>
                    </a:ext>
                  </a:extLst>
                </a:gridCol>
                <a:gridCol w="1929671">
                  <a:extLst>
                    <a:ext uri="{9D8B030D-6E8A-4147-A177-3AD203B41FA5}">
                      <a16:colId xmlns:a16="http://schemas.microsoft.com/office/drawing/2014/main" val="2432998204"/>
                    </a:ext>
                  </a:extLst>
                </a:gridCol>
                <a:gridCol w="1919415">
                  <a:extLst>
                    <a:ext uri="{9D8B030D-6E8A-4147-A177-3AD203B41FA5}">
                      <a16:colId xmlns:a16="http://schemas.microsoft.com/office/drawing/2014/main" val="3136444243"/>
                    </a:ext>
                  </a:extLst>
                </a:gridCol>
                <a:gridCol w="1924543">
                  <a:extLst>
                    <a:ext uri="{9D8B030D-6E8A-4147-A177-3AD203B41FA5}">
                      <a16:colId xmlns:a16="http://schemas.microsoft.com/office/drawing/2014/main" val="4045453484"/>
                    </a:ext>
                  </a:extLst>
                </a:gridCol>
                <a:gridCol w="1924543">
                  <a:extLst>
                    <a:ext uri="{9D8B030D-6E8A-4147-A177-3AD203B41FA5}">
                      <a16:colId xmlns:a16="http://schemas.microsoft.com/office/drawing/2014/main" val="1627050605"/>
                    </a:ext>
                  </a:extLst>
                </a:gridCol>
                <a:gridCol w="1924543">
                  <a:extLst>
                    <a:ext uri="{9D8B030D-6E8A-4147-A177-3AD203B41FA5}">
                      <a16:colId xmlns:a16="http://schemas.microsoft.com/office/drawing/2014/main" val="3839612408"/>
                    </a:ext>
                  </a:extLst>
                </a:gridCol>
              </a:tblGrid>
              <a:tr h="580569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</a:rPr>
                        <a:t>Group</a:t>
                      </a:r>
                    </a:p>
                  </a:txBody>
                  <a:tcPr marL="91766" marR="91766" marT="45883" marB="4588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2100" baseline="-25000" dirty="0" err="1">
                          <a:latin typeface="Arial" panose="020B0604020202020204" pitchFamily="34" charset="0"/>
                        </a:rPr>
                        <a:t>HA</a:t>
                      </a:r>
                      <a:endParaRPr lang="en-US" sz="2100" baseline="-250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Arial" panose="020B0604020202020204" pitchFamily="34" charset="0"/>
                        </a:rPr>
                        <a:t>q</a:t>
                      </a:r>
                      <a:r>
                        <a:rPr lang="en-US" sz="2100" baseline="-25000" dirty="0" err="1">
                          <a:latin typeface="Arial" panose="020B0604020202020204" pitchFamily="34" charset="0"/>
                        </a:rPr>
                        <a:t>HA</a:t>
                      </a:r>
                      <a:endParaRPr lang="en-US" sz="2100" baseline="-250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2100" baseline="-25000" dirty="0" err="1">
                          <a:latin typeface="Arial" panose="020B0604020202020204" pitchFamily="34" charset="0"/>
                        </a:rPr>
                        <a:t>A</a:t>
                      </a:r>
                      <a:endParaRPr lang="en-US" sz="2100" baseline="-250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Arial" panose="020B0604020202020204" pitchFamily="34" charset="0"/>
                        </a:rPr>
                        <a:t>q</a:t>
                      </a:r>
                      <a:r>
                        <a:rPr lang="en-US" sz="2100" baseline="-25000" dirty="0" err="1">
                          <a:latin typeface="Arial" panose="020B0604020202020204" pitchFamily="34" charset="0"/>
                        </a:rPr>
                        <a:t>A</a:t>
                      </a:r>
                      <a:endParaRPr lang="en-US" sz="2100" baseline="-250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aseline="0" dirty="0"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231525"/>
                  </a:ext>
                </a:extLst>
              </a:tr>
              <a:tr h="741523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</a:rPr>
                        <a:t>-COOH </a:t>
                      </a:r>
                      <a:r>
                        <a:rPr lang="en-US" sz="2100" dirty="0" err="1">
                          <a:latin typeface="Arial" panose="020B0604020202020204" pitchFamily="34" charset="0"/>
                        </a:rPr>
                        <a:t>pKa</a:t>
                      </a:r>
                      <a:r>
                        <a:rPr lang="en-US" sz="2100" dirty="0">
                          <a:latin typeface="Arial" panose="020B0604020202020204" pitchFamily="34" charset="0"/>
                        </a:rPr>
                        <a:t>=2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   )  x</a:t>
                      </a: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)     +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  )  x</a:t>
                      </a: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)     =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301557"/>
                  </a:ext>
                </a:extLst>
              </a:tr>
              <a:tr h="741523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</a:rPr>
                        <a:t>-NH3 </a:t>
                      </a:r>
                      <a:r>
                        <a:rPr lang="en-US" sz="2100" dirty="0" err="1">
                          <a:latin typeface="Arial" panose="020B0604020202020204" pitchFamily="34" charset="0"/>
                        </a:rPr>
                        <a:t>pKa</a:t>
                      </a:r>
                      <a:r>
                        <a:rPr lang="en-US" sz="2100" dirty="0">
                          <a:latin typeface="Arial" panose="020B0604020202020204" pitchFamily="34" charset="0"/>
                        </a:rPr>
                        <a:t> = 9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  )  x</a:t>
                      </a: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)     +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  )  x</a:t>
                      </a: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</a:rPr>
                        <a:t>(                )     =</a:t>
                      </a:r>
                    </a:p>
                  </a:txBody>
                  <a:tcPr marL="91766" marR="91766" marT="45883" marB="458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1613538"/>
                  </a:ext>
                </a:extLst>
              </a:tr>
            </a:tbl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4906585-60B4-7FF0-0893-2E6B98301A4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3E51F02-29AC-4005-821D-4AD4135E4FC9}" type="datetime1">
              <a:rPr lang="en-US" smtClean="0"/>
              <a:t>8/26/2024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B7E0908-9D32-186A-15CA-ADC21A34E4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418245B-4661-6F16-8C19-3A8ABE2F78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5217BA-65D7-549E-628B-24E0D82394AF}"/>
                  </a:ext>
                </a:extLst>
              </p14:cNvPr>
              <p14:cNvContentPartPr/>
              <p14:nvPr/>
            </p14:nvContentPartPr>
            <p14:xfrm>
              <a:off x="8043665" y="764841"/>
              <a:ext cx="3817440" cy="48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5217BA-65D7-549E-628B-24E0D82394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4665" y="756201"/>
                <a:ext cx="383508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613AF9-FA8F-63C8-12AC-6672BE64EF1C}"/>
                  </a:ext>
                </a:extLst>
              </p14:cNvPr>
              <p14:cNvContentPartPr/>
              <p14:nvPr/>
            </p14:nvContentPartPr>
            <p14:xfrm>
              <a:off x="9306545" y="1219521"/>
              <a:ext cx="23400" cy="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613AF9-FA8F-63C8-12AC-6672BE64EF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97905" y="1210521"/>
                <a:ext cx="410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15FA6F-5CF0-DFCD-1D14-234B04B360B9}"/>
                  </a:ext>
                </a:extLst>
              </p14:cNvPr>
              <p14:cNvContentPartPr/>
              <p14:nvPr/>
            </p14:nvContentPartPr>
            <p14:xfrm>
              <a:off x="5013545" y="4882161"/>
              <a:ext cx="721080" cy="47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15FA6F-5CF0-DFCD-1D14-234B04B360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4545" y="4873521"/>
                <a:ext cx="7387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DEED700-8F3E-70DB-6C4A-1A73CB00C578}"/>
                  </a:ext>
                </a:extLst>
              </p14:cNvPr>
              <p14:cNvContentPartPr/>
              <p14:nvPr/>
            </p14:nvContentPartPr>
            <p14:xfrm>
              <a:off x="4972145" y="5582721"/>
              <a:ext cx="196560" cy="22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DEED700-8F3E-70DB-6C4A-1A73CB00C5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63505" y="5574081"/>
                <a:ext cx="21420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8DC169B-3403-8FC1-E302-6E52CAD24FC8}"/>
              </a:ext>
            </a:extLst>
          </p:cNvPr>
          <p:cNvGrpSpPr/>
          <p:nvPr/>
        </p:nvGrpSpPr>
        <p:grpSpPr>
          <a:xfrm>
            <a:off x="4706465" y="6278961"/>
            <a:ext cx="321480" cy="281160"/>
            <a:chOff x="4706465" y="6278961"/>
            <a:chExt cx="3214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9D9E6D-DA1F-5FCF-52BB-F10BDF68FAFB}"/>
                    </a:ext>
                  </a:extLst>
                </p14:cNvPr>
                <p14:cNvContentPartPr/>
                <p14:nvPr/>
              </p14:nvContentPartPr>
              <p14:xfrm>
                <a:off x="4706465" y="6381201"/>
                <a:ext cx="138240" cy="36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9D9E6D-DA1F-5FCF-52BB-F10BDF68FA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97825" y="6372201"/>
                  <a:ext cx="155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7CB343-884D-B576-0692-9BC119D97CCA}"/>
                    </a:ext>
                  </a:extLst>
                </p14:cNvPr>
                <p14:cNvContentPartPr/>
                <p14:nvPr/>
              </p14:nvContentPartPr>
              <p14:xfrm>
                <a:off x="4748225" y="6316041"/>
                <a:ext cx="91080" cy="18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7CB343-884D-B576-0692-9BC119D97C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39585" y="6307041"/>
                  <a:ext cx="108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6404B0-45C8-49A6-2568-DE60D04CF02D}"/>
                    </a:ext>
                  </a:extLst>
                </p14:cNvPr>
                <p14:cNvContentPartPr/>
                <p14:nvPr/>
              </p14:nvContentPartPr>
              <p14:xfrm>
                <a:off x="5002745" y="6278961"/>
                <a:ext cx="25200" cy="28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6404B0-45C8-49A6-2568-DE60D04CF02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93745" y="6270321"/>
                  <a:ext cx="4284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2D3B13A-780C-EDB3-65B2-00EAD08CEA3E}"/>
                  </a:ext>
                </a:extLst>
              </p14:cNvPr>
              <p14:cNvContentPartPr/>
              <p14:nvPr/>
            </p14:nvContentPartPr>
            <p14:xfrm>
              <a:off x="8862665" y="6297681"/>
              <a:ext cx="190080" cy="219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2D3B13A-780C-EDB3-65B2-00EAD08CEA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54025" y="6289041"/>
                <a:ext cx="207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5A3938-7B80-FB73-44F8-51CEC5081F94}"/>
                  </a:ext>
                </a:extLst>
              </p14:cNvPr>
              <p14:cNvContentPartPr/>
              <p14:nvPr/>
            </p14:nvContentPartPr>
            <p14:xfrm>
              <a:off x="8796065" y="5627001"/>
              <a:ext cx="161640" cy="47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5A3938-7B80-FB73-44F8-51CEC5081F9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87065" y="5618001"/>
                <a:ext cx="1792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7CEBEC-7555-5974-7F62-56832217119C}"/>
                  </a:ext>
                </a:extLst>
              </p14:cNvPr>
              <p14:cNvContentPartPr/>
              <p14:nvPr/>
            </p14:nvContentPartPr>
            <p14:xfrm>
              <a:off x="9130145" y="5530521"/>
              <a:ext cx="70200" cy="193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7CEBEC-7555-5974-7F62-56832217119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21505" y="5521881"/>
                <a:ext cx="8784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E308720-1BFF-6A7C-A0FC-19107FE9E1C9}"/>
              </a:ext>
            </a:extLst>
          </p:cNvPr>
          <p:cNvGrpSpPr/>
          <p:nvPr/>
        </p:nvGrpSpPr>
        <p:grpSpPr>
          <a:xfrm>
            <a:off x="8658545" y="1522281"/>
            <a:ext cx="3276720" cy="2488320"/>
            <a:chOff x="8658545" y="1522281"/>
            <a:chExt cx="3276720" cy="24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849BD7-D284-0846-78F1-B025ACB3DABD}"/>
                    </a:ext>
                  </a:extLst>
                </p14:cNvPr>
                <p14:cNvContentPartPr/>
                <p14:nvPr/>
              </p14:nvContentPartPr>
              <p14:xfrm>
                <a:off x="9293945" y="2716041"/>
                <a:ext cx="94680" cy="72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849BD7-D284-0846-78F1-B025ACB3DA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84945" y="2707401"/>
                  <a:ext cx="112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A61DB5-032E-0307-6A6F-0617BC41CA24}"/>
                    </a:ext>
                  </a:extLst>
                </p14:cNvPr>
                <p14:cNvContentPartPr/>
                <p14:nvPr/>
              </p14:nvContentPartPr>
              <p14:xfrm>
                <a:off x="8949425" y="1522281"/>
                <a:ext cx="90000" cy="96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A61DB5-032E-0307-6A6F-0617BC41CA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40785" y="1513281"/>
                  <a:ext cx="107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CD9960-0F99-FA0D-D147-059AC4C403B5}"/>
                    </a:ext>
                  </a:extLst>
                </p14:cNvPr>
                <p14:cNvContentPartPr/>
                <p14:nvPr/>
              </p14:nvContentPartPr>
              <p14:xfrm>
                <a:off x="9674105" y="3681201"/>
                <a:ext cx="42840" cy="68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CD9960-0F99-FA0D-D147-059AC4C403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65465" y="3672201"/>
                  <a:ext cx="60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4355048-7616-F2EF-7CD8-E6BCD3DE9F40}"/>
                    </a:ext>
                  </a:extLst>
                </p14:cNvPr>
                <p14:cNvContentPartPr/>
                <p14:nvPr/>
              </p14:nvContentPartPr>
              <p14:xfrm>
                <a:off x="8665745" y="1526601"/>
                <a:ext cx="87480" cy="2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4355048-7616-F2EF-7CD8-E6BCD3DE9F4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57105" y="1517961"/>
                  <a:ext cx="105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4CB495-5F1E-1FFD-20BD-E657C0D20B79}"/>
                    </a:ext>
                  </a:extLst>
                </p14:cNvPr>
                <p14:cNvContentPartPr/>
                <p14:nvPr/>
              </p14:nvContentPartPr>
              <p14:xfrm>
                <a:off x="8935745" y="1719201"/>
                <a:ext cx="85320" cy="84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4CB495-5F1E-1FFD-20BD-E657C0D20B7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26745" y="1710201"/>
                  <a:ext cx="102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225BD2-E4FF-9710-54E8-37CCF12713D4}"/>
                    </a:ext>
                  </a:extLst>
                </p14:cNvPr>
                <p14:cNvContentPartPr/>
                <p14:nvPr/>
              </p14:nvContentPartPr>
              <p14:xfrm>
                <a:off x="8658545" y="1532001"/>
                <a:ext cx="445680" cy="320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225BD2-E4FF-9710-54E8-37CCF12713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49545" y="1523001"/>
                  <a:ext cx="463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F1ADF8-C99F-8851-7956-7C1D7E22BE36}"/>
                    </a:ext>
                  </a:extLst>
                </p14:cNvPr>
                <p14:cNvContentPartPr/>
                <p14:nvPr/>
              </p14:nvContentPartPr>
              <p14:xfrm>
                <a:off x="9018545" y="1740441"/>
                <a:ext cx="489240" cy="1492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F1ADF8-C99F-8851-7956-7C1D7E22BE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09545" y="1731441"/>
                  <a:ext cx="506880" cy="15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3C8EAD-C1FB-E887-A1C5-EA3932A426C2}"/>
                    </a:ext>
                  </a:extLst>
                </p14:cNvPr>
                <p14:cNvContentPartPr/>
                <p14:nvPr/>
              </p14:nvContentPartPr>
              <p14:xfrm>
                <a:off x="9450545" y="3119241"/>
                <a:ext cx="523440" cy="774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3C8EAD-C1FB-E887-A1C5-EA3932A426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41905" y="3110241"/>
                  <a:ext cx="54108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942E7C-3A8B-9FD5-9C11-20F43467BC69}"/>
                    </a:ext>
                  </a:extLst>
                </p14:cNvPr>
                <p14:cNvContentPartPr/>
                <p14:nvPr/>
              </p14:nvContentPartPr>
              <p14:xfrm>
                <a:off x="9815585" y="3827361"/>
                <a:ext cx="1176480" cy="180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942E7C-3A8B-9FD5-9C11-20F43467BC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06585" y="3818361"/>
                  <a:ext cx="1194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418D38-1180-BE57-8F16-60E1FC22235C}"/>
                    </a:ext>
                  </a:extLst>
                </p14:cNvPr>
                <p14:cNvContentPartPr/>
                <p14:nvPr/>
              </p14:nvContentPartPr>
              <p14:xfrm>
                <a:off x="10934465" y="3960561"/>
                <a:ext cx="248760" cy="50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418D38-1180-BE57-8F16-60E1FC2223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25825" y="3951561"/>
                  <a:ext cx="266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47C628-AD7F-44CD-9E5D-21EBE608E7F0}"/>
                    </a:ext>
                  </a:extLst>
                </p14:cNvPr>
                <p14:cNvContentPartPr/>
                <p14:nvPr/>
              </p14:nvContentPartPr>
              <p14:xfrm>
                <a:off x="11057585" y="3933561"/>
                <a:ext cx="877680" cy="6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47C628-AD7F-44CD-9E5D-21EBE608E7F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48585" y="3924921"/>
                  <a:ext cx="8953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55CE49-FDFF-5A95-220B-CAAA9A6454BF}"/>
              </a:ext>
            </a:extLst>
          </p:cNvPr>
          <p:cNvGrpSpPr/>
          <p:nvPr/>
        </p:nvGrpSpPr>
        <p:grpSpPr>
          <a:xfrm>
            <a:off x="8835305" y="1435881"/>
            <a:ext cx="3450600" cy="2455200"/>
            <a:chOff x="8835305" y="1435881"/>
            <a:chExt cx="3450600" cy="24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6CA49F-4F74-3EFD-2B00-F9A3396E62A6}"/>
                    </a:ext>
                  </a:extLst>
                </p14:cNvPr>
                <p14:cNvContentPartPr/>
                <p14:nvPr/>
              </p14:nvContentPartPr>
              <p14:xfrm>
                <a:off x="11757065" y="2708121"/>
                <a:ext cx="77040" cy="64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6CA49F-4F74-3EFD-2B00-F9A3396E62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748065" y="2699121"/>
                  <a:ext cx="94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FA7E3B-4558-7042-AD1B-9800266EA978}"/>
                    </a:ext>
                  </a:extLst>
                </p14:cNvPr>
                <p14:cNvContentPartPr/>
                <p14:nvPr/>
              </p14:nvContentPartPr>
              <p14:xfrm>
                <a:off x="11424065" y="1761681"/>
                <a:ext cx="82440" cy="46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FA7E3B-4558-7042-AD1B-9800266EA97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415425" y="1752681"/>
                  <a:ext cx="100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F74265-5A26-5FA4-3223-3198BC9FF726}"/>
                    </a:ext>
                  </a:extLst>
                </p14:cNvPr>
                <p14:cNvContentPartPr/>
                <p14:nvPr/>
              </p14:nvContentPartPr>
              <p14:xfrm>
                <a:off x="11051105" y="1521921"/>
                <a:ext cx="60120" cy="86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F74265-5A26-5FA4-3223-3198BC9FF7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42465" y="1512921"/>
                  <a:ext cx="77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F4C2114-02A2-A0E3-9806-A65E8C339DE1}"/>
                    </a:ext>
                  </a:extLst>
                </p14:cNvPr>
                <p14:cNvContentPartPr/>
                <p14:nvPr/>
              </p14:nvContentPartPr>
              <p14:xfrm>
                <a:off x="12130745" y="3645921"/>
                <a:ext cx="35640" cy="9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F4C2114-02A2-A0E3-9806-A65E8C339D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121745" y="3636921"/>
                  <a:ext cx="53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569413-4492-8BC1-9D0B-54503FBEE45D}"/>
                    </a:ext>
                  </a:extLst>
                </p14:cNvPr>
                <p14:cNvContentPartPr/>
                <p14:nvPr/>
              </p14:nvContentPartPr>
              <p14:xfrm>
                <a:off x="8835305" y="1435881"/>
                <a:ext cx="2106720" cy="128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569413-4492-8BC1-9D0B-54503FBEE4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26665" y="1427241"/>
                  <a:ext cx="2124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CEE00A-832B-7155-9E6C-6D7813132311}"/>
                    </a:ext>
                  </a:extLst>
                </p14:cNvPr>
                <p14:cNvContentPartPr/>
                <p14:nvPr/>
              </p14:nvContentPartPr>
              <p14:xfrm>
                <a:off x="10876865" y="1527321"/>
                <a:ext cx="666360" cy="504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CEE00A-832B-7155-9E6C-6D78131323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67865" y="1518321"/>
                  <a:ext cx="6840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D5849A-62F1-82B4-85EA-BAEBF016B7E1}"/>
                    </a:ext>
                  </a:extLst>
                </p14:cNvPr>
                <p14:cNvContentPartPr/>
                <p14:nvPr/>
              </p14:nvContentPartPr>
              <p14:xfrm>
                <a:off x="11433425" y="1776081"/>
                <a:ext cx="353520" cy="1088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D5849A-62F1-82B4-85EA-BAEBF016B7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24785" y="1767441"/>
                  <a:ext cx="371160" cy="11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21EB314-B4B7-9108-900C-8175F6120D1B}"/>
                    </a:ext>
                  </a:extLst>
                </p14:cNvPr>
                <p14:cNvContentPartPr/>
                <p14:nvPr/>
              </p14:nvContentPartPr>
              <p14:xfrm>
                <a:off x="11758865" y="2716041"/>
                <a:ext cx="527040" cy="1175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21EB314-B4B7-9108-900C-8175F6120D1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50225" y="2707041"/>
                  <a:ext cx="544680" cy="11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20BDD87-1CFE-03CB-0668-FB1A4ACAC300}"/>
                    </a:ext>
                  </a:extLst>
                </p14:cNvPr>
                <p14:cNvContentPartPr/>
                <p14:nvPr/>
              </p14:nvContentPartPr>
              <p14:xfrm>
                <a:off x="12248825" y="3844281"/>
                <a:ext cx="17640" cy="3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20BDD87-1CFE-03CB-0668-FB1A4ACAC3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239825" y="3835281"/>
                  <a:ext cx="352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70A54D-808A-B1FC-ECD9-9453B5BB7BDA}"/>
              </a:ext>
            </a:extLst>
          </p:cNvPr>
          <p:cNvGrpSpPr/>
          <p:nvPr/>
        </p:nvGrpSpPr>
        <p:grpSpPr>
          <a:xfrm>
            <a:off x="11424785" y="4379241"/>
            <a:ext cx="142560" cy="306720"/>
            <a:chOff x="11424785" y="4379241"/>
            <a:chExt cx="14256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148C88-CFC4-1B0B-4648-0C9C1A5A88E4}"/>
                    </a:ext>
                  </a:extLst>
                </p14:cNvPr>
                <p14:cNvContentPartPr/>
                <p14:nvPr/>
              </p14:nvContentPartPr>
              <p14:xfrm>
                <a:off x="11491385" y="4420281"/>
                <a:ext cx="26640" cy="265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148C88-CFC4-1B0B-4648-0C9C1A5A88E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82385" y="4411641"/>
                  <a:ext cx="44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82F191-51AF-4937-B059-EEA5581AC65A}"/>
                    </a:ext>
                  </a:extLst>
                </p14:cNvPr>
                <p14:cNvContentPartPr/>
                <p14:nvPr/>
              </p14:nvContentPartPr>
              <p14:xfrm>
                <a:off x="11424785" y="4379241"/>
                <a:ext cx="142560" cy="126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82F191-51AF-4937-B059-EEA5581AC6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16145" y="4370241"/>
                  <a:ext cx="16020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9D9C642-147A-F8EA-1ED7-97E54F579354}"/>
                  </a:ext>
                </a:extLst>
              </p14:cNvPr>
              <p14:cNvContentPartPr/>
              <p14:nvPr/>
            </p14:nvContentPartPr>
            <p14:xfrm>
              <a:off x="7116305" y="5598201"/>
              <a:ext cx="56880" cy="199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9D9C642-147A-F8EA-1ED7-97E54F57935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107665" y="5589561"/>
                <a:ext cx="745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47E8244-A98F-6214-9A4F-36470258AB29}"/>
                  </a:ext>
                </a:extLst>
              </p14:cNvPr>
              <p14:cNvContentPartPr/>
              <p14:nvPr/>
            </p14:nvContentPartPr>
            <p14:xfrm>
              <a:off x="7126385" y="5613681"/>
              <a:ext cx="69840" cy="161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47E8244-A98F-6214-9A4F-36470258AB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17745" y="5605041"/>
                <a:ext cx="8748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8B8D804-1293-0142-1ADE-A55C419156B0}"/>
              </a:ext>
            </a:extLst>
          </p:cNvPr>
          <p:cNvGrpSpPr/>
          <p:nvPr/>
        </p:nvGrpSpPr>
        <p:grpSpPr>
          <a:xfrm>
            <a:off x="10721345" y="5641401"/>
            <a:ext cx="432360" cy="261000"/>
            <a:chOff x="10721345" y="5641401"/>
            <a:chExt cx="4323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20556D-90BF-C51C-7509-D043AA2A24AF}"/>
                    </a:ext>
                  </a:extLst>
                </p14:cNvPr>
                <p14:cNvContentPartPr/>
                <p14:nvPr/>
              </p14:nvContentPartPr>
              <p14:xfrm>
                <a:off x="10721345" y="5795121"/>
                <a:ext cx="209520" cy="24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20556D-90BF-C51C-7509-D043AA2A24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12345" y="5786481"/>
                  <a:ext cx="227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8C2C13-7BB9-7D9A-46D6-E3ED9C377D20}"/>
                    </a:ext>
                  </a:extLst>
                </p14:cNvPr>
                <p14:cNvContentPartPr/>
                <p14:nvPr/>
              </p14:nvContentPartPr>
              <p14:xfrm>
                <a:off x="11105465" y="5641401"/>
                <a:ext cx="48240" cy="261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8C2C13-7BB9-7D9A-46D6-E3ED9C377D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96825" y="5632401"/>
                  <a:ext cx="658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2F3389F-861A-1531-2C9D-AE0053D2D4B4}"/>
              </a:ext>
            </a:extLst>
          </p:cNvPr>
          <p:cNvGrpSpPr/>
          <p:nvPr/>
        </p:nvGrpSpPr>
        <p:grpSpPr>
          <a:xfrm>
            <a:off x="2974865" y="6341601"/>
            <a:ext cx="486360" cy="243000"/>
            <a:chOff x="2974865" y="6341601"/>
            <a:chExt cx="48636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B0B68C-1936-3164-08A9-A92692860A99}"/>
                    </a:ext>
                  </a:extLst>
                </p14:cNvPr>
                <p14:cNvContentPartPr/>
                <p14:nvPr/>
              </p14:nvContentPartPr>
              <p14:xfrm>
                <a:off x="2974865" y="6394881"/>
                <a:ext cx="133200" cy="189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B0B68C-1936-3164-08A9-A92692860A9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66225" y="6386241"/>
                  <a:ext cx="150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B5954D-60F1-FF8B-456F-3CE2DC882977}"/>
                    </a:ext>
                  </a:extLst>
                </p14:cNvPr>
                <p14:cNvContentPartPr/>
                <p14:nvPr/>
              </p14:nvContentPartPr>
              <p14:xfrm>
                <a:off x="3226865" y="6457881"/>
                <a:ext cx="29160" cy="3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B5954D-60F1-FF8B-456F-3CE2DC88297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17865" y="6448881"/>
                  <a:ext cx="46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8A15FF5-8914-DF0B-4FAF-68B33BF3482A}"/>
                    </a:ext>
                  </a:extLst>
                </p14:cNvPr>
                <p14:cNvContentPartPr/>
                <p14:nvPr/>
              </p14:nvContentPartPr>
              <p14:xfrm>
                <a:off x="3304985" y="6341601"/>
                <a:ext cx="156240" cy="223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A15FF5-8914-DF0B-4FAF-68B33BF3482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95985" y="6332961"/>
                  <a:ext cx="1738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FC1BFD2-6495-392E-8045-8CAFBA463654}"/>
              </a:ext>
            </a:extLst>
          </p:cNvPr>
          <p:cNvGrpSpPr/>
          <p:nvPr/>
        </p:nvGrpSpPr>
        <p:grpSpPr>
          <a:xfrm>
            <a:off x="10782905" y="6350601"/>
            <a:ext cx="658080" cy="244800"/>
            <a:chOff x="10782905" y="6350601"/>
            <a:chExt cx="6580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C1E1F0C-FE07-D973-47CE-EAFC59FAF50C}"/>
                    </a:ext>
                  </a:extLst>
                </p14:cNvPr>
                <p14:cNvContentPartPr/>
                <p14:nvPr/>
              </p14:nvContentPartPr>
              <p14:xfrm>
                <a:off x="10782905" y="6497121"/>
                <a:ext cx="154080" cy="25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C1E1F0C-FE07-D973-47CE-EAFC59FAF50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74265" y="6488121"/>
                  <a:ext cx="171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081CF5-4AE0-DC01-6014-B62B7684465E}"/>
                    </a:ext>
                  </a:extLst>
                </p14:cNvPr>
                <p14:cNvContentPartPr/>
                <p14:nvPr/>
              </p14:nvContentPartPr>
              <p14:xfrm>
                <a:off x="10826825" y="6421521"/>
                <a:ext cx="77040" cy="171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081CF5-4AE0-DC01-6014-B62B7684465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17825" y="6412521"/>
                  <a:ext cx="94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478E21-D2BE-7F46-10BF-35765ACEABF1}"/>
                    </a:ext>
                  </a:extLst>
                </p14:cNvPr>
                <p14:cNvContentPartPr/>
                <p14:nvPr/>
              </p14:nvContentPartPr>
              <p14:xfrm>
                <a:off x="11010785" y="6403881"/>
                <a:ext cx="106560" cy="185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478E21-D2BE-7F46-10BF-35765ACEAB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01785" y="6394881"/>
                  <a:ext cx="124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B38E43E-AD04-26D3-1642-714A1F1397D7}"/>
                    </a:ext>
                  </a:extLst>
                </p14:cNvPr>
                <p14:cNvContentPartPr/>
                <p14:nvPr/>
              </p14:nvContentPartPr>
              <p14:xfrm>
                <a:off x="11219585" y="6537441"/>
                <a:ext cx="47520" cy="50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B38E43E-AD04-26D3-1642-714A1F1397D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10945" y="6528441"/>
                  <a:ext cx="65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928BF1-D30B-DDFD-B67D-06E27FDF627A}"/>
                    </a:ext>
                  </a:extLst>
                </p14:cNvPr>
                <p14:cNvContentPartPr/>
                <p14:nvPr/>
              </p14:nvContentPartPr>
              <p14:xfrm>
                <a:off x="11290145" y="6350601"/>
                <a:ext cx="150840" cy="244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928BF1-D30B-DDFD-B67D-06E27FDF62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81145" y="6341601"/>
                  <a:ext cx="16848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BA2A288-FD5A-5883-A020-594FCC1944EF}"/>
              </a:ext>
            </a:extLst>
          </p:cNvPr>
          <p:cNvGrpSpPr/>
          <p:nvPr/>
        </p:nvGrpSpPr>
        <p:grpSpPr>
          <a:xfrm>
            <a:off x="10665185" y="6866121"/>
            <a:ext cx="1238400" cy="744480"/>
            <a:chOff x="10665185" y="6866121"/>
            <a:chExt cx="123840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4AAFF46-25CA-96E5-BAE0-C56B889AE819}"/>
                    </a:ext>
                  </a:extLst>
                </p14:cNvPr>
                <p14:cNvContentPartPr/>
                <p14:nvPr/>
              </p14:nvContentPartPr>
              <p14:xfrm>
                <a:off x="10790825" y="6872601"/>
                <a:ext cx="574200" cy="56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4AAFF46-25CA-96E5-BAE0-C56B889AE81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82185" y="6863961"/>
                  <a:ext cx="591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C01827E-B37B-417F-D71B-B5891A8C8D14}"/>
                    </a:ext>
                  </a:extLst>
                </p14:cNvPr>
                <p14:cNvContentPartPr/>
                <p14:nvPr/>
              </p14:nvContentPartPr>
              <p14:xfrm>
                <a:off x="10845185" y="7268601"/>
                <a:ext cx="149760" cy="32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C01827E-B37B-417F-D71B-B5891A8C8D1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36185" y="7259601"/>
                  <a:ext cx="167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E79253D-976B-F030-BACF-6622C25A6CC9}"/>
                    </a:ext>
                  </a:extLst>
                </p14:cNvPr>
                <p14:cNvContentPartPr/>
                <p14:nvPr/>
              </p14:nvContentPartPr>
              <p14:xfrm>
                <a:off x="11140385" y="7140081"/>
                <a:ext cx="123120" cy="192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E79253D-976B-F030-BACF-6622C25A6CC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31745" y="7131081"/>
                  <a:ext cx="140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00027A-CAB9-8163-F322-941DBFE24344}"/>
                    </a:ext>
                  </a:extLst>
                </p14:cNvPr>
                <p14:cNvContentPartPr/>
                <p14:nvPr/>
              </p14:nvContentPartPr>
              <p14:xfrm>
                <a:off x="11369345" y="7234041"/>
                <a:ext cx="80280" cy="75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00027A-CAB9-8163-F322-941DBFE2434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60705" y="7225041"/>
                  <a:ext cx="97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A5A1F33-0734-BF48-DFD8-2782B4FA7ED9}"/>
                    </a:ext>
                  </a:extLst>
                </p14:cNvPr>
                <p14:cNvContentPartPr/>
                <p14:nvPr/>
              </p14:nvContentPartPr>
              <p14:xfrm>
                <a:off x="11526665" y="7103721"/>
                <a:ext cx="44640" cy="234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A5A1F33-0734-BF48-DFD8-2782B4FA7E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18025" y="7094721"/>
                  <a:ext cx="62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A2A294F-9CFA-5F3A-6139-8B97EE5E73CC}"/>
                    </a:ext>
                  </a:extLst>
                </p14:cNvPr>
                <p14:cNvContentPartPr/>
                <p14:nvPr/>
              </p14:nvContentPartPr>
              <p14:xfrm>
                <a:off x="10665185" y="6866121"/>
                <a:ext cx="1238400" cy="744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A2A294F-9CFA-5F3A-6139-8B97EE5E73C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56545" y="6857121"/>
                  <a:ext cx="1256040" cy="76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369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/>
        </p:nvGraphicFramePr>
        <p:xfrm>
          <a:off x="1699730" y="1833673"/>
          <a:ext cx="7691080" cy="39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34F301E-66F5-4186-B31F-93E4D784ED5F}"/>
              </a:ext>
            </a:extLst>
          </p:cNvPr>
          <p:cNvSpPr/>
          <p:nvPr/>
        </p:nvSpPr>
        <p:spPr>
          <a:xfrm>
            <a:off x="3305640" y="5933835"/>
            <a:ext cx="5410198" cy="71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590"/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Isoelectric </a:t>
            </a:r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7" spc="-5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 pH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where the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charge is</a:t>
            </a:r>
            <a:r>
              <a:rPr lang="en-US" sz="2007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zero (pH = 5.5 in this case).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ACBA91C-2F37-4311-8678-7FF2CB491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132695"/>
              </p:ext>
            </p:extLst>
          </p:nvPr>
        </p:nvGraphicFramePr>
        <p:xfrm>
          <a:off x="1941796" y="340449"/>
          <a:ext cx="8137886" cy="233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7619803" imgH="2485434" progId="MDLDrawOLE.MDLDrawObject.1">
                  <p:embed/>
                </p:oleObj>
              </mc:Choice>
              <mc:Fallback>
                <p:oleObj name="MDLDrawObject Class" r:id="rId3" imgW="7619803" imgH="2485434" progId="MDLDrawOLE.MDLDrawObject.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ACBA91C-2F37-4311-8678-7FF2CB491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796" y="340449"/>
                        <a:ext cx="8137886" cy="233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48C80D-B0AE-4C57-AB45-CE805B94865D}"/>
              </a:ext>
            </a:extLst>
          </p:cNvPr>
          <p:cNvCxnSpPr/>
          <p:nvPr/>
        </p:nvCxnSpPr>
        <p:spPr>
          <a:xfrm>
            <a:off x="2311504" y="1757202"/>
            <a:ext cx="382360" cy="8141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A5FF00-D933-4FEC-8A14-3F7EA77CFF6A}"/>
              </a:ext>
            </a:extLst>
          </p:cNvPr>
          <p:cNvCxnSpPr>
            <a:cxnSpLocks/>
          </p:cNvCxnSpPr>
          <p:nvPr/>
        </p:nvCxnSpPr>
        <p:spPr>
          <a:xfrm flipH="1">
            <a:off x="9117505" y="1897047"/>
            <a:ext cx="458831" cy="32743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A7BA817-AF49-4969-B6CB-49397320682B}"/>
              </a:ext>
            </a:extLst>
          </p:cNvPr>
          <p:cNvSpPr txBox="1"/>
          <p:nvPr/>
        </p:nvSpPr>
        <p:spPr>
          <a:xfrm>
            <a:off x="4855813" y="367399"/>
            <a:ext cx="717812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10%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353-5CBE-47E2-A3ED-0EC9145D0D53}"/>
              </a:ext>
            </a:extLst>
          </p:cNvPr>
          <p:cNvSpPr txBox="1"/>
          <p:nvPr/>
        </p:nvSpPr>
        <p:spPr>
          <a:xfrm>
            <a:off x="4781153" y="2024400"/>
            <a:ext cx="717812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90%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0F8AA7-D652-4560-8170-B60242BE4E8B}"/>
              </a:ext>
            </a:extLst>
          </p:cNvPr>
          <p:cNvCxnSpPr>
            <a:cxnSpLocks/>
          </p:cNvCxnSpPr>
          <p:nvPr/>
        </p:nvCxnSpPr>
        <p:spPr>
          <a:xfrm>
            <a:off x="4605661" y="2571368"/>
            <a:ext cx="0" cy="1223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C507DD-EB23-42BA-A44D-BBFAF0271223}"/>
              </a:ext>
            </a:extLst>
          </p:cNvPr>
          <p:cNvCxnSpPr>
            <a:cxnSpLocks/>
          </p:cNvCxnSpPr>
          <p:nvPr/>
        </p:nvCxnSpPr>
        <p:spPr>
          <a:xfrm>
            <a:off x="7757747" y="2662179"/>
            <a:ext cx="0" cy="1362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1ED1F6-E6EF-43A9-AA21-406D83BCC455}"/>
              </a:ext>
            </a:extLst>
          </p:cNvPr>
          <p:cNvCxnSpPr/>
          <p:nvPr/>
        </p:nvCxnSpPr>
        <p:spPr>
          <a:xfrm>
            <a:off x="6211572" y="1978960"/>
            <a:ext cx="0" cy="195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055499-ECE8-4F45-AE3A-AC94CEF8250A}"/>
              </a:ext>
            </a:extLst>
          </p:cNvPr>
          <p:cNvSpPr txBox="1"/>
          <p:nvPr/>
        </p:nvSpPr>
        <p:spPr>
          <a:xfrm>
            <a:off x="5842724" y="884873"/>
            <a:ext cx="865816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100%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202062-9A9A-470E-94B1-143B491CD56A}"/>
              </a:ext>
            </a:extLst>
          </p:cNvPr>
          <p:cNvSpPr txBox="1"/>
          <p:nvPr/>
        </p:nvSpPr>
        <p:spPr>
          <a:xfrm>
            <a:off x="7488297" y="1685522"/>
            <a:ext cx="717812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10%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62B9CC-D785-41FD-A1EE-5CCB0462E6A9}"/>
              </a:ext>
            </a:extLst>
          </p:cNvPr>
          <p:cNvSpPr txBox="1"/>
          <p:nvPr/>
        </p:nvSpPr>
        <p:spPr>
          <a:xfrm>
            <a:off x="7601339" y="307781"/>
            <a:ext cx="717812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90%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5C6BD7-D606-4B44-8355-EDAE86123F0B}"/>
              </a:ext>
            </a:extLst>
          </p:cNvPr>
          <p:cNvCxnSpPr/>
          <p:nvPr/>
        </p:nvCxnSpPr>
        <p:spPr>
          <a:xfrm>
            <a:off x="3114460" y="1653707"/>
            <a:ext cx="382360" cy="325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42EEEC-6042-406C-BA79-2D779DD4C2E8}"/>
              </a:ext>
            </a:extLst>
          </p:cNvPr>
          <p:cNvCxnSpPr/>
          <p:nvPr/>
        </p:nvCxnSpPr>
        <p:spPr>
          <a:xfrm>
            <a:off x="4947830" y="870435"/>
            <a:ext cx="585897" cy="269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766CD7-3C39-4814-BB21-A3E92388B628}"/>
              </a:ext>
            </a:extLst>
          </p:cNvPr>
          <p:cNvCxnSpPr/>
          <p:nvPr/>
        </p:nvCxnSpPr>
        <p:spPr>
          <a:xfrm>
            <a:off x="6800573" y="1608228"/>
            <a:ext cx="524996" cy="28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A5A0771-0255-419F-8B31-D112B379C76B}"/>
              </a:ext>
            </a:extLst>
          </p:cNvPr>
          <p:cNvSpPr txBox="1"/>
          <p:nvPr/>
        </p:nvSpPr>
        <p:spPr>
          <a:xfrm>
            <a:off x="2303004" y="640142"/>
            <a:ext cx="865816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100%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81E415-9E5D-42C5-867C-79555D8E4E9B}"/>
              </a:ext>
            </a:extLst>
          </p:cNvPr>
          <p:cNvSpPr txBox="1"/>
          <p:nvPr/>
        </p:nvSpPr>
        <p:spPr>
          <a:xfrm>
            <a:off x="9961419" y="1402504"/>
            <a:ext cx="865816" cy="411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64" dirty="0">
                <a:latin typeface="Arial" panose="020B0604020202020204" pitchFamily="34" charset="0"/>
              </a:rPr>
              <a:t>100%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3E1995-6F4E-45C5-B137-26251A3A274D}"/>
              </a:ext>
            </a:extLst>
          </p:cNvPr>
          <p:cNvCxnSpPr/>
          <p:nvPr/>
        </p:nvCxnSpPr>
        <p:spPr>
          <a:xfrm>
            <a:off x="8375839" y="1100154"/>
            <a:ext cx="272164" cy="152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CD84278-5D80-9F1B-C7C6-554C2D9E5F6F}"/>
              </a:ext>
            </a:extLst>
          </p:cNvPr>
          <p:cNvSpPr txBox="1"/>
          <p:nvPr/>
        </p:nvSpPr>
        <p:spPr>
          <a:xfrm>
            <a:off x="1379695" y="5493979"/>
            <a:ext cx="2417650" cy="401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Definition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8FCD1-AAB8-DA28-4A76-A866F55168D2}"/>
              </a:ext>
            </a:extLst>
          </p:cNvPr>
          <p:cNvSpPr/>
          <p:nvPr/>
        </p:nvSpPr>
        <p:spPr>
          <a:xfrm>
            <a:off x="7104875" y="289720"/>
            <a:ext cx="1474780" cy="23724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1A2E735-D89D-239C-0CFD-90DEED4C36B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79FD33F-B9F7-4EEA-9E09-0FD04E2B27CA}" type="datetime1">
              <a:rPr lang="en-US" smtClean="0"/>
              <a:t>8/26/2024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4C959D2-0AAA-5C9B-8667-3CA659245C0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50A73B2-26EF-B6D0-A3F3-4B3C19B372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00054" y="223437"/>
            <a:ext cx="7644518" cy="356093"/>
          </a:xfrm>
          <a:prstGeom prst="rect">
            <a:avLst/>
          </a:prstGeom>
        </p:spPr>
        <p:txBody>
          <a:bodyPr vert="horz" wrap="square" lIns="0" tIns="10193" rIns="0" bIns="0" rtlCol="0">
            <a:spAutoFit/>
          </a:bodyPr>
          <a:lstStyle/>
          <a:p>
            <a:pPr marL="10193">
              <a:spcBef>
                <a:spcPts val="80"/>
              </a:spcBef>
            </a:pPr>
            <a:r>
              <a:rPr lang="en-US" sz="2247" spc="-4" dirty="0">
                <a:latin typeface="Arial" panose="020B0604020202020204" pitchFamily="34" charset="0"/>
                <a:cs typeface="Arial" panose="020B0604020202020204" pitchFamily="34" charset="0"/>
              </a:rPr>
              <a:t>Titration Curves – </a:t>
            </a:r>
            <a:r>
              <a:rPr lang="en-US" sz="2247" spc="-4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247" spc="-4" dirty="0">
                <a:latin typeface="Arial" panose="020B0604020202020204" pitchFamily="34" charset="0"/>
                <a:cs typeface="Arial" panose="020B0604020202020204" pitchFamily="34" charset="0"/>
              </a:rPr>
              <a:t> Measurement &amp; pH Buffers</a:t>
            </a:r>
            <a:endParaRPr sz="22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475" y="745921"/>
            <a:ext cx="12573000" cy="1114685"/>
          </a:xfrm>
          <a:prstGeom prst="rect">
            <a:avLst/>
          </a:prstGeom>
        </p:spPr>
        <p:txBody>
          <a:bodyPr vert="horz" wrap="square" lIns="0" tIns="6625" rIns="0" bIns="0" rtlCol="0">
            <a:spAutoFit/>
          </a:bodyPr>
          <a:lstStyle/>
          <a:p>
            <a:pPr marL="30579" marR="462763"/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800" baseline="-7936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values, or acidity constants, must be measured by direct experiment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- with a pH titration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. Known 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amounts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strong base are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added to a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solution of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weak acid.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response of the weak acid to the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added base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be  measured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30579" marR="462763"/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) Changes in the pH of the solution for simple compounds,</a:t>
            </a:r>
          </a:p>
          <a:p>
            <a:pPr marL="30579" marR="462763"/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ii) Spectroscopic methods for molecules with many ionizable groups.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F3223-2384-4D33-B348-084B5EBD54B7}"/>
              </a:ext>
            </a:extLst>
          </p:cNvPr>
          <p:cNvSpPr/>
          <p:nvPr/>
        </p:nvSpPr>
        <p:spPr>
          <a:xfrm>
            <a:off x="470881" y="1980540"/>
            <a:ext cx="32543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79" marR="24463">
              <a:tabLst>
                <a:tab pos="154934" algn="l"/>
              </a:tabLst>
            </a:pPr>
            <a:r>
              <a:rPr lang="en-US"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Titration Curve:</a:t>
            </a:r>
          </a:p>
          <a:p>
            <a:pPr marL="30579" marR="24463">
              <a:tabLst>
                <a:tab pos="154934" algn="l"/>
              </a:tabLst>
            </a:pP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base 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added  it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removes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proton from the</a:t>
            </a:r>
            <a:r>
              <a:rPr lang="en-US" sz="1800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acid and the change in protonation of the weak acid affects the 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180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79" marR="24463">
              <a:tabLst>
                <a:tab pos="154934" algn="l"/>
              </a:tabLst>
            </a:pPr>
            <a:endParaRPr lang="en-US" sz="180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79" marR="24463">
              <a:tabLst>
                <a:tab pos="154934" algn="l"/>
              </a:tabLst>
            </a:pP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At the beginning of the titration all of the weak acid is protonated (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4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= 1)</a:t>
            </a:r>
          </a:p>
          <a:p>
            <a:pPr marL="30579" marR="24463">
              <a:tabLst>
                <a:tab pos="154934" algn="l"/>
              </a:tabLst>
            </a:pPr>
            <a:endParaRPr lang="en-US" sz="180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79" marR="24463">
              <a:tabLst>
                <a:tab pos="154934" algn="l"/>
              </a:tabLst>
            </a:pP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At the equivalence point enough base has been added to fully deprotonate the weak acid, i.e. 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4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= 0.</a:t>
            </a:r>
          </a:p>
          <a:p>
            <a:pPr marL="30579" marR="24463">
              <a:tabLst>
                <a:tab pos="154934" algn="l"/>
              </a:tabLst>
            </a:pPr>
            <a:endParaRPr lang="en-US" sz="180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79" marR="24463">
              <a:tabLst>
                <a:tab pos="154934" algn="l"/>
              </a:tabLst>
            </a:pP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½ through the titration 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4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=0.5 and 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4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=0.5, pH = </a:t>
            </a:r>
            <a:r>
              <a:rPr lang="en-US" sz="1800" spc="-4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1800" spc="-4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E8FD8-9CE9-4F2E-B475-BE36E134E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50" t="16400" b="25108"/>
          <a:stretch/>
        </p:blipFill>
        <p:spPr>
          <a:xfrm>
            <a:off x="8444621" y="2436132"/>
            <a:ext cx="1288872" cy="27635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BFF9B-5641-4D2D-A06D-62FB2AAB9C10}"/>
              </a:ext>
            </a:extLst>
          </p:cNvPr>
          <p:cNvSpPr txBox="1"/>
          <p:nvPr/>
        </p:nvSpPr>
        <p:spPr>
          <a:xfrm>
            <a:off x="8423275" y="5209533"/>
            <a:ext cx="1166666" cy="3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1" dirty="0">
                <a:latin typeface="Arial" panose="020B0604020202020204" pitchFamily="34" charset="0"/>
              </a:rPr>
              <a:t>Weak acid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A25127-C94E-D5E5-88DB-7787FE7843D2}"/>
              </a:ext>
            </a:extLst>
          </p:cNvPr>
          <p:cNvSpPr/>
          <p:nvPr/>
        </p:nvSpPr>
        <p:spPr>
          <a:xfrm>
            <a:off x="9270983" y="1980540"/>
            <a:ext cx="2735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79" marR="24463">
              <a:tabLst>
                <a:tab pos="154934" algn="l"/>
              </a:tabLst>
            </a:pP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At the half-equivalence point enough base has been added to deprotonate ½ of the weak acid ([HA]=[A]), therefore.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9648616F-D2A4-DFD7-8381-9B4FD463E6EA}"/>
              </a:ext>
            </a:extLst>
          </p:cNvPr>
          <p:cNvSpPr txBox="1"/>
          <p:nvPr/>
        </p:nvSpPr>
        <p:spPr>
          <a:xfrm>
            <a:off x="5603875" y="6161238"/>
            <a:ext cx="5844154" cy="564402"/>
          </a:xfrm>
          <a:prstGeom prst="rect">
            <a:avLst/>
          </a:prstGeom>
        </p:spPr>
        <p:txBody>
          <a:bodyPr vert="horz" wrap="square" lIns="0" tIns="8970" rIns="0" bIns="0" rtlCol="0">
            <a:spAutoFit/>
          </a:bodyPr>
          <a:lstStyle/>
          <a:p>
            <a:pPr marL="196708" marR="5126" indent="-184535" defTabSz="922675">
              <a:lnSpc>
                <a:spcPct val="101699"/>
              </a:lnSpc>
              <a:spcBef>
                <a:spcPts val="70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Buffers: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buffer is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acid that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pH by absorbing or releasing protons. 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416EB5E6-518A-1BFE-1CC0-6F1C863ADD93}"/>
              </a:ext>
            </a:extLst>
          </p:cNvPr>
          <p:cNvSpPr/>
          <p:nvPr/>
        </p:nvSpPr>
        <p:spPr>
          <a:xfrm>
            <a:off x="5193476" y="2305114"/>
            <a:ext cx="3213613" cy="307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22675"/>
            <a:endParaRPr sz="1816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BB52-567D-779D-00D6-36F1B19C6D9E}"/>
              </a:ext>
            </a:extLst>
          </p:cNvPr>
          <p:cNvSpPr txBox="1"/>
          <p:nvPr/>
        </p:nvSpPr>
        <p:spPr>
          <a:xfrm>
            <a:off x="6518275" y="5476029"/>
            <a:ext cx="1271502" cy="408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ml NaOH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89D635AB-FF87-1C28-6D1B-00CD5227651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F724845-1F3D-4A20-A278-A18688475EFA}" type="datetime1">
              <a:rPr lang="en-US" smtClean="0"/>
              <a:t>8/26/2024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5C18A53-6E4C-291B-D9C3-63E20F4377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850B1F9-7623-11CB-9227-9261857061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16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85DEB9-A485-3532-AAB5-E6042039089E}"/>
              </a:ext>
            </a:extLst>
          </p:cNvPr>
          <p:cNvGrpSpPr/>
          <p:nvPr/>
        </p:nvGrpSpPr>
        <p:grpSpPr>
          <a:xfrm>
            <a:off x="12064865" y="1665561"/>
            <a:ext cx="937800" cy="573840"/>
            <a:chOff x="12064865" y="1665561"/>
            <a:chExt cx="93780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546FD8-07B9-8C04-060E-4527577AEF25}"/>
                    </a:ext>
                  </a:extLst>
                </p14:cNvPr>
                <p14:cNvContentPartPr/>
                <p14:nvPr/>
              </p14:nvContentPartPr>
              <p14:xfrm>
                <a:off x="12064865" y="1777161"/>
                <a:ext cx="48240" cy="296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F546FD8-07B9-8C04-060E-4527577AEF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56225" y="1768521"/>
                  <a:ext cx="65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3BF95D-344D-6150-0EE4-D2A8F2BE3126}"/>
                    </a:ext>
                  </a:extLst>
                </p14:cNvPr>
                <p14:cNvContentPartPr/>
                <p14:nvPr/>
              </p14:nvContentPartPr>
              <p14:xfrm>
                <a:off x="12182945" y="1767441"/>
                <a:ext cx="134280" cy="20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3BF95D-344D-6150-0EE4-D2A8F2BE31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945" y="1758441"/>
                  <a:ext cx="151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7622C4-B4CF-CD21-47EB-6CEE8782A97F}"/>
                    </a:ext>
                  </a:extLst>
                </p14:cNvPr>
                <p14:cNvContentPartPr/>
                <p14:nvPr/>
              </p14:nvContentPartPr>
              <p14:xfrm>
                <a:off x="12406865" y="1846281"/>
                <a:ext cx="67680" cy="36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7622C4-B4CF-CD21-47EB-6CEE8782A9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397865" y="1837641"/>
                  <a:ext cx="85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BD8FA77-4F0D-5103-F81B-1506D953CDCE}"/>
                    </a:ext>
                  </a:extLst>
                </p14:cNvPr>
                <p14:cNvContentPartPr/>
                <p14:nvPr/>
              </p14:nvContentPartPr>
              <p14:xfrm>
                <a:off x="12542585" y="1682841"/>
                <a:ext cx="29160" cy="9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BD8FA77-4F0D-5103-F81B-1506D953CD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33945" y="1674201"/>
                  <a:ext cx="46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FCCFDE-173F-7E52-7DBC-B8DC6CB41D89}"/>
                    </a:ext>
                  </a:extLst>
                </p14:cNvPr>
                <p14:cNvContentPartPr/>
                <p14:nvPr/>
              </p14:nvContentPartPr>
              <p14:xfrm>
                <a:off x="12353585" y="1727121"/>
                <a:ext cx="33120" cy="16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FCCFDE-173F-7E52-7DBC-B8DC6CB41D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344945" y="1718481"/>
                  <a:ext cx="50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5106DE-E603-931E-89BB-960CEE780E90}"/>
                    </a:ext>
                  </a:extLst>
                </p14:cNvPr>
                <p14:cNvContentPartPr/>
                <p14:nvPr/>
              </p14:nvContentPartPr>
              <p14:xfrm>
                <a:off x="12549785" y="1683561"/>
                <a:ext cx="53640" cy="176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5106DE-E603-931E-89BB-960CEE780E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40785" y="1674561"/>
                  <a:ext cx="71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8E2419-49A3-4C4B-D9D8-E27C8A57BB00}"/>
                    </a:ext>
                  </a:extLst>
                </p14:cNvPr>
                <p14:cNvContentPartPr/>
                <p14:nvPr/>
              </p14:nvContentPartPr>
              <p14:xfrm>
                <a:off x="12670025" y="1665561"/>
                <a:ext cx="165240" cy="162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8E2419-49A3-4C4B-D9D8-E27C8A57BB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661385" y="1656561"/>
                  <a:ext cx="182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99AEEC-A5D4-29B8-31BA-5F0114FC7305}"/>
                    </a:ext>
                  </a:extLst>
                </p14:cNvPr>
                <p14:cNvContentPartPr/>
                <p14:nvPr/>
              </p14:nvContentPartPr>
              <p14:xfrm>
                <a:off x="12106265" y="1934841"/>
                <a:ext cx="896400" cy="30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99AEEC-A5D4-29B8-31BA-5F0114FC73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097625" y="1925841"/>
                  <a:ext cx="91404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BC2569-6DC2-2871-0E4B-22FB240E071A}"/>
              </a:ext>
            </a:extLst>
          </p:cNvPr>
          <p:cNvGrpSpPr/>
          <p:nvPr/>
        </p:nvGrpSpPr>
        <p:grpSpPr>
          <a:xfrm>
            <a:off x="4387145" y="4991601"/>
            <a:ext cx="543240" cy="495720"/>
            <a:chOff x="4387145" y="4991601"/>
            <a:chExt cx="54324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ABD30D-A8B6-64D6-39FE-5417281F4E81}"/>
                    </a:ext>
                  </a:extLst>
                </p14:cNvPr>
                <p14:cNvContentPartPr/>
                <p14:nvPr/>
              </p14:nvContentPartPr>
              <p14:xfrm>
                <a:off x="4432865" y="5430441"/>
                <a:ext cx="11160" cy="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ABD30D-A8B6-64D6-39FE-5417281F4E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24225" y="5421441"/>
                  <a:ext cx="28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B6E34D-618D-8C77-E433-46279F87F141}"/>
                    </a:ext>
                  </a:extLst>
                </p14:cNvPr>
                <p14:cNvContentPartPr/>
                <p14:nvPr/>
              </p14:nvContentPartPr>
              <p14:xfrm>
                <a:off x="4408025" y="5226681"/>
                <a:ext cx="149760" cy="137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B6E34D-618D-8C77-E433-46279F87F1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99385" y="5217681"/>
                  <a:ext cx="167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5AB2A9-620F-4E84-CF24-6003727C2A49}"/>
                    </a:ext>
                  </a:extLst>
                </p14:cNvPr>
                <p14:cNvContentPartPr/>
                <p14:nvPr/>
              </p14:nvContentPartPr>
              <p14:xfrm>
                <a:off x="4387145" y="5180961"/>
                <a:ext cx="62640" cy="306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5AB2A9-620F-4E84-CF24-6003727C2A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78145" y="5172321"/>
                  <a:ext cx="80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E292CE7-0428-3ACE-96EC-B87EFADCA101}"/>
                    </a:ext>
                  </a:extLst>
                </p14:cNvPr>
                <p14:cNvContentPartPr/>
                <p14:nvPr/>
              </p14:nvContentPartPr>
              <p14:xfrm>
                <a:off x="4419545" y="5124441"/>
                <a:ext cx="182520" cy="18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E292CE7-0428-3ACE-96EC-B87EFADCA1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10905" y="5115441"/>
                  <a:ext cx="200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F595CE-64E7-8137-E84C-F2966142619B}"/>
                    </a:ext>
                  </a:extLst>
                </p14:cNvPr>
                <p14:cNvContentPartPr/>
                <p14:nvPr/>
              </p14:nvContentPartPr>
              <p14:xfrm>
                <a:off x="4551305" y="5070441"/>
                <a:ext cx="108360" cy="21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F595CE-64E7-8137-E84C-F296614261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42665" y="5061441"/>
                  <a:ext cx="126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FB8979-B543-1CD3-C949-9D090D629CEF}"/>
                    </a:ext>
                  </a:extLst>
                </p14:cNvPr>
                <p14:cNvContentPartPr/>
                <p14:nvPr/>
              </p14:nvContentPartPr>
              <p14:xfrm>
                <a:off x="4693865" y="4991601"/>
                <a:ext cx="236520" cy="308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FB8979-B543-1CD3-C949-9D090D629C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85225" y="4982601"/>
                  <a:ext cx="254160" cy="32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8703E5F-A6C5-969E-8D26-63386A4EB3FF}"/>
                  </a:ext>
                </a:extLst>
              </p14:cNvPr>
              <p14:cNvContentPartPr/>
              <p14:nvPr/>
            </p14:nvContentPartPr>
            <p14:xfrm>
              <a:off x="6795545" y="5375721"/>
              <a:ext cx="1150920" cy="614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8703E5F-A6C5-969E-8D26-63386A4EB3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86545" y="5366721"/>
                <a:ext cx="116856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A41BB35-3A7F-710E-6869-1D63B379BE7D}"/>
                  </a:ext>
                </a:extLst>
              </p14:cNvPr>
              <p14:cNvContentPartPr/>
              <p14:nvPr/>
            </p14:nvContentPartPr>
            <p14:xfrm>
              <a:off x="8007305" y="2654481"/>
              <a:ext cx="94320" cy="2451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A41BB35-3A7F-710E-6869-1D63B379BE7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98305" y="2645841"/>
                <a:ext cx="111960" cy="246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EF913EF-FF46-7C0A-EC00-80D08E8EB789}"/>
              </a:ext>
            </a:extLst>
          </p:cNvPr>
          <p:cNvGrpSpPr/>
          <p:nvPr/>
        </p:nvGrpSpPr>
        <p:grpSpPr>
          <a:xfrm>
            <a:off x="6944225" y="2675001"/>
            <a:ext cx="967680" cy="855720"/>
            <a:chOff x="6944225" y="2675001"/>
            <a:chExt cx="967680" cy="85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046C63-89C5-62D2-2B1A-544F29DF970F}"/>
                    </a:ext>
                  </a:extLst>
                </p14:cNvPr>
                <p14:cNvContentPartPr/>
                <p14:nvPr/>
              </p14:nvContentPartPr>
              <p14:xfrm>
                <a:off x="6964025" y="3264681"/>
                <a:ext cx="107640" cy="266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046C63-89C5-62D2-2B1A-544F29DF97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55385" y="3255681"/>
                  <a:ext cx="125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9A0BF2-5B44-05CB-398F-5FED5050A47C}"/>
                    </a:ext>
                  </a:extLst>
                </p14:cNvPr>
                <p14:cNvContentPartPr/>
                <p14:nvPr/>
              </p14:nvContentPartPr>
              <p14:xfrm>
                <a:off x="6944225" y="3378441"/>
                <a:ext cx="129600" cy="136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9A0BF2-5B44-05CB-398F-5FED5050A4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35225" y="3369801"/>
                  <a:ext cx="147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09CA67-1937-F31E-A93C-C0E2E6247005}"/>
                    </a:ext>
                  </a:extLst>
                </p14:cNvPr>
                <p14:cNvContentPartPr/>
                <p14:nvPr/>
              </p14:nvContentPartPr>
              <p14:xfrm>
                <a:off x="7134665" y="3321201"/>
                <a:ext cx="135720" cy="126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09CA67-1937-F31E-A93C-C0E2E62470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26025" y="3312201"/>
                  <a:ext cx="153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233826-6E46-785F-AB20-E66C29BB304F}"/>
                    </a:ext>
                  </a:extLst>
                </p14:cNvPr>
                <p14:cNvContentPartPr/>
                <p14:nvPr/>
              </p14:nvContentPartPr>
              <p14:xfrm>
                <a:off x="7293425" y="3194481"/>
                <a:ext cx="134640" cy="159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233826-6E46-785F-AB20-E66C29BB30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84425" y="3185841"/>
                  <a:ext cx="152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0EE1A3-B023-32F2-07C3-F9DAA76F7098}"/>
                    </a:ext>
                  </a:extLst>
                </p14:cNvPr>
                <p14:cNvContentPartPr/>
                <p14:nvPr/>
              </p14:nvContentPartPr>
              <p14:xfrm>
                <a:off x="7344545" y="3039681"/>
                <a:ext cx="112320" cy="261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0EE1A3-B023-32F2-07C3-F9DAA76F70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35905" y="3031041"/>
                  <a:ext cx="129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7D71C15-5093-8192-2B8D-D367A9E049A2}"/>
                    </a:ext>
                  </a:extLst>
                </p14:cNvPr>
                <p14:cNvContentPartPr/>
                <p14:nvPr/>
              </p14:nvContentPartPr>
              <p14:xfrm>
                <a:off x="7476665" y="3066321"/>
                <a:ext cx="45720" cy="54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7D71C15-5093-8192-2B8D-D367A9E049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67665" y="3057321"/>
                  <a:ext cx="63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8A6101-C21E-5947-014D-75C52B5F5FF5}"/>
                    </a:ext>
                  </a:extLst>
                </p14:cNvPr>
                <p14:cNvContentPartPr/>
                <p14:nvPr/>
              </p14:nvContentPartPr>
              <p14:xfrm>
                <a:off x="7601585" y="2675001"/>
                <a:ext cx="82440" cy="313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68A6101-C21E-5947-014D-75C52B5F5F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92945" y="2666001"/>
                  <a:ext cx="100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1166EB9-6BA1-10EE-E876-732EE8F3EEAA}"/>
                    </a:ext>
                  </a:extLst>
                </p14:cNvPr>
                <p14:cNvContentPartPr/>
                <p14:nvPr/>
              </p14:nvContentPartPr>
              <p14:xfrm>
                <a:off x="7599785" y="2866881"/>
                <a:ext cx="92160" cy="8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1166EB9-6BA1-10EE-E876-732EE8F3EE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91145" y="2857881"/>
                  <a:ext cx="109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C84705-06D5-FB83-38DC-166C9BA106C5}"/>
                    </a:ext>
                  </a:extLst>
                </p14:cNvPr>
                <p14:cNvContentPartPr/>
                <p14:nvPr/>
              </p14:nvContentPartPr>
              <p14:xfrm>
                <a:off x="7728305" y="2834481"/>
                <a:ext cx="124560" cy="10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C84705-06D5-FB83-38DC-166C9BA106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19665" y="2825481"/>
                  <a:ext cx="142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EE0961F-4AD7-8159-33FC-4CCC188D7E95}"/>
                    </a:ext>
                  </a:extLst>
                </p14:cNvPr>
                <p14:cNvContentPartPr/>
                <p14:nvPr/>
              </p14:nvContentPartPr>
              <p14:xfrm>
                <a:off x="7789865" y="2801721"/>
                <a:ext cx="122040" cy="9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EE0961F-4AD7-8159-33FC-4CCC188D7E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81225" y="2793081"/>
                  <a:ext cx="1396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4BB452C-9247-F855-15B5-7C4B77610DC2}"/>
              </a:ext>
            </a:extLst>
          </p:cNvPr>
          <p:cNvGrpSpPr/>
          <p:nvPr/>
        </p:nvGrpSpPr>
        <p:grpSpPr>
          <a:xfrm>
            <a:off x="4287785" y="3735921"/>
            <a:ext cx="2636280" cy="614880"/>
            <a:chOff x="4287785" y="3735921"/>
            <a:chExt cx="263628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A3AC7E-54E3-5666-FB3A-06D8E0766793}"/>
                    </a:ext>
                  </a:extLst>
                </p14:cNvPr>
                <p14:cNvContentPartPr/>
                <p14:nvPr/>
              </p14:nvContentPartPr>
              <p14:xfrm>
                <a:off x="6695465" y="4062801"/>
                <a:ext cx="97920" cy="10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A3AC7E-54E3-5666-FB3A-06D8E07667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86825" y="4053801"/>
                  <a:ext cx="115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6649C8-9F54-E488-4001-39656A7E44DF}"/>
                    </a:ext>
                  </a:extLst>
                </p14:cNvPr>
                <p14:cNvContentPartPr/>
                <p14:nvPr/>
              </p14:nvContentPartPr>
              <p14:xfrm>
                <a:off x="6722105" y="3735921"/>
                <a:ext cx="201960" cy="240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6649C8-9F54-E488-4001-39656A7E44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13465" y="3726921"/>
                  <a:ext cx="219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A85208-5BDD-3BF2-601C-36990A47083A}"/>
                    </a:ext>
                  </a:extLst>
                </p14:cNvPr>
                <p14:cNvContentPartPr/>
                <p14:nvPr/>
              </p14:nvContentPartPr>
              <p14:xfrm>
                <a:off x="5488745" y="4077921"/>
                <a:ext cx="1238760" cy="69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A85208-5BDD-3BF2-601C-36990A4708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80105" y="4069281"/>
                  <a:ext cx="1256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1CF38C-5809-8D91-6A94-B965F91FE09F}"/>
                    </a:ext>
                  </a:extLst>
                </p14:cNvPr>
                <p14:cNvContentPartPr/>
                <p14:nvPr/>
              </p14:nvContentPartPr>
              <p14:xfrm>
                <a:off x="4948025" y="4088361"/>
                <a:ext cx="444600" cy="161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1CF38C-5809-8D91-6A94-B965F91FE0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39025" y="4079721"/>
                  <a:ext cx="462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E75272C-97A1-27CD-5660-5E3D81125765}"/>
                    </a:ext>
                  </a:extLst>
                </p14:cNvPr>
                <p14:cNvContentPartPr/>
                <p14:nvPr/>
              </p14:nvContentPartPr>
              <p14:xfrm>
                <a:off x="4363745" y="4197801"/>
                <a:ext cx="57240" cy="153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E75272C-97A1-27CD-5660-5E3D811257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54745" y="4189161"/>
                  <a:ext cx="74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A1063F-74FD-16C6-EE1D-6FBBE20F558D}"/>
                    </a:ext>
                  </a:extLst>
                </p14:cNvPr>
                <p14:cNvContentPartPr/>
                <p14:nvPr/>
              </p14:nvContentPartPr>
              <p14:xfrm>
                <a:off x="4287785" y="4128321"/>
                <a:ext cx="145800" cy="156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A1063F-74FD-16C6-EE1D-6FBBE20F55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78785" y="4119321"/>
                  <a:ext cx="163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8041463-E7F0-4B9A-A690-A8B5A9DB1D14}"/>
                    </a:ext>
                  </a:extLst>
                </p14:cNvPr>
                <p14:cNvContentPartPr/>
                <p14:nvPr/>
              </p14:nvContentPartPr>
              <p14:xfrm>
                <a:off x="4405145" y="3978921"/>
                <a:ext cx="9612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8041463-E7F0-4B9A-A690-A8B5A9DB1D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96505" y="3970281"/>
                  <a:ext cx="11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84E041-D03D-3117-CEC9-DAE67E7B4C22}"/>
                    </a:ext>
                  </a:extLst>
                </p14:cNvPr>
                <p14:cNvContentPartPr/>
                <p14:nvPr/>
              </p14:nvContentPartPr>
              <p14:xfrm>
                <a:off x="4458425" y="3906921"/>
                <a:ext cx="160200" cy="19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84E041-D03D-3117-CEC9-DAE67E7B4C2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49785" y="3897921"/>
                  <a:ext cx="177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9D71A21-4E6F-9009-E575-1942CC153C1C}"/>
                    </a:ext>
                  </a:extLst>
                </p14:cNvPr>
                <p14:cNvContentPartPr/>
                <p14:nvPr/>
              </p14:nvContentPartPr>
              <p14:xfrm>
                <a:off x="4624745" y="3932841"/>
                <a:ext cx="141840" cy="11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9D71A21-4E6F-9009-E575-1942CC153C1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16105" y="3924201"/>
                  <a:ext cx="159480" cy="13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845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07023" y="4342576"/>
            <a:ext cx="3172345" cy="566938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weak acid protonation through titration: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27C0E2F-152E-49CA-AD08-61811CEF3F9D}"/>
              </a:ext>
            </a:extLst>
          </p:cNvPr>
          <p:cNvGrpSpPr/>
          <p:nvPr/>
        </p:nvGrpSpPr>
        <p:grpSpPr>
          <a:xfrm>
            <a:off x="1645091" y="752565"/>
            <a:ext cx="6515249" cy="3408179"/>
            <a:chOff x="384249" y="2016279"/>
            <a:chExt cx="6456777" cy="3377592"/>
          </a:xfrm>
        </p:grpSpPr>
        <p:sp>
          <p:nvSpPr>
            <p:cNvPr id="4" name="object 4"/>
            <p:cNvSpPr/>
            <p:nvPr/>
          </p:nvSpPr>
          <p:spPr>
            <a:xfrm>
              <a:off x="3347175" y="2016279"/>
              <a:ext cx="3493851" cy="33775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07032" y="4485472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07032" y="4198091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07032" y="3919772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07032" y="3632679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07032" y="3353984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07032" y="3067037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07032" y="2788631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07032" y="2501683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07032" y="2222988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072584" y="2150599"/>
              <a:ext cx="0" cy="2605083"/>
            </a:xfrm>
            <a:custGeom>
              <a:avLst/>
              <a:gdLst/>
              <a:ahLst/>
              <a:cxnLst/>
              <a:rect l="l" t="t" r="r" b="b"/>
              <a:pathLst>
                <a:path h="2458720">
                  <a:moveTo>
                    <a:pt x="0" y="0"/>
                  </a:moveTo>
                  <a:lnTo>
                    <a:pt x="0" y="2458189"/>
                  </a:lnTo>
                </a:path>
              </a:pathLst>
            </a:custGeom>
            <a:ln w="672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14458" y="4763806"/>
              <a:ext cx="2158343" cy="0"/>
            </a:xfrm>
            <a:custGeom>
              <a:avLst/>
              <a:gdLst/>
              <a:ahLst/>
              <a:cxnLst/>
              <a:rect l="l" t="t" r="r" b="b"/>
              <a:pathLst>
                <a:path w="2037080">
                  <a:moveTo>
                    <a:pt x="2036875" y="0"/>
                  </a:moveTo>
                  <a:lnTo>
                    <a:pt x="0" y="0"/>
                  </a:lnTo>
                </a:path>
              </a:pathLst>
            </a:custGeom>
            <a:ln w="819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07032" y="2150599"/>
              <a:ext cx="0" cy="2613829"/>
            </a:xfrm>
            <a:custGeom>
              <a:avLst/>
              <a:gdLst/>
              <a:ahLst/>
              <a:cxnLst/>
              <a:rect l="l" t="t" r="r" b="b"/>
              <a:pathLst>
                <a:path h="2466975">
                  <a:moveTo>
                    <a:pt x="0" y="0"/>
                  </a:moveTo>
                  <a:lnTo>
                    <a:pt x="0" y="2466387"/>
                  </a:lnTo>
                </a:path>
              </a:pathLst>
            </a:custGeom>
            <a:ln w="672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07032" y="2150599"/>
              <a:ext cx="0" cy="2605083"/>
            </a:xfrm>
            <a:custGeom>
              <a:avLst/>
              <a:gdLst/>
              <a:ahLst/>
              <a:cxnLst/>
              <a:rect l="l" t="t" r="r" b="b"/>
              <a:pathLst>
                <a:path h="2458720">
                  <a:moveTo>
                    <a:pt x="0" y="0"/>
                  </a:moveTo>
                  <a:lnTo>
                    <a:pt x="0" y="2458189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78515" y="4763806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78515" y="4624459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78515" y="4485472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78515" y="4337438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78515" y="4198091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78515" y="4059106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78515" y="3919772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78515" y="3771665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78515" y="3632679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78515" y="3493404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878515" y="3353984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78515" y="3206312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78515" y="3067037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878515" y="2927616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78515" y="2788631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78515" y="2640669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78515" y="2501683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78515" y="2362263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78515" y="2222988"/>
              <a:ext cx="2153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18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64257" y="4763806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64257" y="4485472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64257" y="4198091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64257" y="3919772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64257" y="3632679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64257" y="3353984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64257" y="3067037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864257" y="2788631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864257" y="2501683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64257" y="2222988"/>
              <a:ext cx="35658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643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907032" y="4763806"/>
              <a:ext cx="2159015" cy="0"/>
            </a:xfrm>
            <a:custGeom>
              <a:avLst/>
              <a:gdLst/>
              <a:ahLst/>
              <a:cxnLst/>
              <a:rect l="l" t="t" r="r" b="b"/>
              <a:pathLst>
                <a:path w="2037714">
                  <a:moveTo>
                    <a:pt x="0" y="0"/>
                  </a:moveTo>
                  <a:lnTo>
                    <a:pt x="2037155" y="0"/>
                  </a:lnTo>
                </a:path>
              </a:pathLst>
            </a:custGeom>
            <a:ln w="8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907032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014267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121501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228736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343101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450336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557630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664806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771743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879039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993343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2100638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2207813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2315107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2422283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529221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636515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750820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858115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2965290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3072584" y="4772493"/>
              <a:ext cx="0" cy="26239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95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907032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343101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771743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207813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636515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072584" y="4772493"/>
              <a:ext cx="0" cy="43732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0992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3069020" y="4402589"/>
              <a:ext cx="0" cy="78718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412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3069020" y="4333095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3069020" y="4263603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3069020" y="4193747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930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3061890" y="4124255"/>
              <a:ext cx="7401" cy="69971"/>
            </a:xfrm>
            <a:custGeom>
              <a:avLst/>
              <a:gdLst/>
              <a:ahLst/>
              <a:cxnLst/>
              <a:rect l="l" t="t" r="r" b="b"/>
              <a:pathLst>
                <a:path w="6985" h="66039">
                  <a:moveTo>
                    <a:pt x="6728" y="65588"/>
                  </a:moveTo>
                  <a:lnTo>
                    <a:pt x="0" y="32794"/>
                  </a:lnTo>
                  <a:lnTo>
                    <a:pt x="0" y="0"/>
                  </a:lnTo>
                </a:path>
              </a:pathLst>
            </a:custGeom>
            <a:ln w="20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061890" y="4054761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054762" y="3984907"/>
              <a:ext cx="7401" cy="69971"/>
            </a:xfrm>
            <a:custGeom>
              <a:avLst/>
              <a:gdLst/>
              <a:ahLst/>
              <a:cxnLst/>
              <a:rect l="l" t="t" r="r" b="b"/>
              <a:pathLst>
                <a:path w="6985" h="66039">
                  <a:moveTo>
                    <a:pt x="3364" y="-10126"/>
                  </a:moveTo>
                  <a:lnTo>
                    <a:pt x="3364" y="76056"/>
                  </a:lnTo>
                </a:path>
              </a:pathLst>
            </a:custGeom>
            <a:ln w="269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3047632" y="3915428"/>
              <a:ext cx="7401" cy="69971"/>
            </a:xfrm>
            <a:custGeom>
              <a:avLst/>
              <a:gdLst/>
              <a:ahLst/>
              <a:cxnLst/>
              <a:rect l="l" t="t" r="r" b="b"/>
              <a:pathLst>
                <a:path w="6985" h="66039">
                  <a:moveTo>
                    <a:pt x="3364" y="-10126"/>
                  </a:moveTo>
                  <a:lnTo>
                    <a:pt x="3364" y="75701"/>
                  </a:lnTo>
                </a:path>
              </a:pathLst>
            </a:custGeom>
            <a:ln w="269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3033017" y="3837249"/>
              <a:ext cx="14802" cy="78718"/>
            </a:xfrm>
            <a:custGeom>
              <a:avLst/>
              <a:gdLst/>
              <a:ahLst/>
              <a:cxnLst/>
              <a:rect l="l" t="t" r="r" b="b"/>
              <a:pathLst>
                <a:path w="13969" h="74295">
                  <a:moveTo>
                    <a:pt x="13793" y="73787"/>
                  </a:moveTo>
                  <a:lnTo>
                    <a:pt x="7065" y="32794"/>
                  </a:lnTo>
                  <a:lnTo>
                    <a:pt x="0" y="0"/>
                  </a:lnTo>
                </a:path>
              </a:pathLst>
            </a:custGeom>
            <a:ln w="20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3004501" y="3767322"/>
              <a:ext cx="28930" cy="69971"/>
            </a:xfrm>
            <a:custGeom>
              <a:avLst/>
              <a:gdLst/>
              <a:ahLst/>
              <a:cxnLst/>
              <a:rect l="l" t="t" r="r" b="b"/>
              <a:pathLst>
                <a:path w="27305" h="66039">
                  <a:moveTo>
                    <a:pt x="26914" y="65998"/>
                  </a:moveTo>
                  <a:lnTo>
                    <a:pt x="13457" y="32794"/>
                  </a:lnTo>
                  <a:lnTo>
                    <a:pt x="0" y="0"/>
                  </a:lnTo>
                </a:path>
              </a:pathLst>
            </a:custGeom>
            <a:ln w="20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2954596" y="3697829"/>
              <a:ext cx="50460" cy="69971"/>
            </a:xfrm>
            <a:custGeom>
              <a:avLst/>
              <a:gdLst/>
              <a:ahLst/>
              <a:cxnLst/>
              <a:rect l="l" t="t" r="r" b="b"/>
              <a:pathLst>
                <a:path w="47625" h="66039">
                  <a:moveTo>
                    <a:pt x="47100" y="65588"/>
                  </a:moveTo>
                  <a:lnTo>
                    <a:pt x="26914" y="32794"/>
                  </a:lnTo>
                  <a:lnTo>
                    <a:pt x="0" y="0"/>
                  </a:lnTo>
                </a:path>
              </a:pathLst>
            </a:custGeom>
            <a:ln w="2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2868808" y="3628336"/>
              <a:ext cx="86118" cy="69971"/>
            </a:xfrm>
            <a:custGeom>
              <a:avLst/>
              <a:gdLst/>
              <a:ahLst/>
              <a:cxnLst/>
              <a:rect l="l" t="t" r="r" b="b"/>
              <a:pathLst>
                <a:path w="81280" h="66039">
                  <a:moveTo>
                    <a:pt x="80968" y="65588"/>
                  </a:moveTo>
                  <a:lnTo>
                    <a:pt x="47324" y="32794"/>
                  </a:lnTo>
                  <a:lnTo>
                    <a:pt x="0" y="0"/>
                  </a:lnTo>
                </a:path>
              </a:pathLst>
            </a:custGeom>
            <a:ln w="22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2740127" y="3558554"/>
              <a:ext cx="129178" cy="69971"/>
            </a:xfrm>
            <a:custGeom>
              <a:avLst/>
              <a:gdLst/>
              <a:ahLst/>
              <a:cxnLst/>
              <a:rect l="l" t="t" r="r" b="b"/>
              <a:pathLst>
                <a:path w="121919" h="66039">
                  <a:moveTo>
                    <a:pt x="121452" y="65861"/>
                  </a:moveTo>
                  <a:lnTo>
                    <a:pt x="67622" y="33067"/>
                  </a:lnTo>
                  <a:lnTo>
                    <a:pt x="0" y="0"/>
                  </a:lnTo>
                </a:path>
              </a:pathLst>
            </a:custGeom>
            <a:ln w="235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2547401" y="3489061"/>
              <a:ext cx="193094" cy="69971"/>
            </a:xfrm>
            <a:custGeom>
              <a:avLst/>
              <a:gdLst/>
              <a:ahLst/>
              <a:cxnLst/>
              <a:rect l="l" t="t" r="r" b="b"/>
              <a:pathLst>
                <a:path w="182244" h="66039">
                  <a:moveTo>
                    <a:pt x="181897" y="65588"/>
                  </a:moveTo>
                  <a:lnTo>
                    <a:pt x="100929" y="32794"/>
                  </a:lnTo>
                  <a:lnTo>
                    <a:pt x="0" y="0"/>
                  </a:lnTo>
                </a:path>
              </a:pathLst>
            </a:custGeom>
            <a:ln w="240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2290156" y="3419568"/>
              <a:ext cx="257681" cy="69971"/>
            </a:xfrm>
            <a:custGeom>
              <a:avLst/>
              <a:gdLst/>
              <a:ahLst/>
              <a:cxnLst/>
              <a:rect l="l" t="t" r="r" b="b"/>
              <a:pathLst>
                <a:path w="243205" h="66039">
                  <a:moveTo>
                    <a:pt x="242792" y="65588"/>
                  </a:moveTo>
                  <a:lnTo>
                    <a:pt x="128068" y="32794"/>
                  </a:lnTo>
                  <a:lnTo>
                    <a:pt x="0" y="0"/>
                  </a:lnTo>
                </a:path>
              </a:pathLst>
            </a:custGeom>
            <a:ln w="242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1989778" y="3349641"/>
              <a:ext cx="300742" cy="69971"/>
            </a:xfrm>
            <a:custGeom>
              <a:avLst/>
              <a:gdLst/>
              <a:ahLst/>
              <a:cxnLst/>
              <a:rect l="l" t="t" r="r" b="b"/>
              <a:pathLst>
                <a:path w="283844" h="66039">
                  <a:moveTo>
                    <a:pt x="283500" y="65998"/>
                  </a:moveTo>
                  <a:lnTo>
                    <a:pt x="141638" y="33204"/>
                  </a:lnTo>
                  <a:lnTo>
                    <a:pt x="0" y="0"/>
                  </a:lnTo>
                </a:path>
              </a:pathLst>
            </a:custGeom>
            <a:ln w="24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1682629" y="3271461"/>
              <a:ext cx="307470" cy="78718"/>
            </a:xfrm>
            <a:custGeom>
              <a:avLst/>
              <a:gdLst/>
              <a:ahLst/>
              <a:cxnLst/>
              <a:rect l="l" t="t" r="r" b="b"/>
              <a:pathLst>
                <a:path w="290194" h="74295">
                  <a:moveTo>
                    <a:pt x="289892" y="73787"/>
                  </a:moveTo>
                  <a:lnTo>
                    <a:pt x="141638" y="32794"/>
                  </a:lnTo>
                  <a:lnTo>
                    <a:pt x="67286" y="16397"/>
                  </a:lnTo>
                  <a:lnTo>
                    <a:pt x="0" y="0"/>
                  </a:lnTo>
                </a:path>
              </a:pathLst>
            </a:custGeom>
            <a:ln w="24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1425384" y="3201969"/>
              <a:ext cx="257681" cy="69971"/>
            </a:xfrm>
            <a:custGeom>
              <a:avLst/>
              <a:gdLst/>
              <a:ahLst/>
              <a:cxnLst/>
              <a:rect l="l" t="t" r="r" b="b"/>
              <a:pathLst>
                <a:path w="243205" h="66039">
                  <a:moveTo>
                    <a:pt x="242792" y="65588"/>
                  </a:moveTo>
                  <a:lnTo>
                    <a:pt x="114611" y="32794"/>
                  </a:lnTo>
                  <a:lnTo>
                    <a:pt x="0" y="0"/>
                  </a:lnTo>
                </a:path>
              </a:pathLst>
            </a:custGeom>
            <a:ln w="242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1232302" y="3132186"/>
              <a:ext cx="193094" cy="69971"/>
            </a:xfrm>
            <a:custGeom>
              <a:avLst/>
              <a:gdLst/>
              <a:ahLst/>
              <a:cxnLst/>
              <a:rect l="l" t="t" r="r" b="b"/>
              <a:pathLst>
                <a:path w="182244" h="66039">
                  <a:moveTo>
                    <a:pt x="182234" y="65861"/>
                  </a:moveTo>
                  <a:lnTo>
                    <a:pt x="81024" y="33067"/>
                  </a:lnTo>
                  <a:lnTo>
                    <a:pt x="0" y="0"/>
                  </a:lnTo>
                </a:path>
              </a:pathLst>
            </a:custGeom>
            <a:ln w="24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103678" y="3062694"/>
              <a:ext cx="129178" cy="69971"/>
            </a:xfrm>
            <a:custGeom>
              <a:avLst/>
              <a:gdLst/>
              <a:ahLst/>
              <a:cxnLst/>
              <a:rect l="l" t="t" r="r" b="b"/>
              <a:pathLst>
                <a:path w="121919" h="66039">
                  <a:moveTo>
                    <a:pt x="121396" y="65588"/>
                  </a:moveTo>
                  <a:lnTo>
                    <a:pt x="54109" y="32794"/>
                  </a:lnTo>
                  <a:lnTo>
                    <a:pt x="0" y="0"/>
                  </a:lnTo>
                </a:path>
              </a:pathLst>
            </a:custGeom>
            <a:ln w="23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1017831" y="2993200"/>
              <a:ext cx="86118" cy="69971"/>
            </a:xfrm>
            <a:custGeom>
              <a:avLst/>
              <a:gdLst/>
              <a:ahLst/>
              <a:cxnLst/>
              <a:rect l="l" t="t" r="r" b="b"/>
              <a:pathLst>
                <a:path w="81280" h="66039">
                  <a:moveTo>
                    <a:pt x="81024" y="65588"/>
                  </a:moveTo>
                  <a:lnTo>
                    <a:pt x="33923" y="32794"/>
                  </a:lnTo>
                  <a:lnTo>
                    <a:pt x="0" y="0"/>
                  </a:lnTo>
                </a:path>
              </a:pathLst>
            </a:custGeom>
            <a:ln w="22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967927" y="2923273"/>
              <a:ext cx="50460" cy="69971"/>
            </a:xfrm>
            <a:custGeom>
              <a:avLst/>
              <a:gdLst/>
              <a:ahLst/>
              <a:cxnLst/>
              <a:rect l="l" t="t" r="r" b="b"/>
              <a:pathLst>
                <a:path w="47625" h="66039">
                  <a:moveTo>
                    <a:pt x="47100" y="65998"/>
                  </a:moveTo>
                  <a:lnTo>
                    <a:pt x="20185" y="33204"/>
                  </a:lnTo>
                  <a:lnTo>
                    <a:pt x="0" y="0"/>
                  </a:lnTo>
                </a:path>
              </a:pathLst>
            </a:custGeom>
            <a:ln w="21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939410" y="2853780"/>
              <a:ext cx="28930" cy="69971"/>
            </a:xfrm>
            <a:custGeom>
              <a:avLst/>
              <a:gdLst/>
              <a:ahLst/>
              <a:cxnLst/>
              <a:rect l="l" t="t" r="r" b="b"/>
              <a:pathLst>
                <a:path w="27305" h="66039">
                  <a:moveTo>
                    <a:pt x="26914" y="65588"/>
                  </a:moveTo>
                  <a:lnTo>
                    <a:pt x="13457" y="32794"/>
                  </a:lnTo>
                  <a:lnTo>
                    <a:pt x="0" y="0"/>
                  </a:lnTo>
                </a:path>
              </a:pathLst>
            </a:custGeom>
            <a:ln w="20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925152" y="2784288"/>
              <a:ext cx="14802" cy="69971"/>
            </a:xfrm>
            <a:custGeom>
              <a:avLst/>
              <a:gdLst/>
              <a:ahLst/>
              <a:cxnLst/>
              <a:rect l="l" t="t" r="r" b="b"/>
              <a:pathLst>
                <a:path w="13969" h="66039">
                  <a:moveTo>
                    <a:pt x="13457" y="65588"/>
                  </a:moveTo>
                  <a:lnTo>
                    <a:pt x="0" y="0"/>
                  </a:lnTo>
                </a:path>
              </a:pathLst>
            </a:custGeom>
            <a:ln w="20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918022" y="2705818"/>
              <a:ext cx="7401" cy="78718"/>
            </a:xfrm>
            <a:custGeom>
              <a:avLst/>
              <a:gdLst/>
              <a:ahLst/>
              <a:cxnLst/>
              <a:rect l="l" t="t" r="r" b="b"/>
              <a:pathLst>
                <a:path w="6984" h="74295">
                  <a:moveTo>
                    <a:pt x="6728" y="74060"/>
                  </a:moveTo>
                  <a:lnTo>
                    <a:pt x="0" y="33067"/>
                  </a:lnTo>
                  <a:lnTo>
                    <a:pt x="0" y="0"/>
                  </a:lnTo>
                </a:path>
              </a:pathLst>
            </a:custGeom>
            <a:ln w="20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910893" y="2636326"/>
              <a:ext cx="7401" cy="69971"/>
            </a:xfrm>
            <a:custGeom>
              <a:avLst/>
              <a:gdLst/>
              <a:ahLst/>
              <a:cxnLst/>
              <a:rect l="l" t="t" r="r" b="b"/>
              <a:pathLst>
                <a:path w="6984" h="66039">
                  <a:moveTo>
                    <a:pt x="3364" y="-10126"/>
                  </a:moveTo>
                  <a:lnTo>
                    <a:pt x="3364" y="75715"/>
                  </a:lnTo>
                </a:path>
              </a:pathLst>
            </a:custGeom>
            <a:ln w="269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910893" y="2566832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903466" y="2497340"/>
              <a:ext cx="8074" cy="69971"/>
            </a:xfrm>
            <a:custGeom>
              <a:avLst/>
              <a:gdLst/>
              <a:ahLst/>
              <a:cxnLst/>
              <a:rect l="l" t="t" r="r" b="b"/>
              <a:pathLst>
                <a:path w="7619" h="66039">
                  <a:moveTo>
                    <a:pt x="7009" y="65588"/>
                  </a:moveTo>
                  <a:lnTo>
                    <a:pt x="0" y="32794"/>
                  </a:lnTo>
                  <a:lnTo>
                    <a:pt x="0" y="0"/>
                  </a:lnTo>
                </a:path>
              </a:pathLst>
            </a:custGeom>
            <a:ln w="20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903466" y="2427412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99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903466" y="2357920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903466" y="2288426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88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3466" y="2218645"/>
              <a:ext cx="0" cy="69971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861"/>
                  </a:moveTo>
                  <a:lnTo>
                    <a:pt x="0" y="0"/>
                  </a:lnTo>
                </a:path>
              </a:pathLst>
            </a:custGeom>
            <a:ln w="20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711484" y="2019223"/>
              <a:ext cx="98902" cy="2768044"/>
            </a:xfrm>
            <a:prstGeom prst="rect">
              <a:avLst/>
            </a:prstGeom>
          </p:spPr>
          <p:txBody>
            <a:bodyPr vert="horz" wrap="square" lIns="0" tIns="100598" rIns="0" bIns="0" rtlCol="0">
              <a:spAutoFit/>
            </a:bodyPr>
            <a:lstStyle/>
            <a:p>
              <a:pPr marL="12815" defTabSz="922675">
                <a:spcBef>
                  <a:spcPts val="793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9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696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8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757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7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696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6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762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696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4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757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701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757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815" defTabSz="922675">
                <a:spcBef>
                  <a:spcPts val="696"/>
                </a:spcBef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744109" y="4814031"/>
              <a:ext cx="2374312" cy="579669"/>
            </a:xfrm>
            <a:prstGeom prst="rect">
              <a:avLst/>
            </a:prstGeom>
          </p:spPr>
          <p:txBody>
            <a:bodyPr vert="horz" wrap="square" lIns="0" tIns="82016" rIns="0" bIns="0" rtlCol="0">
              <a:spAutoFit/>
            </a:bodyPr>
            <a:lstStyle/>
            <a:p>
              <a:pPr marL="104441" algn="ctr" defTabSz="922675">
                <a:spcBef>
                  <a:spcPts val="646"/>
                </a:spcBef>
                <a:tabLst>
                  <a:tab pos="472229" algn="l"/>
                  <a:tab pos="880386" algn="l"/>
                  <a:tab pos="1295589" algn="l"/>
                  <a:tab pos="1704385" algn="l"/>
                  <a:tab pos="2166364" algn="l"/>
                </a:tabLst>
              </a:pP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0	</a:t>
              </a:r>
              <a:r>
                <a:rPr sz="1161" spc="-91" dirty="0">
                  <a:solidFill>
                    <a:prstClr val="black"/>
                  </a:solidFill>
                  <a:latin typeface="Arial"/>
                  <a:cs typeface="Arial"/>
                </a:rPr>
                <a:t>0.2	0.4	0.6	0.8	</a:t>
              </a:r>
              <a:r>
                <a:rPr sz="1161" spc="-111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116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96753" algn="ctr" defTabSz="922675">
                <a:spcBef>
                  <a:spcPts val="721"/>
                </a:spcBef>
              </a:pPr>
              <a:r>
                <a:rPr sz="1463" b="1" spc="-106" dirty="0">
                  <a:solidFill>
                    <a:prstClr val="black"/>
                  </a:solidFill>
                  <a:latin typeface="Arial"/>
                  <a:cs typeface="Arial"/>
                </a:rPr>
                <a:t>Fraction</a:t>
              </a:r>
              <a:r>
                <a:rPr sz="1463" b="1" spc="-56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463" b="1" spc="-115" dirty="0">
                  <a:solidFill>
                    <a:prstClr val="black"/>
                  </a:solidFill>
                  <a:latin typeface="Arial"/>
                  <a:cs typeface="Arial"/>
                </a:rPr>
                <a:t>Protonated</a:t>
              </a:r>
              <a:endParaRPr sz="1463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384249" y="2634965"/>
              <a:ext cx="184661" cy="293341"/>
            </a:xfrm>
            <a:prstGeom prst="rect">
              <a:avLst/>
            </a:prstGeom>
          </p:spPr>
          <p:txBody>
            <a:bodyPr vert="vert270" wrap="square" lIns="0" tIns="641" rIns="0" bIns="0" rtlCol="0">
              <a:spAutoFit/>
            </a:bodyPr>
            <a:lstStyle/>
            <a:p>
              <a:pPr marL="12815" defTabSz="922675">
                <a:spcBef>
                  <a:spcPts val="5"/>
                </a:spcBef>
              </a:pPr>
              <a:r>
                <a:rPr sz="1211" b="1" spc="-5" dirty="0">
                  <a:solidFill>
                    <a:prstClr val="black"/>
                  </a:solidFill>
                  <a:latin typeface="Arial"/>
                  <a:cs typeface="Arial"/>
                </a:rPr>
                <a:t>pH</a:t>
              </a:r>
              <a:endParaRPr sz="1211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3906810" y="2200316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endParaRPr sz="1413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5193893" y="2200316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srgbClr val="C00000"/>
                  </a:solidFill>
                  <a:latin typeface="Arial"/>
                  <a:cs typeface="Arial"/>
                </a:rPr>
                <a:t>B</a:t>
              </a:r>
              <a:endParaRPr sz="1413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6376794" y="2200316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endParaRPr sz="1413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899123" y="2216464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endParaRPr sz="1413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1820591" y="2216464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srgbClr val="C00000"/>
                  </a:solidFill>
                  <a:latin typeface="Arial"/>
                  <a:cs typeface="Arial"/>
                </a:rPr>
                <a:t>B</a:t>
              </a:r>
              <a:endParaRPr sz="1413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2845938" y="2216464"/>
              <a:ext cx="162818" cy="231404"/>
            </a:xfrm>
            <a:prstGeom prst="rect">
              <a:avLst/>
            </a:prstGeom>
          </p:spPr>
          <p:txBody>
            <a:bodyPr vert="horz" wrap="square" lIns="0" tIns="12174" rIns="0" bIns="0" rtlCol="0">
              <a:spAutoFit/>
            </a:bodyPr>
            <a:lstStyle/>
            <a:p>
              <a:pPr marL="12815" defTabSz="922675">
                <a:spcBef>
                  <a:spcPts val="96"/>
                </a:spcBef>
              </a:pPr>
              <a:r>
                <a:rPr sz="1413" b="1" spc="-5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endParaRPr sz="1413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74103" y="2207718"/>
              <a:ext cx="0" cy="2868148"/>
            </a:xfrm>
            <a:custGeom>
              <a:avLst/>
              <a:gdLst/>
              <a:ahLst/>
              <a:cxnLst/>
              <a:rect l="l" t="t" r="r" b="b"/>
              <a:pathLst>
                <a:path h="2707004">
                  <a:moveTo>
                    <a:pt x="0" y="0"/>
                  </a:moveTo>
                  <a:lnTo>
                    <a:pt x="0" y="2707004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73126" y="2173405"/>
              <a:ext cx="0" cy="2868148"/>
            </a:xfrm>
            <a:custGeom>
              <a:avLst/>
              <a:gdLst/>
              <a:ahLst/>
              <a:cxnLst/>
              <a:rect l="l" t="t" r="r" b="b"/>
              <a:pathLst>
                <a:path h="2707004">
                  <a:moveTo>
                    <a:pt x="0" y="27070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13478" y="2136401"/>
              <a:ext cx="0" cy="2868148"/>
            </a:xfrm>
            <a:custGeom>
              <a:avLst/>
              <a:gdLst/>
              <a:ahLst/>
              <a:cxnLst/>
              <a:rect l="l" t="t" r="r" b="b"/>
              <a:pathLst>
                <a:path h="2707004">
                  <a:moveTo>
                    <a:pt x="0" y="27070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27099" y="2152548"/>
              <a:ext cx="0" cy="2868148"/>
            </a:xfrm>
            <a:custGeom>
              <a:avLst/>
              <a:gdLst/>
              <a:ahLst/>
              <a:cxnLst/>
              <a:rect l="l" t="t" r="r" b="b"/>
              <a:pathLst>
                <a:path h="2707004">
                  <a:moveTo>
                    <a:pt x="0" y="27070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8BFA329-CA29-4E77-9469-8950ADC72869}"/>
              </a:ext>
            </a:extLst>
          </p:cNvPr>
          <p:cNvGrpSpPr/>
          <p:nvPr/>
        </p:nvGrpSpPr>
        <p:grpSpPr>
          <a:xfrm>
            <a:off x="4533096" y="4289721"/>
            <a:ext cx="3982250" cy="925302"/>
            <a:chOff x="3096870" y="2066621"/>
            <a:chExt cx="3580767" cy="865477"/>
          </a:xfrm>
        </p:grpSpPr>
        <p:sp>
          <p:nvSpPr>
            <p:cNvPr id="120" name="object 120"/>
            <p:cNvSpPr txBox="1"/>
            <p:nvPr/>
          </p:nvSpPr>
          <p:spPr>
            <a:xfrm>
              <a:off x="3096870" y="2085583"/>
              <a:ext cx="198755" cy="129143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38446" defTabSz="922675">
                <a:spcBef>
                  <a:spcPts val="91"/>
                </a:spcBef>
              </a:pPr>
              <a:r>
                <a:rPr sz="1211" spc="-15" baseline="17361" dirty="0">
                  <a:solidFill>
                    <a:prstClr val="black"/>
                  </a:solidFill>
                  <a:latin typeface="Arial"/>
                  <a:cs typeface="Arial"/>
                </a:rPr>
                <a:t>f</a:t>
              </a:r>
              <a:r>
                <a:rPr sz="554" i="1" spc="-10" dirty="0">
                  <a:solidFill>
                    <a:prstClr val="black"/>
                  </a:solidFill>
                  <a:latin typeface="Arial"/>
                  <a:cs typeface="Arial"/>
                </a:rPr>
                <a:t>HA</a:t>
              </a:r>
              <a:endParaRPr sz="554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3348859" y="2066621"/>
              <a:ext cx="81915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3789470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9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4305639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7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4828007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5350458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5866460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6388995" y="2066621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3096871" y="2803016"/>
              <a:ext cx="147955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38446" defTabSz="922675">
                <a:spcBef>
                  <a:spcPts val="91"/>
                </a:spcBef>
              </a:pPr>
              <a:r>
                <a:rPr sz="807" spc="-15" dirty="0">
                  <a:solidFill>
                    <a:prstClr val="black"/>
                  </a:solidFill>
                  <a:latin typeface="Arial"/>
                  <a:cs typeface="Arial"/>
                </a:rPr>
                <a:t>f</a:t>
              </a:r>
              <a:r>
                <a:rPr sz="832" i="1" spc="-22" baseline="-25252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endParaRPr sz="832" baseline="-25252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6439255" y="2790514"/>
              <a:ext cx="81915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5891841" y="2790514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9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5388154" y="2790514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7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4834290" y="2790514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4311922" y="2790514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795753" y="2790514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807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355142" y="2790513"/>
              <a:ext cx="163830" cy="129082"/>
            </a:xfrm>
            <a:prstGeom prst="rect">
              <a:avLst/>
            </a:prstGeom>
          </p:spPr>
          <p:txBody>
            <a:bodyPr vert="horz" wrap="square" lIns="0" tIns="11534" rIns="0" bIns="0" rtlCol="0">
              <a:spAutoFit/>
            </a:bodyPr>
            <a:lstStyle/>
            <a:p>
              <a:pPr marL="12815" defTabSz="922675">
                <a:spcBef>
                  <a:spcPts val="91"/>
                </a:spcBef>
              </a:pP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807" spc="-3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807" spc="-5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endParaRPr sz="807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6430026" y="2440354"/>
              <a:ext cx="75103" cy="739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08328" y="2440354"/>
              <a:ext cx="75103" cy="739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87385" y="2440353"/>
              <a:ext cx="75187" cy="739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4865687" y="2440353"/>
              <a:ext cx="75103" cy="739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4343989" y="2440353"/>
              <a:ext cx="75103" cy="739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3822233" y="2440353"/>
              <a:ext cx="75111" cy="739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301340" y="2440353"/>
              <a:ext cx="75111" cy="739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3110171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3435735" y="2468601"/>
              <a:ext cx="75120" cy="7393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3360605" y="2605653"/>
              <a:ext cx="75120" cy="739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3238305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45" y="0"/>
                  </a:moveTo>
                  <a:lnTo>
                    <a:pt x="21160" y="2675"/>
                  </a:lnTo>
                  <a:lnTo>
                    <a:pt x="10148" y="9973"/>
                  </a:lnTo>
                  <a:lnTo>
                    <a:pt x="2722" y="20799"/>
                  </a:lnTo>
                  <a:lnTo>
                    <a:pt x="0" y="34056"/>
                  </a:lnTo>
                  <a:lnTo>
                    <a:pt x="2722" y="47309"/>
                  </a:lnTo>
                  <a:lnTo>
                    <a:pt x="10148" y="58132"/>
                  </a:lnTo>
                  <a:lnTo>
                    <a:pt x="21160" y="65429"/>
                  </a:lnTo>
                  <a:lnTo>
                    <a:pt x="34645" y="68105"/>
                  </a:lnTo>
                  <a:lnTo>
                    <a:pt x="48130" y="65429"/>
                  </a:lnTo>
                  <a:lnTo>
                    <a:pt x="59143" y="58132"/>
                  </a:lnTo>
                  <a:lnTo>
                    <a:pt x="66568" y="47309"/>
                  </a:lnTo>
                  <a:lnTo>
                    <a:pt x="69291" y="34056"/>
                  </a:lnTo>
                  <a:lnTo>
                    <a:pt x="66568" y="20799"/>
                  </a:lnTo>
                  <a:lnTo>
                    <a:pt x="59143" y="9973"/>
                  </a:lnTo>
                  <a:lnTo>
                    <a:pt x="48130" y="2675"/>
                  </a:lnTo>
                  <a:lnTo>
                    <a:pt x="3464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3238305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91" y="34056"/>
                  </a:moveTo>
                  <a:lnTo>
                    <a:pt x="66568" y="47309"/>
                  </a:lnTo>
                  <a:lnTo>
                    <a:pt x="59143" y="58132"/>
                  </a:lnTo>
                  <a:lnTo>
                    <a:pt x="48130" y="65429"/>
                  </a:lnTo>
                  <a:lnTo>
                    <a:pt x="34645" y="68105"/>
                  </a:lnTo>
                  <a:lnTo>
                    <a:pt x="21160" y="65429"/>
                  </a:lnTo>
                  <a:lnTo>
                    <a:pt x="10148" y="58132"/>
                  </a:lnTo>
                  <a:lnTo>
                    <a:pt x="2722" y="47309"/>
                  </a:lnTo>
                  <a:lnTo>
                    <a:pt x="0" y="34056"/>
                  </a:lnTo>
                  <a:lnTo>
                    <a:pt x="2722" y="20799"/>
                  </a:lnTo>
                  <a:lnTo>
                    <a:pt x="10148" y="9973"/>
                  </a:lnTo>
                  <a:lnTo>
                    <a:pt x="21160" y="2675"/>
                  </a:lnTo>
                  <a:lnTo>
                    <a:pt x="34645" y="0"/>
                  </a:lnTo>
                  <a:lnTo>
                    <a:pt x="48130" y="2675"/>
                  </a:lnTo>
                  <a:lnTo>
                    <a:pt x="59143" y="9973"/>
                  </a:lnTo>
                  <a:lnTo>
                    <a:pt x="66568" y="20799"/>
                  </a:lnTo>
                  <a:lnTo>
                    <a:pt x="69291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3410697" y="2324906"/>
              <a:ext cx="75111" cy="739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3267113" y="2312445"/>
              <a:ext cx="75111" cy="7393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66942" y="2412114"/>
              <a:ext cx="75114" cy="739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3169857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39" y="0"/>
                  </a:moveTo>
                  <a:lnTo>
                    <a:pt x="21156" y="2675"/>
                  </a:lnTo>
                  <a:lnTo>
                    <a:pt x="10145" y="9973"/>
                  </a:lnTo>
                  <a:lnTo>
                    <a:pt x="2722" y="20799"/>
                  </a:lnTo>
                  <a:lnTo>
                    <a:pt x="0" y="34056"/>
                  </a:lnTo>
                  <a:lnTo>
                    <a:pt x="2722" y="47310"/>
                  </a:lnTo>
                  <a:lnTo>
                    <a:pt x="10145" y="58136"/>
                  </a:lnTo>
                  <a:lnTo>
                    <a:pt x="21156" y="65436"/>
                  </a:lnTo>
                  <a:lnTo>
                    <a:pt x="34639" y="68113"/>
                  </a:lnTo>
                  <a:lnTo>
                    <a:pt x="48124" y="65436"/>
                  </a:lnTo>
                  <a:lnTo>
                    <a:pt x="59137" y="58136"/>
                  </a:lnTo>
                  <a:lnTo>
                    <a:pt x="66562" y="47310"/>
                  </a:lnTo>
                  <a:lnTo>
                    <a:pt x="69285" y="34056"/>
                  </a:lnTo>
                  <a:lnTo>
                    <a:pt x="66562" y="20799"/>
                  </a:lnTo>
                  <a:lnTo>
                    <a:pt x="59137" y="9973"/>
                  </a:lnTo>
                  <a:lnTo>
                    <a:pt x="48124" y="2675"/>
                  </a:lnTo>
                  <a:lnTo>
                    <a:pt x="3463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69857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85" y="34056"/>
                  </a:moveTo>
                  <a:lnTo>
                    <a:pt x="66562" y="47310"/>
                  </a:lnTo>
                  <a:lnTo>
                    <a:pt x="59137" y="58136"/>
                  </a:lnTo>
                  <a:lnTo>
                    <a:pt x="48124" y="65436"/>
                  </a:lnTo>
                  <a:lnTo>
                    <a:pt x="34639" y="68113"/>
                  </a:lnTo>
                  <a:lnTo>
                    <a:pt x="21156" y="65436"/>
                  </a:lnTo>
                  <a:lnTo>
                    <a:pt x="10145" y="58136"/>
                  </a:lnTo>
                  <a:lnTo>
                    <a:pt x="2722" y="47310"/>
                  </a:lnTo>
                  <a:lnTo>
                    <a:pt x="0" y="34056"/>
                  </a:lnTo>
                  <a:lnTo>
                    <a:pt x="2722" y="20799"/>
                  </a:lnTo>
                  <a:lnTo>
                    <a:pt x="10145" y="9973"/>
                  </a:lnTo>
                  <a:lnTo>
                    <a:pt x="21156" y="2675"/>
                  </a:lnTo>
                  <a:lnTo>
                    <a:pt x="34639" y="0"/>
                  </a:lnTo>
                  <a:lnTo>
                    <a:pt x="48124" y="2675"/>
                  </a:lnTo>
                  <a:lnTo>
                    <a:pt x="59137" y="9973"/>
                  </a:lnTo>
                  <a:lnTo>
                    <a:pt x="66562" y="20799"/>
                  </a:lnTo>
                  <a:lnTo>
                    <a:pt x="69285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3147743" y="2281714"/>
              <a:ext cx="75114" cy="739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4152817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96212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31069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5717156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74514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5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6238853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6238853" y="2224608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0" y="535747"/>
                  </a:moveTo>
                  <a:lnTo>
                    <a:pt x="438249" y="535747"/>
                  </a:lnTo>
                  <a:lnTo>
                    <a:pt x="438249" y="0"/>
                  </a:lnTo>
                  <a:lnTo>
                    <a:pt x="0" y="0"/>
                  </a:lnTo>
                  <a:lnTo>
                    <a:pt x="0" y="535747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3166942" y="2648844"/>
              <a:ext cx="75114" cy="739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78351" y="2468601"/>
              <a:ext cx="75103" cy="7393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5521830" y="2468601"/>
              <a:ext cx="75103" cy="7393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6564471" y="2468601"/>
              <a:ext cx="75103" cy="739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5000048" y="2468601"/>
              <a:ext cx="75187" cy="739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3956653" y="2468601"/>
              <a:ext cx="75103" cy="7393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6042690" y="2468601"/>
              <a:ext cx="75103" cy="739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3881506" y="2605653"/>
              <a:ext cx="75111" cy="739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46691" y="2605653"/>
              <a:ext cx="75103" cy="739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03213" y="2605653"/>
              <a:ext cx="75103" cy="739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5967551" y="2605653"/>
              <a:ext cx="75187" cy="7393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89332" y="2605653"/>
              <a:ext cx="75103" cy="7393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4924993" y="2605653"/>
              <a:ext cx="75103" cy="739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3759198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45" y="0"/>
                  </a:moveTo>
                  <a:lnTo>
                    <a:pt x="21160" y="2675"/>
                  </a:lnTo>
                  <a:lnTo>
                    <a:pt x="10148" y="9973"/>
                  </a:lnTo>
                  <a:lnTo>
                    <a:pt x="2722" y="20799"/>
                  </a:lnTo>
                  <a:lnTo>
                    <a:pt x="0" y="34056"/>
                  </a:lnTo>
                  <a:lnTo>
                    <a:pt x="2722" y="47309"/>
                  </a:lnTo>
                  <a:lnTo>
                    <a:pt x="10148" y="58132"/>
                  </a:lnTo>
                  <a:lnTo>
                    <a:pt x="21160" y="65429"/>
                  </a:lnTo>
                  <a:lnTo>
                    <a:pt x="34645" y="68105"/>
                  </a:lnTo>
                  <a:lnTo>
                    <a:pt x="48130" y="65429"/>
                  </a:lnTo>
                  <a:lnTo>
                    <a:pt x="59143" y="58132"/>
                  </a:lnTo>
                  <a:lnTo>
                    <a:pt x="66568" y="47309"/>
                  </a:lnTo>
                  <a:lnTo>
                    <a:pt x="69291" y="34056"/>
                  </a:lnTo>
                  <a:lnTo>
                    <a:pt x="66568" y="20799"/>
                  </a:lnTo>
                  <a:lnTo>
                    <a:pt x="59143" y="9973"/>
                  </a:lnTo>
                  <a:lnTo>
                    <a:pt x="48130" y="2675"/>
                  </a:lnTo>
                  <a:lnTo>
                    <a:pt x="3464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3759198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91" y="34056"/>
                  </a:moveTo>
                  <a:lnTo>
                    <a:pt x="66568" y="47309"/>
                  </a:lnTo>
                  <a:lnTo>
                    <a:pt x="59143" y="58132"/>
                  </a:lnTo>
                  <a:lnTo>
                    <a:pt x="48130" y="65429"/>
                  </a:lnTo>
                  <a:lnTo>
                    <a:pt x="34645" y="68105"/>
                  </a:lnTo>
                  <a:lnTo>
                    <a:pt x="21160" y="65429"/>
                  </a:lnTo>
                  <a:lnTo>
                    <a:pt x="10148" y="58132"/>
                  </a:lnTo>
                  <a:lnTo>
                    <a:pt x="2722" y="47309"/>
                  </a:lnTo>
                  <a:lnTo>
                    <a:pt x="0" y="34056"/>
                  </a:lnTo>
                  <a:lnTo>
                    <a:pt x="2722" y="20799"/>
                  </a:lnTo>
                  <a:lnTo>
                    <a:pt x="10148" y="9973"/>
                  </a:lnTo>
                  <a:lnTo>
                    <a:pt x="21160" y="2675"/>
                  </a:lnTo>
                  <a:lnTo>
                    <a:pt x="34645" y="0"/>
                  </a:lnTo>
                  <a:lnTo>
                    <a:pt x="48130" y="2675"/>
                  </a:lnTo>
                  <a:lnTo>
                    <a:pt x="59143" y="9973"/>
                  </a:lnTo>
                  <a:lnTo>
                    <a:pt x="66568" y="20799"/>
                  </a:lnTo>
                  <a:lnTo>
                    <a:pt x="69291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24375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79" y="0"/>
                  </a:moveTo>
                  <a:lnTo>
                    <a:pt x="21168" y="2675"/>
                  </a:lnTo>
                  <a:lnTo>
                    <a:pt x="10146" y="9973"/>
                  </a:lnTo>
                  <a:lnTo>
                    <a:pt x="2721" y="20799"/>
                  </a:lnTo>
                  <a:lnTo>
                    <a:pt x="0" y="34056"/>
                  </a:lnTo>
                  <a:lnTo>
                    <a:pt x="2721" y="47309"/>
                  </a:lnTo>
                  <a:lnTo>
                    <a:pt x="10146" y="58132"/>
                  </a:lnTo>
                  <a:lnTo>
                    <a:pt x="21168" y="65429"/>
                  </a:lnTo>
                  <a:lnTo>
                    <a:pt x="34679" y="68105"/>
                  </a:lnTo>
                  <a:lnTo>
                    <a:pt x="48142" y="65429"/>
                  </a:lnTo>
                  <a:lnTo>
                    <a:pt x="59139" y="58132"/>
                  </a:lnTo>
                  <a:lnTo>
                    <a:pt x="66555" y="47309"/>
                  </a:lnTo>
                  <a:lnTo>
                    <a:pt x="69274" y="34056"/>
                  </a:lnTo>
                  <a:lnTo>
                    <a:pt x="66555" y="20799"/>
                  </a:lnTo>
                  <a:lnTo>
                    <a:pt x="59139" y="9973"/>
                  </a:lnTo>
                  <a:lnTo>
                    <a:pt x="48142" y="2675"/>
                  </a:lnTo>
                  <a:lnTo>
                    <a:pt x="34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24375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5" y="47309"/>
                  </a:lnTo>
                  <a:lnTo>
                    <a:pt x="59139" y="58132"/>
                  </a:lnTo>
                  <a:lnTo>
                    <a:pt x="48142" y="65429"/>
                  </a:lnTo>
                  <a:lnTo>
                    <a:pt x="34679" y="68105"/>
                  </a:lnTo>
                  <a:lnTo>
                    <a:pt x="21168" y="65429"/>
                  </a:lnTo>
                  <a:lnTo>
                    <a:pt x="10146" y="58132"/>
                  </a:lnTo>
                  <a:lnTo>
                    <a:pt x="2721" y="47309"/>
                  </a:lnTo>
                  <a:lnTo>
                    <a:pt x="0" y="34056"/>
                  </a:lnTo>
                  <a:lnTo>
                    <a:pt x="2721" y="20799"/>
                  </a:lnTo>
                  <a:lnTo>
                    <a:pt x="10146" y="9973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3"/>
                  </a:lnTo>
                  <a:lnTo>
                    <a:pt x="66555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4280896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79" y="0"/>
                  </a:moveTo>
                  <a:lnTo>
                    <a:pt x="21203" y="2675"/>
                  </a:lnTo>
                  <a:lnTo>
                    <a:pt x="10177" y="9973"/>
                  </a:lnTo>
                  <a:lnTo>
                    <a:pt x="2732" y="20799"/>
                  </a:lnTo>
                  <a:lnTo>
                    <a:pt x="0" y="34056"/>
                  </a:lnTo>
                  <a:lnTo>
                    <a:pt x="2732" y="47309"/>
                  </a:lnTo>
                  <a:lnTo>
                    <a:pt x="10177" y="58132"/>
                  </a:lnTo>
                  <a:lnTo>
                    <a:pt x="21203" y="65429"/>
                  </a:lnTo>
                  <a:lnTo>
                    <a:pt x="34679" y="68105"/>
                  </a:lnTo>
                  <a:lnTo>
                    <a:pt x="48155" y="65429"/>
                  </a:lnTo>
                  <a:lnTo>
                    <a:pt x="59181" y="58132"/>
                  </a:lnTo>
                  <a:lnTo>
                    <a:pt x="66625" y="47309"/>
                  </a:lnTo>
                  <a:lnTo>
                    <a:pt x="69358" y="34056"/>
                  </a:lnTo>
                  <a:lnTo>
                    <a:pt x="66625" y="20799"/>
                  </a:lnTo>
                  <a:lnTo>
                    <a:pt x="59180" y="9973"/>
                  </a:lnTo>
                  <a:lnTo>
                    <a:pt x="48155" y="2675"/>
                  </a:lnTo>
                  <a:lnTo>
                    <a:pt x="34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4280896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358" y="34056"/>
                  </a:moveTo>
                  <a:lnTo>
                    <a:pt x="66625" y="47309"/>
                  </a:lnTo>
                  <a:lnTo>
                    <a:pt x="59181" y="58132"/>
                  </a:lnTo>
                  <a:lnTo>
                    <a:pt x="48155" y="65429"/>
                  </a:lnTo>
                  <a:lnTo>
                    <a:pt x="34679" y="68105"/>
                  </a:lnTo>
                  <a:lnTo>
                    <a:pt x="21203" y="65429"/>
                  </a:lnTo>
                  <a:lnTo>
                    <a:pt x="10177" y="58132"/>
                  </a:lnTo>
                  <a:lnTo>
                    <a:pt x="2732" y="47309"/>
                  </a:lnTo>
                  <a:lnTo>
                    <a:pt x="0" y="34056"/>
                  </a:lnTo>
                  <a:lnTo>
                    <a:pt x="2732" y="20799"/>
                  </a:lnTo>
                  <a:lnTo>
                    <a:pt x="10177" y="9973"/>
                  </a:lnTo>
                  <a:lnTo>
                    <a:pt x="21203" y="2675"/>
                  </a:lnTo>
                  <a:lnTo>
                    <a:pt x="34679" y="0"/>
                  </a:lnTo>
                  <a:lnTo>
                    <a:pt x="48155" y="2675"/>
                  </a:lnTo>
                  <a:lnTo>
                    <a:pt x="59180" y="9973"/>
                  </a:lnTo>
                  <a:lnTo>
                    <a:pt x="66625" y="20799"/>
                  </a:lnTo>
                  <a:lnTo>
                    <a:pt x="69358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6367016" y="2577003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79" y="0"/>
                  </a:moveTo>
                  <a:lnTo>
                    <a:pt x="21168" y="2675"/>
                  </a:lnTo>
                  <a:lnTo>
                    <a:pt x="10146" y="9973"/>
                  </a:lnTo>
                  <a:lnTo>
                    <a:pt x="2721" y="20799"/>
                  </a:lnTo>
                  <a:lnTo>
                    <a:pt x="0" y="34056"/>
                  </a:lnTo>
                  <a:lnTo>
                    <a:pt x="2721" y="47309"/>
                  </a:lnTo>
                  <a:lnTo>
                    <a:pt x="10146" y="58132"/>
                  </a:lnTo>
                  <a:lnTo>
                    <a:pt x="21168" y="65429"/>
                  </a:lnTo>
                  <a:lnTo>
                    <a:pt x="34679" y="68105"/>
                  </a:lnTo>
                  <a:lnTo>
                    <a:pt x="48142" y="65429"/>
                  </a:lnTo>
                  <a:lnTo>
                    <a:pt x="59139" y="58132"/>
                  </a:lnTo>
                  <a:lnTo>
                    <a:pt x="66555" y="47309"/>
                  </a:lnTo>
                  <a:lnTo>
                    <a:pt x="69274" y="34056"/>
                  </a:lnTo>
                  <a:lnTo>
                    <a:pt x="66555" y="20799"/>
                  </a:lnTo>
                  <a:lnTo>
                    <a:pt x="59139" y="9973"/>
                  </a:lnTo>
                  <a:lnTo>
                    <a:pt x="48142" y="2675"/>
                  </a:lnTo>
                  <a:lnTo>
                    <a:pt x="34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6367016" y="2577003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5" y="47309"/>
                  </a:lnTo>
                  <a:lnTo>
                    <a:pt x="59139" y="58132"/>
                  </a:lnTo>
                  <a:lnTo>
                    <a:pt x="48142" y="65429"/>
                  </a:lnTo>
                  <a:lnTo>
                    <a:pt x="34679" y="68105"/>
                  </a:lnTo>
                  <a:lnTo>
                    <a:pt x="21168" y="65429"/>
                  </a:lnTo>
                  <a:lnTo>
                    <a:pt x="10146" y="58132"/>
                  </a:lnTo>
                  <a:lnTo>
                    <a:pt x="2721" y="47309"/>
                  </a:lnTo>
                  <a:lnTo>
                    <a:pt x="0" y="34056"/>
                  </a:lnTo>
                  <a:lnTo>
                    <a:pt x="2721" y="20799"/>
                  </a:lnTo>
                  <a:lnTo>
                    <a:pt x="10146" y="9973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3"/>
                  </a:lnTo>
                  <a:lnTo>
                    <a:pt x="66555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45318" y="2577003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595" y="0"/>
                  </a:moveTo>
                  <a:lnTo>
                    <a:pt x="21132" y="2675"/>
                  </a:lnTo>
                  <a:lnTo>
                    <a:pt x="10135" y="9973"/>
                  </a:lnTo>
                  <a:lnTo>
                    <a:pt x="2719" y="20799"/>
                  </a:lnTo>
                  <a:lnTo>
                    <a:pt x="0" y="34056"/>
                  </a:lnTo>
                  <a:lnTo>
                    <a:pt x="2719" y="47309"/>
                  </a:lnTo>
                  <a:lnTo>
                    <a:pt x="10135" y="58132"/>
                  </a:lnTo>
                  <a:lnTo>
                    <a:pt x="21132" y="65429"/>
                  </a:lnTo>
                  <a:lnTo>
                    <a:pt x="34595" y="68105"/>
                  </a:lnTo>
                  <a:lnTo>
                    <a:pt x="48106" y="65429"/>
                  </a:lnTo>
                  <a:lnTo>
                    <a:pt x="59128" y="58132"/>
                  </a:lnTo>
                  <a:lnTo>
                    <a:pt x="66553" y="47309"/>
                  </a:lnTo>
                  <a:lnTo>
                    <a:pt x="69274" y="34056"/>
                  </a:lnTo>
                  <a:lnTo>
                    <a:pt x="66553" y="20799"/>
                  </a:lnTo>
                  <a:lnTo>
                    <a:pt x="59128" y="9973"/>
                  </a:lnTo>
                  <a:lnTo>
                    <a:pt x="48106" y="2675"/>
                  </a:lnTo>
                  <a:lnTo>
                    <a:pt x="345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45318" y="2577003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3" y="47309"/>
                  </a:lnTo>
                  <a:lnTo>
                    <a:pt x="59128" y="58132"/>
                  </a:lnTo>
                  <a:lnTo>
                    <a:pt x="48106" y="65429"/>
                  </a:lnTo>
                  <a:lnTo>
                    <a:pt x="34595" y="68105"/>
                  </a:lnTo>
                  <a:lnTo>
                    <a:pt x="21132" y="65429"/>
                  </a:lnTo>
                  <a:lnTo>
                    <a:pt x="10135" y="58132"/>
                  </a:lnTo>
                  <a:lnTo>
                    <a:pt x="2719" y="47309"/>
                  </a:lnTo>
                  <a:lnTo>
                    <a:pt x="0" y="34056"/>
                  </a:lnTo>
                  <a:lnTo>
                    <a:pt x="2719" y="20799"/>
                  </a:lnTo>
                  <a:lnTo>
                    <a:pt x="10135" y="9973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3"/>
                  </a:lnTo>
                  <a:lnTo>
                    <a:pt x="66553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4802677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595" y="0"/>
                  </a:moveTo>
                  <a:lnTo>
                    <a:pt x="21132" y="2675"/>
                  </a:lnTo>
                  <a:lnTo>
                    <a:pt x="10135" y="9973"/>
                  </a:lnTo>
                  <a:lnTo>
                    <a:pt x="2719" y="20799"/>
                  </a:lnTo>
                  <a:lnTo>
                    <a:pt x="0" y="34056"/>
                  </a:lnTo>
                  <a:lnTo>
                    <a:pt x="2719" y="47309"/>
                  </a:lnTo>
                  <a:lnTo>
                    <a:pt x="10135" y="58132"/>
                  </a:lnTo>
                  <a:lnTo>
                    <a:pt x="21132" y="65429"/>
                  </a:lnTo>
                  <a:lnTo>
                    <a:pt x="34595" y="68105"/>
                  </a:lnTo>
                  <a:lnTo>
                    <a:pt x="48106" y="65429"/>
                  </a:lnTo>
                  <a:lnTo>
                    <a:pt x="59128" y="58132"/>
                  </a:lnTo>
                  <a:lnTo>
                    <a:pt x="66553" y="47309"/>
                  </a:lnTo>
                  <a:lnTo>
                    <a:pt x="69274" y="34056"/>
                  </a:lnTo>
                  <a:lnTo>
                    <a:pt x="66553" y="20799"/>
                  </a:lnTo>
                  <a:lnTo>
                    <a:pt x="59128" y="9973"/>
                  </a:lnTo>
                  <a:lnTo>
                    <a:pt x="48106" y="2675"/>
                  </a:lnTo>
                  <a:lnTo>
                    <a:pt x="345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4802677" y="2577002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3" y="47309"/>
                  </a:lnTo>
                  <a:lnTo>
                    <a:pt x="59128" y="58132"/>
                  </a:lnTo>
                  <a:lnTo>
                    <a:pt x="48106" y="65429"/>
                  </a:lnTo>
                  <a:lnTo>
                    <a:pt x="34595" y="68105"/>
                  </a:lnTo>
                  <a:lnTo>
                    <a:pt x="21132" y="65429"/>
                  </a:lnTo>
                  <a:lnTo>
                    <a:pt x="10135" y="58132"/>
                  </a:lnTo>
                  <a:lnTo>
                    <a:pt x="2719" y="47309"/>
                  </a:lnTo>
                  <a:lnTo>
                    <a:pt x="0" y="34056"/>
                  </a:lnTo>
                  <a:lnTo>
                    <a:pt x="2719" y="20799"/>
                  </a:lnTo>
                  <a:lnTo>
                    <a:pt x="10135" y="9973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3"/>
                  </a:lnTo>
                  <a:lnTo>
                    <a:pt x="66553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6017643" y="2324906"/>
              <a:ext cx="75103" cy="739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5496783" y="2324906"/>
              <a:ext cx="75103" cy="739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6539424" y="2324906"/>
              <a:ext cx="75103" cy="739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4975086" y="2324906"/>
              <a:ext cx="75103" cy="7393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3931590" y="2324906"/>
              <a:ext cx="75120" cy="7393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4453304" y="2324906"/>
              <a:ext cx="75103" cy="739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6395849" y="2312445"/>
              <a:ext cx="75103" cy="7393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3788006" y="2312445"/>
              <a:ext cx="75120" cy="7393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53208" y="2312445"/>
              <a:ext cx="75103" cy="7393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5874068" y="2312445"/>
              <a:ext cx="75103" cy="7393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4309729" y="2312445"/>
              <a:ext cx="75103" cy="7393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4831426" y="2312445"/>
              <a:ext cx="75187" cy="7393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4731325" y="2412114"/>
              <a:ext cx="75103" cy="7394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6295664" y="2412115"/>
              <a:ext cx="75103" cy="7394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3687838" y="2412114"/>
              <a:ext cx="75111" cy="739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5773883" y="2412115"/>
              <a:ext cx="75187" cy="739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4209544" y="2412114"/>
              <a:ext cx="75103" cy="7394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5253023" y="2412115"/>
              <a:ext cx="75103" cy="7394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5776797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358" y="34056"/>
                  </a:moveTo>
                  <a:lnTo>
                    <a:pt x="66625" y="47310"/>
                  </a:lnTo>
                  <a:lnTo>
                    <a:pt x="59181" y="58136"/>
                  </a:lnTo>
                  <a:lnTo>
                    <a:pt x="48155" y="65436"/>
                  </a:lnTo>
                  <a:lnTo>
                    <a:pt x="34679" y="68113"/>
                  </a:lnTo>
                  <a:lnTo>
                    <a:pt x="21203" y="65436"/>
                  </a:lnTo>
                  <a:lnTo>
                    <a:pt x="10177" y="58136"/>
                  </a:lnTo>
                  <a:lnTo>
                    <a:pt x="2732" y="47310"/>
                  </a:lnTo>
                  <a:lnTo>
                    <a:pt x="0" y="34056"/>
                  </a:lnTo>
                  <a:lnTo>
                    <a:pt x="2732" y="20799"/>
                  </a:lnTo>
                  <a:lnTo>
                    <a:pt x="10177" y="9973"/>
                  </a:lnTo>
                  <a:lnTo>
                    <a:pt x="21203" y="2675"/>
                  </a:lnTo>
                  <a:lnTo>
                    <a:pt x="34679" y="0"/>
                  </a:lnTo>
                  <a:lnTo>
                    <a:pt x="48155" y="2675"/>
                  </a:lnTo>
                  <a:lnTo>
                    <a:pt x="59180" y="9973"/>
                  </a:lnTo>
                  <a:lnTo>
                    <a:pt x="66625" y="20799"/>
                  </a:lnTo>
                  <a:lnTo>
                    <a:pt x="69358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3690753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37" y="0"/>
                  </a:moveTo>
                  <a:lnTo>
                    <a:pt x="21153" y="2675"/>
                  </a:lnTo>
                  <a:lnTo>
                    <a:pt x="10144" y="9973"/>
                  </a:lnTo>
                  <a:lnTo>
                    <a:pt x="2721" y="20799"/>
                  </a:lnTo>
                  <a:lnTo>
                    <a:pt x="0" y="34056"/>
                  </a:lnTo>
                  <a:lnTo>
                    <a:pt x="2721" y="47310"/>
                  </a:lnTo>
                  <a:lnTo>
                    <a:pt x="10144" y="58136"/>
                  </a:lnTo>
                  <a:lnTo>
                    <a:pt x="21153" y="65436"/>
                  </a:lnTo>
                  <a:lnTo>
                    <a:pt x="34637" y="68113"/>
                  </a:lnTo>
                  <a:lnTo>
                    <a:pt x="48122" y="65436"/>
                  </a:lnTo>
                  <a:lnTo>
                    <a:pt x="59134" y="58136"/>
                  </a:lnTo>
                  <a:lnTo>
                    <a:pt x="66560" y="47310"/>
                  </a:lnTo>
                  <a:lnTo>
                    <a:pt x="69283" y="34056"/>
                  </a:lnTo>
                  <a:lnTo>
                    <a:pt x="66560" y="20799"/>
                  </a:lnTo>
                  <a:lnTo>
                    <a:pt x="59134" y="9973"/>
                  </a:lnTo>
                  <a:lnTo>
                    <a:pt x="48122" y="2675"/>
                  </a:lnTo>
                  <a:lnTo>
                    <a:pt x="3463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3690753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83" y="34056"/>
                  </a:moveTo>
                  <a:lnTo>
                    <a:pt x="66560" y="47310"/>
                  </a:lnTo>
                  <a:lnTo>
                    <a:pt x="59134" y="58136"/>
                  </a:lnTo>
                  <a:lnTo>
                    <a:pt x="48122" y="65436"/>
                  </a:lnTo>
                  <a:lnTo>
                    <a:pt x="34637" y="68113"/>
                  </a:lnTo>
                  <a:lnTo>
                    <a:pt x="21153" y="65436"/>
                  </a:lnTo>
                  <a:lnTo>
                    <a:pt x="10144" y="58136"/>
                  </a:lnTo>
                  <a:lnTo>
                    <a:pt x="2721" y="47310"/>
                  </a:lnTo>
                  <a:lnTo>
                    <a:pt x="0" y="34056"/>
                  </a:lnTo>
                  <a:lnTo>
                    <a:pt x="2721" y="20799"/>
                  </a:lnTo>
                  <a:lnTo>
                    <a:pt x="10144" y="9973"/>
                  </a:lnTo>
                  <a:lnTo>
                    <a:pt x="21153" y="2675"/>
                  </a:lnTo>
                  <a:lnTo>
                    <a:pt x="34637" y="0"/>
                  </a:lnTo>
                  <a:lnTo>
                    <a:pt x="48122" y="2675"/>
                  </a:lnTo>
                  <a:lnTo>
                    <a:pt x="59134" y="9973"/>
                  </a:lnTo>
                  <a:lnTo>
                    <a:pt x="66560" y="20799"/>
                  </a:lnTo>
                  <a:lnTo>
                    <a:pt x="69283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4734240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3" y="47310"/>
                  </a:lnTo>
                  <a:lnTo>
                    <a:pt x="59128" y="58136"/>
                  </a:lnTo>
                  <a:lnTo>
                    <a:pt x="48106" y="65436"/>
                  </a:lnTo>
                  <a:lnTo>
                    <a:pt x="34595" y="68113"/>
                  </a:lnTo>
                  <a:lnTo>
                    <a:pt x="21132" y="65436"/>
                  </a:lnTo>
                  <a:lnTo>
                    <a:pt x="10135" y="58136"/>
                  </a:lnTo>
                  <a:lnTo>
                    <a:pt x="2719" y="47310"/>
                  </a:lnTo>
                  <a:lnTo>
                    <a:pt x="0" y="34056"/>
                  </a:lnTo>
                  <a:lnTo>
                    <a:pt x="2719" y="20799"/>
                  </a:lnTo>
                  <a:lnTo>
                    <a:pt x="10135" y="9973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3"/>
                  </a:lnTo>
                  <a:lnTo>
                    <a:pt x="66553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6298579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595" y="0"/>
                  </a:moveTo>
                  <a:lnTo>
                    <a:pt x="21132" y="2675"/>
                  </a:lnTo>
                  <a:lnTo>
                    <a:pt x="10135" y="9973"/>
                  </a:lnTo>
                  <a:lnTo>
                    <a:pt x="2719" y="20799"/>
                  </a:lnTo>
                  <a:lnTo>
                    <a:pt x="0" y="34056"/>
                  </a:lnTo>
                  <a:lnTo>
                    <a:pt x="2719" y="47310"/>
                  </a:lnTo>
                  <a:lnTo>
                    <a:pt x="10135" y="58136"/>
                  </a:lnTo>
                  <a:lnTo>
                    <a:pt x="21132" y="65436"/>
                  </a:lnTo>
                  <a:lnTo>
                    <a:pt x="34595" y="68113"/>
                  </a:lnTo>
                  <a:lnTo>
                    <a:pt x="48106" y="65436"/>
                  </a:lnTo>
                  <a:lnTo>
                    <a:pt x="59128" y="58136"/>
                  </a:lnTo>
                  <a:lnTo>
                    <a:pt x="66553" y="47310"/>
                  </a:lnTo>
                  <a:lnTo>
                    <a:pt x="69274" y="34056"/>
                  </a:lnTo>
                  <a:lnTo>
                    <a:pt x="66553" y="20799"/>
                  </a:lnTo>
                  <a:lnTo>
                    <a:pt x="59128" y="9973"/>
                  </a:lnTo>
                  <a:lnTo>
                    <a:pt x="48106" y="2675"/>
                  </a:lnTo>
                  <a:lnTo>
                    <a:pt x="34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" name="object 209"/>
            <p:cNvSpPr/>
            <p:nvPr/>
          </p:nvSpPr>
          <p:spPr>
            <a:xfrm>
              <a:off x="6298579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3" y="47310"/>
                  </a:lnTo>
                  <a:lnTo>
                    <a:pt x="59128" y="58136"/>
                  </a:lnTo>
                  <a:lnTo>
                    <a:pt x="48106" y="65436"/>
                  </a:lnTo>
                  <a:lnTo>
                    <a:pt x="34595" y="68113"/>
                  </a:lnTo>
                  <a:lnTo>
                    <a:pt x="21132" y="65436"/>
                  </a:lnTo>
                  <a:lnTo>
                    <a:pt x="10135" y="58136"/>
                  </a:lnTo>
                  <a:lnTo>
                    <a:pt x="2719" y="47310"/>
                  </a:lnTo>
                  <a:lnTo>
                    <a:pt x="0" y="34056"/>
                  </a:lnTo>
                  <a:lnTo>
                    <a:pt x="2719" y="20799"/>
                  </a:lnTo>
                  <a:lnTo>
                    <a:pt x="10135" y="9973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3"/>
                  </a:lnTo>
                  <a:lnTo>
                    <a:pt x="66553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5255937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5" y="47310"/>
                  </a:lnTo>
                  <a:lnTo>
                    <a:pt x="59139" y="58136"/>
                  </a:lnTo>
                  <a:lnTo>
                    <a:pt x="48142" y="65436"/>
                  </a:lnTo>
                  <a:lnTo>
                    <a:pt x="34679" y="68113"/>
                  </a:lnTo>
                  <a:lnTo>
                    <a:pt x="21168" y="65436"/>
                  </a:lnTo>
                  <a:lnTo>
                    <a:pt x="10146" y="58136"/>
                  </a:lnTo>
                  <a:lnTo>
                    <a:pt x="2721" y="47310"/>
                  </a:lnTo>
                  <a:lnTo>
                    <a:pt x="0" y="34056"/>
                  </a:lnTo>
                  <a:lnTo>
                    <a:pt x="2721" y="20799"/>
                  </a:lnTo>
                  <a:lnTo>
                    <a:pt x="10146" y="9973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3"/>
                  </a:lnTo>
                  <a:lnTo>
                    <a:pt x="66555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4212459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79" y="0"/>
                  </a:moveTo>
                  <a:lnTo>
                    <a:pt x="21168" y="2675"/>
                  </a:lnTo>
                  <a:lnTo>
                    <a:pt x="10146" y="9973"/>
                  </a:lnTo>
                  <a:lnTo>
                    <a:pt x="2721" y="20799"/>
                  </a:lnTo>
                  <a:lnTo>
                    <a:pt x="0" y="34056"/>
                  </a:lnTo>
                  <a:lnTo>
                    <a:pt x="2721" y="47310"/>
                  </a:lnTo>
                  <a:lnTo>
                    <a:pt x="10146" y="58136"/>
                  </a:lnTo>
                  <a:lnTo>
                    <a:pt x="21168" y="65436"/>
                  </a:lnTo>
                  <a:lnTo>
                    <a:pt x="34679" y="68113"/>
                  </a:lnTo>
                  <a:lnTo>
                    <a:pt x="48142" y="65436"/>
                  </a:lnTo>
                  <a:lnTo>
                    <a:pt x="59139" y="58136"/>
                  </a:lnTo>
                  <a:lnTo>
                    <a:pt x="66555" y="47310"/>
                  </a:lnTo>
                  <a:lnTo>
                    <a:pt x="69274" y="34056"/>
                  </a:lnTo>
                  <a:lnTo>
                    <a:pt x="66555" y="20799"/>
                  </a:lnTo>
                  <a:lnTo>
                    <a:pt x="59139" y="9973"/>
                  </a:lnTo>
                  <a:lnTo>
                    <a:pt x="48142" y="2675"/>
                  </a:lnTo>
                  <a:lnTo>
                    <a:pt x="34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4212459" y="2521350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56"/>
                  </a:moveTo>
                  <a:lnTo>
                    <a:pt x="66555" y="47310"/>
                  </a:lnTo>
                  <a:lnTo>
                    <a:pt x="59139" y="58136"/>
                  </a:lnTo>
                  <a:lnTo>
                    <a:pt x="48142" y="65436"/>
                  </a:lnTo>
                  <a:lnTo>
                    <a:pt x="34679" y="68113"/>
                  </a:lnTo>
                  <a:lnTo>
                    <a:pt x="21168" y="65436"/>
                  </a:lnTo>
                  <a:lnTo>
                    <a:pt x="10146" y="58136"/>
                  </a:lnTo>
                  <a:lnTo>
                    <a:pt x="2721" y="47310"/>
                  </a:lnTo>
                  <a:lnTo>
                    <a:pt x="0" y="34056"/>
                  </a:lnTo>
                  <a:lnTo>
                    <a:pt x="2721" y="20799"/>
                  </a:lnTo>
                  <a:lnTo>
                    <a:pt x="10146" y="9973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3"/>
                  </a:lnTo>
                  <a:lnTo>
                    <a:pt x="66555" y="20799"/>
                  </a:lnTo>
                  <a:lnTo>
                    <a:pt x="69274" y="34056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33840" y="2281714"/>
              <a:ext cx="75103" cy="739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3668639" y="2281714"/>
              <a:ext cx="75111" cy="739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6276482" y="2281714"/>
              <a:ext cx="75103" cy="739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4712059" y="2281714"/>
              <a:ext cx="75187" cy="739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4190362" y="2281714"/>
              <a:ext cx="75103" cy="7393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5754700" y="2281714"/>
              <a:ext cx="75103" cy="739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4212459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79" y="0"/>
                  </a:moveTo>
                  <a:lnTo>
                    <a:pt x="21168" y="2675"/>
                  </a:lnTo>
                  <a:lnTo>
                    <a:pt x="10146" y="9972"/>
                  </a:lnTo>
                  <a:lnTo>
                    <a:pt x="2721" y="20795"/>
                  </a:lnTo>
                  <a:lnTo>
                    <a:pt x="0" y="34048"/>
                  </a:lnTo>
                  <a:lnTo>
                    <a:pt x="2721" y="47306"/>
                  </a:lnTo>
                  <a:lnTo>
                    <a:pt x="10146" y="58131"/>
                  </a:lnTo>
                  <a:lnTo>
                    <a:pt x="21168" y="65429"/>
                  </a:lnTo>
                  <a:lnTo>
                    <a:pt x="34679" y="68105"/>
                  </a:lnTo>
                  <a:lnTo>
                    <a:pt x="48142" y="65429"/>
                  </a:lnTo>
                  <a:lnTo>
                    <a:pt x="59139" y="58131"/>
                  </a:lnTo>
                  <a:lnTo>
                    <a:pt x="66555" y="47306"/>
                  </a:lnTo>
                  <a:lnTo>
                    <a:pt x="69274" y="34048"/>
                  </a:lnTo>
                  <a:lnTo>
                    <a:pt x="66555" y="20795"/>
                  </a:lnTo>
                  <a:lnTo>
                    <a:pt x="59139" y="9972"/>
                  </a:lnTo>
                  <a:lnTo>
                    <a:pt x="48142" y="2675"/>
                  </a:lnTo>
                  <a:lnTo>
                    <a:pt x="34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4212459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48"/>
                  </a:moveTo>
                  <a:lnTo>
                    <a:pt x="66555" y="47306"/>
                  </a:lnTo>
                  <a:lnTo>
                    <a:pt x="59139" y="58131"/>
                  </a:lnTo>
                  <a:lnTo>
                    <a:pt x="48142" y="65429"/>
                  </a:lnTo>
                  <a:lnTo>
                    <a:pt x="34679" y="68105"/>
                  </a:lnTo>
                  <a:lnTo>
                    <a:pt x="21168" y="65429"/>
                  </a:lnTo>
                  <a:lnTo>
                    <a:pt x="10146" y="58131"/>
                  </a:lnTo>
                  <a:lnTo>
                    <a:pt x="2721" y="47306"/>
                  </a:lnTo>
                  <a:lnTo>
                    <a:pt x="0" y="34048"/>
                  </a:lnTo>
                  <a:lnTo>
                    <a:pt x="2721" y="20795"/>
                  </a:lnTo>
                  <a:lnTo>
                    <a:pt x="10146" y="9972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2"/>
                  </a:lnTo>
                  <a:lnTo>
                    <a:pt x="66555" y="20795"/>
                  </a:lnTo>
                  <a:lnTo>
                    <a:pt x="69274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5255938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48"/>
                  </a:moveTo>
                  <a:lnTo>
                    <a:pt x="66555" y="47306"/>
                  </a:lnTo>
                  <a:lnTo>
                    <a:pt x="59139" y="58131"/>
                  </a:lnTo>
                  <a:lnTo>
                    <a:pt x="48142" y="65429"/>
                  </a:lnTo>
                  <a:lnTo>
                    <a:pt x="34679" y="68105"/>
                  </a:lnTo>
                  <a:lnTo>
                    <a:pt x="21168" y="65429"/>
                  </a:lnTo>
                  <a:lnTo>
                    <a:pt x="10146" y="58131"/>
                  </a:lnTo>
                  <a:lnTo>
                    <a:pt x="2721" y="47306"/>
                  </a:lnTo>
                  <a:lnTo>
                    <a:pt x="0" y="34048"/>
                  </a:lnTo>
                  <a:lnTo>
                    <a:pt x="2721" y="20795"/>
                  </a:lnTo>
                  <a:lnTo>
                    <a:pt x="10146" y="9972"/>
                  </a:lnTo>
                  <a:lnTo>
                    <a:pt x="21168" y="2675"/>
                  </a:lnTo>
                  <a:lnTo>
                    <a:pt x="34679" y="0"/>
                  </a:lnTo>
                  <a:lnTo>
                    <a:pt x="48142" y="2675"/>
                  </a:lnTo>
                  <a:lnTo>
                    <a:pt x="59139" y="9972"/>
                  </a:lnTo>
                  <a:lnTo>
                    <a:pt x="66555" y="20795"/>
                  </a:lnTo>
                  <a:lnTo>
                    <a:pt x="69274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4734240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595" y="0"/>
                  </a:moveTo>
                  <a:lnTo>
                    <a:pt x="21132" y="2675"/>
                  </a:lnTo>
                  <a:lnTo>
                    <a:pt x="10135" y="9972"/>
                  </a:lnTo>
                  <a:lnTo>
                    <a:pt x="2719" y="20795"/>
                  </a:lnTo>
                  <a:lnTo>
                    <a:pt x="0" y="34048"/>
                  </a:lnTo>
                  <a:lnTo>
                    <a:pt x="2719" y="47306"/>
                  </a:lnTo>
                  <a:lnTo>
                    <a:pt x="10135" y="58131"/>
                  </a:lnTo>
                  <a:lnTo>
                    <a:pt x="21132" y="65429"/>
                  </a:lnTo>
                  <a:lnTo>
                    <a:pt x="34595" y="68105"/>
                  </a:lnTo>
                  <a:lnTo>
                    <a:pt x="48106" y="65429"/>
                  </a:lnTo>
                  <a:lnTo>
                    <a:pt x="59128" y="58131"/>
                  </a:lnTo>
                  <a:lnTo>
                    <a:pt x="66553" y="47306"/>
                  </a:lnTo>
                  <a:lnTo>
                    <a:pt x="69274" y="34048"/>
                  </a:lnTo>
                  <a:lnTo>
                    <a:pt x="66553" y="20795"/>
                  </a:lnTo>
                  <a:lnTo>
                    <a:pt x="59128" y="9972"/>
                  </a:lnTo>
                  <a:lnTo>
                    <a:pt x="48106" y="2675"/>
                  </a:lnTo>
                  <a:lnTo>
                    <a:pt x="345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4734240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48"/>
                  </a:moveTo>
                  <a:lnTo>
                    <a:pt x="66553" y="47306"/>
                  </a:lnTo>
                  <a:lnTo>
                    <a:pt x="59128" y="58131"/>
                  </a:lnTo>
                  <a:lnTo>
                    <a:pt x="48106" y="65429"/>
                  </a:lnTo>
                  <a:lnTo>
                    <a:pt x="34595" y="68105"/>
                  </a:lnTo>
                  <a:lnTo>
                    <a:pt x="21132" y="65429"/>
                  </a:lnTo>
                  <a:lnTo>
                    <a:pt x="10135" y="58131"/>
                  </a:lnTo>
                  <a:lnTo>
                    <a:pt x="2719" y="47306"/>
                  </a:lnTo>
                  <a:lnTo>
                    <a:pt x="0" y="34048"/>
                  </a:lnTo>
                  <a:lnTo>
                    <a:pt x="2719" y="20795"/>
                  </a:lnTo>
                  <a:lnTo>
                    <a:pt x="10135" y="9972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2"/>
                  </a:lnTo>
                  <a:lnTo>
                    <a:pt x="66553" y="20795"/>
                  </a:lnTo>
                  <a:lnTo>
                    <a:pt x="69274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3690753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637" y="0"/>
                  </a:moveTo>
                  <a:lnTo>
                    <a:pt x="21153" y="2675"/>
                  </a:lnTo>
                  <a:lnTo>
                    <a:pt x="10144" y="9972"/>
                  </a:lnTo>
                  <a:lnTo>
                    <a:pt x="2721" y="20795"/>
                  </a:lnTo>
                  <a:lnTo>
                    <a:pt x="0" y="34048"/>
                  </a:lnTo>
                  <a:lnTo>
                    <a:pt x="2721" y="47306"/>
                  </a:lnTo>
                  <a:lnTo>
                    <a:pt x="10144" y="58131"/>
                  </a:lnTo>
                  <a:lnTo>
                    <a:pt x="21153" y="65429"/>
                  </a:lnTo>
                  <a:lnTo>
                    <a:pt x="34637" y="68105"/>
                  </a:lnTo>
                  <a:lnTo>
                    <a:pt x="48122" y="65429"/>
                  </a:lnTo>
                  <a:lnTo>
                    <a:pt x="59134" y="58131"/>
                  </a:lnTo>
                  <a:lnTo>
                    <a:pt x="66560" y="47306"/>
                  </a:lnTo>
                  <a:lnTo>
                    <a:pt x="69283" y="34048"/>
                  </a:lnTo>
                  <a:lnTo>
                    <a:pt x="66560" y="20795"/>
                  </a:lnTo>
                  <a:lnTo>
                    <a:pt x="59134" y="9972"/>
                  </a:lnTo>
                  <a:lnTo>
                    <a:pt x="48122" y="2675"/>
                  </a:lnTo>
                  <a:lnTo>
                    <a:pt x="3463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3690753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83" y="34048"/>
                  </a:moveTo>
                  <a:lnTo>
                    <a:pt x="66560" y="47306"/>
                  </a:lnTo>
                  <a:lnTo>
                    <a:pt x="59134" y="58131"/>
                  </a:lnTo>
                  <a:lnTo>
                    <a:pt x="48122" y="65429"/>
                  </a:lnTo>
                  <a:lnTo>
                    <a:pt x="34637" y="68105"/>
                  </a:lnTo>
                  <a:lnTo>
                    <a:pt x="21153" y="65429"/>
                  </a:lnTo>
                  <a:lnTo>
                    <a:pt x="10144" y="58131"/>
                  </a:lnTo>
                  <a:lnTo>
                    <a:pt x="2721" y="47306"/>
                  </a:lnTo>
                  <a:lnTo>
                    <a:pt x="0" y="34048"/>
                  </a:lnTo>
                  <a:lnTo>
                    <a:pt x="2721" y="20795"/>
                  </a:lnTo>
                  <a:lnTo>
                    <a:pt x="10144" y="9972"/>
                  </a:lnTo>
                  <a:lnTo>
                    <a:pt x="21153" y="2675"/>
                  </a:lnTo>
                  <a:lnTo>
                    <a:pt x="34637" y="0"/>
                  </a:lnTo>
                  <a:lnTo>
                    <a:pt x="48122" y="2675"/>
                  </a:lnTo>
                  <a:lnTo>
                    <a:pt x="59134" y="9972"/>
                  </a:lnTo>
                  <a:lnTo>
                    <a:pt x="66560" y="20795"/>
                  </a:lnTo>
                  <a:lnTo>
                    <a:pt x="69283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6298579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595" y="0"/>
                  </a:moveTo>
                  <a:lnTo>
                    <a:pt x="21132" y="2675"/>
                  </a:lnTo>
                  <a:lnTo>
                    <a:pt x="10135" y="9972"/>
                  </a:lnTo>
                  <a:lnTo>
                    <a:pt x="2719" y="20795"/>
                  </a:lnTo>
                  <a:lnTo>
                    <a:pt x="0" y="34048"/>
                  </a:lnTo>
                  <a:lnTo>
                    <a:pt x="2719" y="47306"/>
                  </a:lnTo>
                  <a:lnTo>
                    <a:pt x="10135" y="58131"/>
                  </a:lnTo>
                  <a:lnTo>
                    <a:pt x="21132" y="65429"/>
                  </a:lnTo>
                  <a:lnTo>
                    <a:pt x="34595" y="68105"/>
                  </a:lnTo>
                  <a:lnTo>
                    <a:pt x="48106" y="65429"/>
                  </a:lnTo>
                  <a:lnTo>
                    <a:pt x="59128" y="58131"/>
                  </a:lnTo>
                  <a:lnTo>
                    <a:pt x="66553" y="47306"/>
                  </a:lnTo>
                  <a:lnTo>
                    <a:pt x="69274" y="34048"/>
                  </a:lnTo>
                  <a:lnTo>
                    <a:pt x="66553" y="20795"/>
                  </a:lnTo>
                  <a:lnTo>
                    <a:pt x="59128" y="9972"/>
                  </a:lnTo>
                  <a:lnTo>
                    <a:pt x="48106" y="2675"/>
                  </a:lnTo>
                  <a:lnTo>
                    <a:pt x="34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6298579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274" y="34048"/>
                  </a:moveTo>
                  <a:lnTo>
                    <a:pt x="66553" y="47306"/>
                  </a:lnTo>
                  <a:lnTo>
                    <a:pt x="59128" y="58131"/>
                  </a:lnTo>
                  <a:lnTo>
                    <a:pt x="48106" y="65429"/>
                  </a:lnTo>
                  <a:lnTo>
                    <a:pt x="34595" y="68105"/>
                  </a:lnTo>
                  <a:lnTo>
                    <a:pt x="21132" y="65429"/>
                  </a:lnTo>
                  <a:lnTo>
                    <a:pt x="10135" y="58131"/>
                  </a:lnTo>
                  <a:lnTo>
                    <a:pt x="2719" y="47306"/>
                  </a:lnTo>
                  <a:lnTo>
                    <a:pt x="0" y="34048"/>
                  </a:lnTo>
                  <a:lnTo>
                    <a:pt x="2719" y="20795"/>
                  </a:lnTo>
                  <a:lnTo>
                    <a:pt x="10135" y="9972"/>
                  </a:lnTo>
                  <a:lnTo>
                    <a:pt x="21132" y="2675"/>
                  </a:lnTo>
                  <a:lnTo>
                    <a:pt x="34595" y="0"/>
                  </a:lnTo>
                  <a:lnTo>
                    <a:pt x="48106" y="2675"/>
                  </a:lnTo>
                  <a:lnTo>
                    <a:pt x="59128" y="9972"/>
                  </a:lnTo>
                  <a:lnTo>
                    <a:pt x="66553" y="20795"/>
                  </a:lnTo>
                  <a:lnTo>
                    <a:pt x="69274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8" name="object 228"/>
            <p:cNvSpPr/>
            <p:nvPr/>
          </p:nvSpPr>
          <p:spPr>
            <a:xfrm>
              <a:off x="5776797" y="265175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358" y="34048"/>
                  </a:moveTo>
                  <a:lnTo>
                    <a:pt x="66625" y="47306"/>
                  </a:lnTo>
                  <a:lnTo>
                    <a:pt x="59181" y="58131"/>
                  </a:lnTo>
                  <a:lnTo>
                    <a:pt x="48155" y="65429"/>
                  </a:lnTo>
                  <a:lnTo>
                    <a:pt x="34679" y="68105"/>
                  </a:lnTo>
                  <a:lnTo>
                    <a:pt x="21203" y="65429"/>
                  </a:lnTo>
                  <a:lnTo>
                    <a:pt x="10177" y="58131"/>
                  </a:lnTo>
                  <a:lnTo>
                    <a:pt x="2732" y="47306"/>
                  </a:lnTo>
                  <a:lnTo>
                    <a:pt x="0" y="34048"/>
                  </a:lnTo>
                  <a:lnTo>
                    <a:pt x="2732" y="20795"/>
                  </a:lnTo>
                  <a:lnTo>
                    <a:pt x="10177" y="9972"/>
                  </a:lnTo>
                  <a:lnTo>
                    <a:pt x="21203" y="2675"/>
                  </a:lnTo>
                  <a:lnTo>
                    <a:pt x="34679" y="0"/>
                  </a:lnTo>
                  <a:lnTo>
                    <a:pt x="48155" y="2675"/>
                  </a:lnTo>
                  <a:lnTo>
                    <a:pt x="59180" y="9972"/>
                  </a:lnTo>
                  <a:lnTo>
                    <a:pt x="66625" y="20795"/>
                  </a:lnTo>
                  <a:lnTo>
                    <a:pt x="69358" y="34048"/>
                  </a:lnTo>
                  <a:close/>
                </a:path>
              </a:pathLst>
            </a:custGeom>
            <a:ln w="5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1" name="Rectangle 230">
            <a:extLst>
              <a:ext uri="{FF2B5EF4-FFF2-40B4-BE49-F238E27FC236}">
                <a16:creationId xmlns:a16="http://schemas.microsoft.com/office/drawing/2014/main" id="{04E86375-D1E4-498F-A740-ACECCEE1CD89}"/>
              </a:ext>
            </a:extLst>
          </p:cNvPr>
          <p:cNvSpPr/>
          <p:nvPr/>
        </p:nvSpPr>
        <p:spPr>
          <a:xfrm>
            <a:off x="8893930" y="1962621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15" defTabSz="922675">
              <a:spcBef>
                <a:spcPts val="61"/>
              </a:spcBef>
            </a:pP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Buffering</a:t>
            </a:r>
            <a:r>
              <a:rPr lang="en-US" sz="18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range/region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7480E8A-CD47-4FF4-8257-7BB5BD2F5AF7}"/>
              </a:ext>
            </a:extLst>
          </p:cNvPr>
          <p:cNvSpPr txBox="1"/>
          <p:nvPr/>
        </p:nvSpPr>
        <p:spPr>
          <a:xfrm>
            <a:off x="4724125" y="24141"/>
            <a:ext cx="4072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22675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Why Weak Acids are Buffers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C9A681F8-0A30-4F0F-A6F6-89D640BA8052}"/>
              </a:ext>
            </a:extLst>
          </p:cNvPr>
          <p:cNvSpPr/>
          <p:nvPr/>
        </p:nvSpPr>
        <p:spPr>
          <a:xfrm>
            <a:off x="9057896" y="4559204"/>
            <a:ext cx="4104299" cy="261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15" marR="5126" defTabSz="922675">
              <a:lnSpc>
                <a:spcPct val="101800"/>
              </a:lnSpc>
              <a:spcBef>
                <a:spcPts val="65"/>
              </a:spcBef>
            </a:pP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Buffering capacity: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acid or base that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absorbed by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solution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within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region.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acid, and where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relative to  the edges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buffer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region.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higher concentration 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acid,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the</a:t>
            </a:r>
            <a:r>
              <a:rPr lang="en-US" sz="18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087E9253-082A-476C-AEB7-353C3D3DF1FB}"/>
              </a:ext>
            </a:extLst>
          </p:cNvPr>
          <p:cNvCxnSpPr>
            <a:cxnSpLocks/>
          </p:cNvCxnSpPr>
          <p:nvPr/>
        </p:nvCxnSpPr>
        <p:spPr>
          <a:xfrm>
            <a:off x="7689188" y="3836550"/>
            <a:ext cx="1157" cy="47391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B36DC6C5-0976-4FF0-95A1-EADB13EC4A11}"/>
              </a:ext>
            </a:extLst>
          </p:cNvPr>
          <p:cNvCxnSpPr>
            <a:cxnSpLocks/>
          </p:cNvCxnSpPr>
          <p:nvPr/>
        </p:nvCxnSpPr>
        <p:spPr>
          <a:xfrm>
            <a:off x="5370608" y="3861123"/>
            <a:ext cx="0" cy="44887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65E08D55-19B0-4014-8C2B-4135F98CDB20}"/>
              </a:ext>
            </a:extLst>
          </p:cNvPr>
          <p:cNvSpPr txBox="1"/>
          <p:nvPr/>
        </p:nvSpPr>
        <p:spPr>
          <a:xfrm>
            <a:off x="968053" y="5071395"/>
            <a:ext cx="716425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2675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Predominant reactions in:</a:t>
            </a:r>
          </a:p>
          <a:p>
            <a:pPr marL="461338" lvl="1" defTabSz="922675"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Region A: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</a:rPr>
              <a:t>Added OH- removes H+ from solution, raising pH </a:t>
            </a:r>
          </a:p>
          <a:p>
            <a:pPr marL="461338" lvl="1" defTabSz="922675"/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61338" lvl="1" defTabSz="922675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Region B: 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</a:rPr>
              <a:t>As OH- is added, weak acid deprotonated, released proton contributes to the pH, reducing the change in pH</a:t>
            </a:r>
          </a:p>
          <a:p>
            <a:pPr marL="461338" lvl="1" defTabSz="922675"/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61338" lvl="1" defTabSz="922675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Region C: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</a:rPr>
              <a:t>Added OH- removes H+ from solution, raising pH 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4F917586-9947-C19D-6881-7FD869B0F52B}"/>
              </a:ext>
            </a:extLst>
          </p:cNvPr>
          <p:cNvSpPr txBox="1"/>
          <p:nvPr/>
        </p:nvSpPr>
        <p:spPr>
          <a:xfrm>
            <a:off x="8897326" y="506168"/>
            <a:ext cx="3081527" cy="1042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Equivalents NaOH </a:t>
            </a:r>
            <a:r>
              <a:rPr lang="en-US" dirty="0">
                <a:latin typeface="Arial" panose="020B0604020202020204" pitchFamily="34" charset="0"/>
              </a:rPr>
              <a:t>= </a:t>
            </a:r>
          </a:p>
          <a:p>
            <a:r>
              <a:rPr lang="en-US" dirty="0">
                <a:latin typeface="Arial" panose="020B0604020202020204" pitchFamily="34" charset="0"/>
              </a:rPr>
              <a:t>moles NaOH/mole of weak acid</a:t>
            </a:r>
          </a:p>
        </p:txBody>
      </p:sp>
      <p:sp>
        <p:nvSpPr>
          <p:cNvPr id="242" name="Date Placeholder 241">
            <a:extLst>
              <a:ext uri="{FF2B5EF4-FFF2-40B4-BE49-F238E27FC236}">
                <a16:creationId xmlns:a16="http://schemas.microsoft.com/office/drawing/2014/main" id="{2F8DB026-0DA0-155C-7C45-F224204863E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5C60513-89B4-451C-B88D-44F5B0A8575C}" type="datetime1">
              <a:rPr lang="en-US" smtClean="0"/>
              <a:t>8/26/2024</a:t>
            </a:fld>
            <a:endParaRPr lang="en-US"/>
          </a:p>
        </p:txBody>
      </p:sp>
      <p:sp>
        <p:nvSpPr>
          <p:cNvPr id="243" name="Footer Placeholder 242">
            <a:extLst>
              <a:ext uri="{FF2B5EF4-FFF2-40B4-BE49-F238E27FC236}">
                <a16:creationId xmlns:a16="http://schemas.microsoft.com/office/drawing/2014/main" id="{FD019DF2-587D-A72E-0D27-BC65027F5AA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44" name="Slide Number Placeholder 243">
            <a:extLst>
              <a:ext uri="{FF2B5EF4-FFF2-40B4-BE49-F238E27FC236}">
                <a16:creationId xmlns:a16="http://schemas.microsoft.com/office/drawing/2014/main" id="{F4AAC460-2C45-D7D5-69FC-1E971180CB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17</a:t>
            </a:fld>
            <a:endParaRPr lang="en-US" dirty="0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88EA580-DAF7-91A0-C3E4-DA1AF3F0DE9E}"/>
              </a:ext>
            </a:extLst>
          </p:cNvPr>
          <p:cNvGrpSpPr/>
          <p:nvPr/>
        </p:nvGrpSpPr>
        <p:grpSpPr>
          <a:xfrm>
            <a:off x="9408065" y="2557641"/>
            <a:ext cx="416880" cy="368640"/>
            <a:chOff x="9408065" y="2557641"/>
            <a:chExt cx="41688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4DD6D77-CC6F-862A-2007-8D6E7A393D0D}"/>
                    </a:ext>
                  </a:extLst>
                </p14:cNvPr>
                <p14:cNvContentPartPr/>
                <p14:nvPr/>
              </p14:nvContentPartPr>
              <p14:xfrm>
                <a:off x="9474305" y="2702001"/>
                <a:ext cx="30240" cy="224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4DD6D77-CC6F-862A-2007-8D6E7A393D0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65665" y="2693361"/>
                  <a:ext cx="47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8BCECFF-0766-111B-315B-D9332263DC31}"/>
                    </a:ext>
                  </a:extLst>
                </p14:cNvPr>
                <p14:cNvContentPartPr/>
                <p14:nvPr/>
              </p14:nvContentPartPr>
              <p14:xfrm>
                <a:off x="9408065" y="2674281"/>
                <a:ext cx="170640" cy="128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8BCECFF-0766-111B-315B-D9332263DC3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99065" y="2665641"/>
                  <a:ext cx="188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0797615-74E6-6BDA-CE3F-04B17189C172}"/>
                    </a:ext>
                  </a:extLst>
                </p14:cNvPr>
                <p14:cNvContentPartPr/>
                <p14:nvPr/>
              </p14:nvContentPartPr>
              <p14:xfrm>
                <a:off x="9616505" y="2564481"/>
                <a:ext cx="46440" cy="210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0797615-74E6-6BDA-CE3F-04B17189C17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7865" y="2555481"/>
                  <a:ext cx="64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C2FB06A-B169-76D7-BB87-70A12EE1BC47}"/>
                    </a:ext>
                  </a:extLst>
                </p14:cNvPr>
                <p14:cNvContentPartPr/>
                <p14:nvPr/>
              </p14:nvContentPartPr>
              <p14:xfrm>
                <a:off x="9604985" y="2557641"/>
                <a:ext cx="219960" cy="234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C2FB06A-B169-76D7-BB87-70A12EE1BC4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96345" y="2549001"/>
                  <a:ext cx="23760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7149284E-08AC-48F6-D636-C8E825870A05}"/>
                  </a:ext>
                </a:extLst>
              </p14:cNvPr>
              <p14:cNvContentPartPr/>
              <p14:nvPr/>
            </p14:nvContentPartPr>
            <p14:xfrm>
              <a:off x="10115105" y="2603001"/>
              <a:ext cx="141120" cy="234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7149284E-08AC-48F6-D636-C8E825870A0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06105" y="2594001"/>
                <a:ext cx="1587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BE78CB30-C793-B6C3-FEBE-7A04622197EE}"/>
                  </a:ext>
                </a:extLst>
              </p14:cNvPr>
              <p14:cNvContentPartPr/>
              <p14:nvPr/>
            </p14:nvContentPartPr>
            <p14:xfrm>
              <a:off x="10169105" y="2711721"/>
              <a:ext cx="184320" cy="270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BE78CB30-C793-B6C3-FEBE-7A04622197E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160465" y="2703081"/>
                <a:ext cx="201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42BD7F9-AFC2-6FF9-D879-1AD82E217D23}"/>
              </a:ext>
            </a:extLst>
          </p:cNvPr>
          <p:cNvGrpSpPr/>
          <p:nvPr/>
        </p:nvGrpSpPr>
        <p:grpSpPr>
          <a:xfrm>
            <a:off x="10623425" y="2481321"/>
            <a:ext cx="1271520" cy="385560"/>
            <a:chOff x="10623425" y="2481321"/>
            <a:chExt cx="127152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2AE1153-9074-228C-4CAE-A61EE3D0ED3D}"/>
                    </a:ext>
                  </a:extLst>
                </p14:cNvPr>
                <p14:cNvContentPartPr/>
                <p14:nvPr/>
              </p14:nvContentPartPr>
              <p14:xfrm>
                <a:off x="10623425" y="2638281"/>
                <a:ext cx="141840" cy="228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2AE1153-9074-228C-4CAE-A61EE3D0ED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14785" y="2629281"/>
                  <a:ext cx="159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55210EF-FC78-7B0C-BD43-E3D8CF03BEF9}"/>
                    </a:ext>
                  </a:extLst>
                </p14:cNvPr>
                <p14:cNvContentPartPr/>
                <p14:nvPr/>
              </p14:nvContentPartPr>
              <p14:xfrm>
                <a:off x="10885865" y="2481321"/>
                <a:ext cx="39600" cy="226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55210EF-FC78-7B0C-BD43-E3D8CF03BE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77225" y="2472681"/>
                  <a:ext cx="57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E580CD4-553B-07C4-9DDB-E477FFF448F5}"/>
                    </a:ext>
                  </a:extLst>
                </p14:cNvPr>
                <p14:cNvContentPartPr/>
                <p14:nvPr/>
              </p14:nvContentPartPr>
              <p14:xfrm>
                <a:off x="10922585" y="2519121"/>
                <a:ext cx="143640" cy="146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E580CD4-553B-07C4-9DDB-E477FFF448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13945" y="2510121"/>
                  <a:ext cx="161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EC2B828-0988-22E5-E7CB-77EA44AC51AA}"/>
                    </a:ext>
                  </a:extLst>
                </p14:cNvPr>
                <p14:cNvContentPartPr/>
                <p14:nvPr/>
              </p14:nvContentPartPr>
              <p14:xfrm>
                <a:off x="11105825" y="2509761"/>
                <a:ext cx="424800" cy="209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EC2B828-0988-22E5-E7CB-77EA44AC51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96825" y="2500761"/>
                  <a:ext cx="442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A9656EE-263B-098D-ABBA-AEDB86A43249}"/>
                    </a:ext>
                  </a:extLst>
                </p14:cNvPr>
                <p14:cNvContentPartPr/>
                <p14:nvPr/>
              </p14:nvContentPartPr>
              <p14:xfrm>
                <a:off x="11447105" y="2487081"/>
                <a:ext cx="37800" cy="165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A9656EE-263B-098D-ABBA-AEDB86A4324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38465" y="2478441"/>
                  <a:ext cx="55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D9C0EB6-B5CB-2662-10AE-34F490A6DD4C}"/>
                    </a:ext>
                  </a:extLst>
                </p14:cNvPr>
                <p14:cNvContentPartPr/>
                <p14:nvPr/>
              </p14:nvContentPartPr>
              <p14:xfrm>
                <a:off x="11455385" y="2495361"/>
                <a:ext cx="439560" cy="305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D9C0EB6-B5CB-2662-10AE-34F490A6DD4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46385" y="2486361"/>
                  <a:ext cx="457200" cy="32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C4D3E9FA-1359-D31D-8B4A-F3D75046D165}"/>
                  </a:ext>
                </a:extLst>
              </p14:cNvPr>
              <p14:cNvContentPartPr/>
              <p14:nvPr/>
            </p14:nvContentPartPr>
            <p14:xfrm>
              <a:off x="9031145" y="833601"/>
              <a:ext cx="2144160" cy="565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C4D3E9FA-1359-D31D-8B4A-F3D75046D16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22145" y="824961"/>
                <a:ext cx="2161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8D8F5C6-ED8C-F9ED-BFCC-6650E7D40C25}"/>
                  </a:ext>
                </a:extLst>
              </p14:cNvPr>
              <p14:cNvContentPartPr/>
              <p14:nvPr/>
            </p14:nvContentPartPr>
            <p14:xfrm>
              <a:off x="5052425" y="905601"/>
              <a:ext cx="385200" cy="4417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8D8F5C6-ED8C-F9ED-BFCC-6650E7D40C2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43425" y="896961"/>
                <a:ext cx="4028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DE5461BD-1C8E-68EA-7168-F0BA7A68955E}"/>
                  </a:ext>
                </a:extLst>
              </p14:cNvPr>
              <p14:cNvContentPartPr/>
              <p14:nvPr/>
            </p14:nvContentPartPr>
            <p14:xfrm>
              <a:off x="6370385" y="940881"/>
              <a:ext cx="332280" cy="2991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DE5461BD-1C8E-68EA-7168-F0BA7A68955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61385" y="932241"/>
                <a:ext cx="349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29FA03AF-2212-FC79-04DA-915160F42722}"/>
                  </a:ext>
                </a:extLst>
              </p14:cNvPr>
              <p14:cNvContentPartPr/>
              <p14:nvPr/>
            </p14:nvContentPartPr>
            <p14:xfrm>
              <a:off x="7676105" y="997761"/>
              <a:ext cx="320760" cy="2462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29FA03AF-2212-FC79-04DA-915160F4272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67105" y="988761"/>
                <a:ext cx="338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EF69E8E-6E8D-CFE3-8E51-3E199D967823}"/>
                  </a:ext>
                </a:extLst>
              </p14:cNvPr>
              <p14:cNvContentPartPr/>
              <p14:nvPr/>
            </p14:nvContentPartPr>
            <p14:xfrm>
              <a:off x="5861345" y="3700641"/>
              <a:ext cx="1333800" cy="3434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EF69E8E-6E8D-CFE3-8E51-3E199D96782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852705" y="3692001"/>
                <a:ext cx="13514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7975001F-D8F6-EC3F-094F-A8BA8379C952}"/>
                  </a:ext>
                </a:extLst>
              </p14:cNvPr>
              <p14:cNvContentPartPr/>
              <p14:nvPr/>
            </p14:nvContentPartPr>
            <p14:xfrm>
              <a:off x="4359065" y="5005641"/>
              <a:ext cx="681480" cy="3157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7975001F-D8F6-EC3F-094F-A8BA8379C95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50425" y="4996641"/>
                <a:ext cx="6991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DD0C1CD3-75D4-8795-418B-25C7B7C0E8B2}"/>
                  </a:ext>
                </a:extLst>
              </p14:cNvPr>
              <p14:cNvContentPartPr/>
              <p14:nvPr/>
            </p14:nvContentPartPr>
            <p14:xfrm>
              <a:off x="8008385" y="4967481"/>
              <a:ext cx="514800" cy="3276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DD0C1CD3-75D4-8795-418B-25C7B7C0E8B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999385" y="4958481"/>
                <a:ext cx="532440" cy="34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1926BCE-C8B2-3C21-ED8C-97729AD3A732}"/>
              </a:ext>
            </a:extLst>
          </p:cNvPr>
          <p:cNvGrpSpPr/>
          <p:nvPr/>
        </p:nvGrpSpPr>
        <p:grpSpPr>
          <a:xfrm>
            <a:off x="5066105" y="2040321"/>
            <a:ext cx="2541240" cy="1371240"/>
            <a:chOff x="5066105" y="2040321"/>
            <a:chExt cx="2541240" cy="13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FE4F453-135B-4F7D-4B14-433A5323B327}"/>
                    </a:ext>
                  </a:extLst>
                </p14:cNvPr>
                <p14:cNvContentPartPr/>
                <p14:nvPr/>
              </p14:nvContentPartPr>
              <p14:xfrm>
                <a:off x="5722385" y="2613801"/>
                <a:ext cx="21600" cy="215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FE4F453-135B-4F7D-4B14-433A5323B32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13745" y="2604801"/>
                  <a:ext cx="39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3D42F87-879D-110F-D4A3-4A9D2EDE2D07}"/>
                    </a:ext>
                  </a:extLst>
                </p14:cNvPr>
                <p14:cNvContentPartPr/>
                <p14:nvPr/>
              </p14:nvContentPartPr>
              <p14:xfrm>
                <a:off x="5711945" y="2603721"/>
                <a:ext cx="163440" cy="154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3D42F87-879D-110F-D4A3-4A9D2EDE2D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03305" y="2594721"/>
                  <a:ext cx="181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EF215AD-533A-3A24-670D-BB34EBB05F3A}"/>
                    </a:ext>
                  </a:extLst>
                </p14:cNvPr>
                <p14:cNvContentPartPr/>
                <p14:nvPr/>
              </p14:nvContentPartPr>
              <p14:xfrm>
                <a:off x="5956025" y="2556561"/>
                <a:ext cx="157680" cy="199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EF215AD-533A-3A24-670D-BB34EBB05F3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47025" y="2547561"/>
                  <a:ext cx="175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072315B-954B-5733-F4C3-85223E5AE7B0}"/>
                    </a:ext>
                  </a:extLst>
                </p14:cNvPr>
                <p14:cNvContentPartPr/>
                <p14:nvPr/>
              </p14:nvContentPartPr>
              <p14:xfrm>
                <a:off x="5988785" y="2653041"/>
                <a:ext cx="136440" cy="51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072315B-954B-5733-F4C3-85223E5AE7B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79785" y="2644401"/>
                  <a:ext cx="154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B5F3097-2385-BDB1-204C-D42F80B8289E}"/>
                    </a:ext>
                  </a:extLst>
                </p14:cNvPr>
                <p14:cNvContentPartPr/>
                <p14:nvPr/>
              </p14:nvContentPartPr>
              <p14:xfrm>
                <a:off x="6235025" y="2500761"/>
                <a:ext cx="261360" cy="147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B5F3097-2385-BDB1-204C-D42F80B8289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26025" y="2492121"/>
                  <a:ext cx="279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3B180C5-4E03-7C6F-AE19-7DBB24D1FDF4}"/>
                    </a:ext>
                  </a:extLst>
                </p14:cNvPr>
                <p14:cNvContentPartPr/>
                <p14:nvPr/>
              </p14:nvContentPartPr>
              <p14:xfrm>
                <a:off x="6621665" y="2424801"/>
                <a:ext cx="168480" cy="229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3B180C5-4E03-7C6F-AE19-7DBB24D1FDF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13025" y="2416161"/>
                  <a:ext cx="186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5F946EC-02F2-BBD8-4770-4CA87B2C847A}"/>
                    </a:ext>
                  </a:extLst>
                </p14:cNvPr>
                <p14:cNvContentPartPr/>
                <p14:nvPr/>
              </p14:nvContentPartPr>
              <p14:xfrm>
                <a:off x="6661625" y="2529921"/>
                <a:ext cx="149760" cy="49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5F946EC-02F2-BBD8-4770-4CA87B2C847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52985" y="2520921"/>
                  <a:ext cx="167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7A8C3B6-AD28-4DD0-C6D3-65239C58F435}"/>
                    </a:ext>
                  </a:extLst>
                </p14:cNvPr>
                <p14:cNvContentPartPr/>
                <p14:nvPr/>
              </p14:nvContentPartPr>
              <p14:xfrm>
                <a:off x="6999305" y="2417961"/>
                <a:ext cx="173880" cy="136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7A8C3B6-AD28-4DD0-C6D3-65239C58F43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90665" y="2409321"/>
                  <a:ext cx="191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92CEC11-DF2F-2932-096F-ED1C8A666AB7}"/>
                    </a:ext>
                  </a:extLst>
                </p14:cNvPr>
                <p14:cNvContentPartPr/>
                <p14:nvPr/>
              </p14:nvContentPartPr>
              <p14:xfrm>
                <a:off x="7263905" y="2421561"/>
                <a:ext cx="38520" cy="132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92CEC11-DF2F-2932-096F-ED1C8A666AB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54905" y="2412561"/>
                  <a:ext cx="56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23DDB3C-6F70-E0A0-6945-3D340EA110CD}"/>
                    </a:ext>
                  </a:extLst>
                </p14:cNvPr>
                <p14:cNvContentPartPr/>
                <p14:nvPr/>
              </p14:nvContentPartPr>
              <p14:xfrm>
                <a:off x="7302065" y="2311401"/>
                <a:ext cx="305280" cy="231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23DDB3C-6F70-E0A0-6945-3D340EA110C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93065" y="2302761"/>
                  <a:ext cx="322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85459A0-4ACD-16D4-0577-37C56C776D6F}"/>
                    </a:ext>
                  </a:extLst>
                </p14:cNvPr>
                <p14:cNvContentPartPr/>
                <p14:nvPr/>
              </p14:nvContentPartPr>
              <p14:xfrm>
                <a:off x="7541105" y="2251641"/>
                <a:ext cx="33120" cy="168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85459A0-4ACD-16D4-0577-37C56C776D6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32105" y="2242641"/>
                  <a:ext cx="50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BDDB4FC-5595-BD52-47CC-4EF269895440}"/>
                    </a:ext>
                  </a:extLst>
                </p14:cNvPr>
                <p14:cNvContentPartPr/>
                <p14:nvPr/>
              </p14:nvContentPartPr>
              <p14:xfrm>
                <a:off x="7313585" y="2642601"/>
                <a:ext cx="223200" cy="19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BDDB4FC-5595-BD52-47CC-4EF26989544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04585" y="2633961"/>
                  <a:ext cx="240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C7E687E-2417-B360-9B99-792DC95C74A1}"/>
                    </a:ext>
                  </a:extLst>
                </p14:cNvPr>
                <p14:cNvContentPartPr/>
                <p14:nvPr/>
              </p14:nvContentPartPr>
              <p14:xfrm>
                <a:off x="5153225" y="2100081"/>
                <a:ext cx="1949760" cy="996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C7E687E-2417-B360-9B99-792DC95C74A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44585" y="2091081"/>
                  <a:ext cx="196740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5E63550-276F-06B3-4141-71609C87D491}"/>
                    </a:ext>
                  </a:extLst>
                </p14:cNvPr>
                <p14:cNvContentPartPr/>
                <p14:nvPr/>
              </p14:nvContentPartPr>
              <p14:xfrm>
                <a:off x="7070945" y="2055441"/>
                <a:ext cx="55800" cy="162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5E63550-276F-06B3-4141-71609C87D4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61945" y="2046801"/>
                  <a:ext cx="73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2D03F37-F6F3-4873-77C6-CFF8E4D1E1CA}"/>
                    </a:ext>
                  </a:extLst>
                </p14:cNvPr>
                <p14:cNvContentPartPr/>
                <p14:nvPr/>
              </p14:nvContentPartPr>
              <p14:xfrm>
                <a:off x="5899145" y="2145081"/>
                <a:ext cx="69480" cy="77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2D03F37-F6F3-4873-77C6-CFF8E4D1E1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90145" y="2136441"/>
                  <a:ext cx="87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3956009-504D-76A1-8196-EB449FC8ACEA}"/>
                    </a:ext>
                  </a:extLst>
                </p14:cNvPr>
                <p14:cNvContentPartPr/>
                <p14:nvPr/>
              </p14:nvContentPartPr>
              <p14:xfrm>
                <a:off x="5902745" y="2040321"/>
                <a:ext cx="38520" cy="1371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3956009-504D-76A1-8196-EB449FC8ACE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94105" y="2031321"/>
                  <a:ext cx="56160" cy="13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CC61281-3820-C478-CF93-F40ABD92126A}"/>
                    </a:ext>
                  </a:extLst>
                </p14:cNvPr>
                <p14:cNvContentPartPr/>
                <p14:nvPr/>
              </p14:nvContentPartPr>
              <p14:xfrm>
                <a:off x="5066105" y="3210321"/>
                <a:ext cx="843480" cy="49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CC61281-3820-C478-CF93-F40ABD92126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57465" y="3201321"/>
                  <a:ext cx="861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13CB58F-C428-4109-4EFF-427FDEFD65CD}"/>
                    </a:ext>
                  </a:extLst>
                </p14:cNvPr>
                <p14:cNvContentPartPr/>
                <p14:nvPr/>
              </p14:nvContentPartPr>
              <p14:xfrm>
                <a:off x="5817425" y="3196281"/>
                <a:ext cx="77040" cy="156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13CB58F-C428-4109-4EFF-427FDEFD65C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08425" y="3187641"/>
                  <a:ext cx="946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019BF637-5AB0-8A72-6DAA-6C418FBBAF56}"/>
              </a:ext>
            </a:extLst>
          </p:cNvPr>
          <p:cNvGrpSpPr/>
          <p:nvPr/>
        </p:nvGrpSpPr>
        <p:grpSpPr>
          <a:xfrm>
            <a:off x="5154305" y="3304281"/>
            <a:ext cx="351360" cy="261360"/>
            <a:chOff x="5154305" y="3304281"/>
            <a:chExt cx="35136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8232073-E4E9-F8D7-6136-2D4EC50F5D70}"/>
                    </a:ext>
                  </a:extLst>
                </p14:cNvPr>
                <p14:cNvContentPartPr/>
                <p14:nvPr/>
              </p14:nvContentPartPr>
              <p14:xfrm>
                <a:off x="5237105" y="3304281"/>
                <a:ext cx="89640" cy="257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8232073-E4E9-F8D7-6136-2D4EC50F5D7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28105" y="3295281"/>
                  <a:ext cx="107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7F79FB7-B720-60EC-BC86-F0B3D0B277F3}"/>
                    </a:ext>
                  </a:extLst>
                </p14:cNvPr>
                <p14:cNvContentPartPr/>
                <p14:nvPr/>
              </p14:nvContentPartPr>
              <p14:xfrm>
                <a:off x="5154305" y="3432801"/>
                <a:ext cx="139320" cy="63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7F79FB7-B720-60EC-BC86-F0B3D0B277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45665" y="3423801"/>
                  <a:ext cx="156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6A5717D-C2DD-67D7-48E3-7B44FE32B82E}"/>
                    </a:ext>
                  </a:extLst>
                </p14:cNvPr>
                <p14:cNvContentPartPr/>
                <p14:nvPr/>
              </p14:nvContentPartPr>
              <p14:xfrm>
                <a:off x="5390105" y="3409401"/>
                <a:ext cx="115560" cy="156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6A5717D-C2DD-67D7-48E3-7B44FE32B8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81105" y="3400401"/>
                  <a:ext cx="133200" cy="1738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2275" y="228003"/>
            <a:ext cx="7548051" cy="879799"/>
          </a:xfrm>
          <a:prstGeom prst="rect">
            <a:avLst/>
          </a:prstGeom>
        </p:spPr>
        <p:txBody>
          <a:bodyPr vert="horz" wrap="square" lIns="0" tIns="8330" rIns="0" bIns="0" rtlCol="0">
            <a:spAutoFit/>
          </a:bodyPr>
          <a:lstStyle/>
          <a:p>
            <a:pPr marL="12815" marR="5126" defTabSz="922675">
              <a:lnSpc>
                <a:spcPct val="101899"/>
              </a:lnSpc>
              <a:spcBef>
                <a:spcPts val="65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Buffers Construction: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determine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[A-]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[HA]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(=R)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give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pH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708" defTabSz="922675">
              <a:spcBef>
                <a:spcPts val="3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Problems 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Monoprotic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118" y="1053559"/>
            <a:ext cx="11138753" cy="2347646"/>
          </a:xfrm>
          <a:prstGeom prst="rect">
            <a:avLst/>
          </a:prstGeom>
        </p:spPr>
        <p:txBody>
          <a:bodyPr vert="horz" wrap="square" lIns="0" tIns="28192" rIns="0" bIns="0" rtlCol="0">
            <a:spAutoFit/>
          </a:bodyPr>
          <a:lstStyle/>
          <a:p>
            <a:pPr marL="525412" indent="-231309" defTabSz="922675">
              <a:spcBef>
                <a:spcPts val="221"/>
              </a:spcBef>
              <a:buFont typeface="Symbol"/>
              <a:buChar char=""/>
              <a:tabLst>
                <a:tab pos="524771" algn="l"/>
                <a:tab pos="525412" algn="l"/>
              </a:tabLst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[HA]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[A]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12" indent="-231309" defTabSz="922675">
              <a:spcBef>
                <a:spcPts val="121"/>
              </a:spcBef>
              <a:buFont typeface="Symbol"/>
              <a:buChar char=""/>
              <a:tabLst>
                <a:tab pos="524771" algn="l"/>
                <a:tab pos="525412" algn="l"/>
              </a:tabLst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V, pH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12" indent="-231309" defTabSz="922675">
              <a:spcBef>
                <a:spcPts val="111"/>
              </a:spcBef>
              <a:buFont typeface="Symbol"/>
              <a:buChar char=""/>
              <a:tabLst>
                <a:tab pos="524771" algn="l"/>
                <a:tab pos="525412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acids and their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sz="18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2675">
              <a:spcBef>
                <a:spcPts val="36"/>
              </a:spcBef>
            </a:pP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74" defTabSz="922675"/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269" indent="-201835" defTabSz="922675">
              <a:spcBef>
                <a:spcPts val="36"/>
              </a:spcBef>
              <a:buFontTx/>
              <a:buAutoNum type="arabicPeriod"/>
              <a:tabLst>
                <a:tab pos="265910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weak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pK</a:t>
            </a:r>
            <a:r>
              <a:rPr sz="1800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one pH unit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sz="1800" spc="-14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269" indent="-201835" defTabSz="922675">
              <a:spcBef>
                <a:spcPts val="31"/>
              </a:spcBef>
              <a:buFontTx/>
              <a:buAutoNum type="arabicPeriod"/>
              <a:tabLst>
                <a:tab pos="265910" algn="l"/>
              </a:tabLst>
            </a:pP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desired pH,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800" spc="-11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910" indent="-201835" defTabSz="922675">
              <a:spcBef>
                <a:spcPts val="36"/>
              </a:spcBef>
              <a:buFontTx/>
              <a:buAutoNum type="arabicPeriod"/>
              <a:tabLst>
                <a:tab pos="265910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this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[HA]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by one of the following</a:t>
            </a:r>
            <a:r>
              <a:rPr sz="18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8394FF-7FA7-44E1-BF99-E071AA761CDD}"/>
              </a:ext>
            </a:extLst>
          </p:cNvPr>
          <p:cNvGrpSpPr/>
          <p:nvPr/>
        </p:nvGrpSpPr>
        <p:grpSpPr>
          <a:xfrm>
            <a:off x="8899798" y="-3267"/>
            <a:ext cx="2548736" cy="779662"/>
            <a:chOff x="7444418" y="2415116"/>
            <a:chExt cx="2087763" cy="772663"/>
          </a:xfrm>
        </p:grpSpPr>
        <p:sp>
          <p:nvSpPr>
            <p:cNvPr id="5" name="object 5"/>
            <p:cNvSpPr/>
            <p:nvPr/>
          </p:nvSpPr>
          <p:spPr>
            <a:xfrm>
              <a:off x="8879842" y="2779824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40">
                  <a:moveTo>
                    <a:pt x="0" y="0"/>
                  </a:moveTo>
                  <a:lnTo>
                    <a:pt x="522920" y="0"/>
                  </a:lnTo>
                </a:path>
              </a:pathLst>
            </a:custGeom>
            <a:ln w="108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8864209" y="2415116"/>
              <a:ext cx="552450" cy="326748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38446" defTabSz="922675">
                <a:spcBef>
                  <a:spcPts val="106"/>
                </a:spcBef>
              </a:pPr>
              <a:r>
                <a:rPr sz="2019" spc="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sz="2019" spc="-444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19" i="1" spc="4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740" spc="61" baseline="43478" dirty="0">
                  <a:solidFill>
                    <a:prstClr val="black"/>
                  </a:solidFill>
                  <a:latin typeface="Symbol"/>
                  <a:cs typeface="Symbol"/>
                </a:rPr>
                <a:t></a:t>
              </a:r>
              <a:r>
                <a:rPr sz="1740" spc="61" baseline="4347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19" spc="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sz="2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8427281" y="2600971"/>
              <a:ext cx="1104900" cy="521821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199273" indent="-187099" defTabSz="922675">
                <a:lnSpc>
                  <a:spcPts val="2003"/>
                </a:lnSpc>
                <a:spcBef>
                  <a:spcPts val="106"/>
                </a:spcBef>
                <a:buFont typeface="Symbol"/>
                <a:buChar char=""/>
                <a:tabLst>
                  <a:tab pos="199913" algn="l"/>
                </a:tabLst>
              </a:pPr>
              <a:r>
                <a:rPr sz="2019" spc="-1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</a:t>
              </a:r>
              <a:endParaRPr sz="2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0905" defTabSz="922675">
                <a:lnSpc>
                  <a:spcPts val="2003"/>
                </a:lnSpc>
              </a:pPr>
              <a:r>
                <a:rPr sz="2019" spc="126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sz="2019" i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sz="2019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2019" spc="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sz="2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7444418" y="2558440"/>
              <a:ext cx="1139825" cy="629339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38446" defTabSz="922675">
                <a:spcBef>
                  <a:spcPts val="106"/>
                </a:spcBef>
              </a:pPr>
              <a:r>
                <a:rPr sz="2019" i="1" spc="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 </a:t>
              </a:r>
              <a:r>
                <a:rPr sz="2019" spc="15" dirty="0">
                  <a:solidFill>
                    <a:prstClr val="black"/>
                  </a:solidFill>
                  <a:latin typeface="Symbol"/>
                  <a:cs typeface="Symbol"/>
                </a:rPr>
                <a:t></a:t>
              </a:r>
              <a:r>
                <a:rPr sz="2019" spc="3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19" i="1" spc="9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pK</a:t>
              </a:r>
              <a:r>
                <a:rPr sz="1740" i="1" spc="136" baseline="-24154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sz="1740" baseline="-2415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6E009814-FC97-45EB-821F-E422A775C553}"/>
              </a:ext>
            </a:extLst>
          </p:cNvPr>
          <p:cNvSpPr txBox="1"/>
          <p:nvPr/>
        </p:nvSpPr>
        <p:spPr>
          <a:xfrm>
            <a:off x="498475" y="3095515"/>
            <a:ext cx="11488386" cy="3975785"/>
          </a:xfrm>
          <a:prstGeom prst="rect">
            <a:avLst/>
          </a:prstGeom>
        </p:spPr>
        <p:txBody>
          <a:bodyPr vert="horz" wrap="square" lIns="0" tIns="8970" rIns="0" bIns="0" rtlCol="0">
            <a:spAutoFit/>
          </a:bodyPr>
          <a:lstStyle/>
          <a:p>
            <a:pPr defTabSz="922675">
              <a:spcBef>
                <a:spcPts val="41"/>
              </a:spcBef>
              <a:buFont typeface="Calibri"/>
              <a:buAutoNum type="arabicPeriod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marR="43570" lvl="1" indent="-116937" defTabSz="922675">
              <a:lnSpc>
                <a:spcPct val="106200"/>
              </a:lnSpc>
              <a:buFontTx/>
              <a:buAutoNum type="romanLcParenR"/>
              <a:tabLst>
                <a:tab pos="312684" algn="l"/>
                <a:tab pos="4480739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the indicated concentration of 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 base (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</a:t>
            </a:r>
            <a:r>
              <a:rPr lang="en-US"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</a:t>
            </a:r>
            <a:r>
              <a:rPr lang="en-US"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(HA)=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ymbol"/>
                <a:cs typeface="Symbol"/>
              </a:rPr>
              <a:t></a:t>
            </a:r>
            <a:r>
              <a:rPr lang="en-US" sz="18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]×</a:t>
            </a:r>
            <a:r>
              <a:rPr lang="en-US" sz="18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moles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prstClr val="black"/>
                </a:solidFill>
                <a:latin typeface="Symbol"/>
                <a:cs typeface="Symbol"/>
              </a:rPr>
              <a:t>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1800" spc="-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116937" marR="43570" lvl="1" indent="-116937" defTabSz="922675">
              <a:lnSpc>
                <a:spcPct val="106200"/>
              </a:lnSpc>
              <a:buFontTx/>
              <a:buAutoNum type="romanLcParenR"/>
              <a:tabLst>
                <a:tab pos="312684" algn="l"/>
                <a:tab pos="4480739" algn="l"/>
              </a:tabLst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marR="446600" indent="-116937" defTabSz="922675">
              <a:lnSpc>
                <a:spcPct val="101699"/>
              </a:lnSpc>
              <a:spcBef>
                <a:spcPts val="70"/>
              </a:spcBef>
              <a:buFontTx/>
              <a:buAutoNum type="romanLcParenR" startAt="2"/>
              <a:tabLst>
                <a:tab pos="279366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[A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form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 and add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base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NaOH)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 required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[A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attain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desired pH. You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titrating starting from the left side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enough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the </a:t>
            </a:r>
            <a:r>
              <a:rPr sz="1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acid.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converts HA to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indent="-116937" defTabSz="922675">
              <a:spcBef>
                <a:spcPts val="36"/>
              </a:spcBef>
              <a:tabLst>
                <a:tab pos="4920932" algn="l"/>
              </a:tabLst>
            </a:pP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strong </a:t>
            </a:r>
            <a:r>
              <a:rPr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to add is</a:t>
            </a:r>
            <a:r>
              <a:rPr sz="1800" b="1" i="1" spc="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b="1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sz="1800" b="1" i="1" spc="189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moles NaOH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V</a:t>
            </a:r>
            <a:endParaRPr lang="en-US" sz="1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indent="-116937" defTabSz="922675">
              <a:spcBef>
                <a:spcPts val="36"/>
              </a:spcBef>
              <a:tabLst>
                <a:tab pos="4920932" algn="l"/>
              </a:tabLst>
            </a:pPr>
            <a:endParaRPr lang="en-US" sz="1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marR="56385" indent="-116937" defTabSz="922675">
              <a:lnSpc>
                <a:spcPct val="101699"/>
              </a:lnSpc>
              <a:buFontTx/>
              <a:buAutoNum type="romanLcParenR" startAt="3"/>
              <a:tabLst>
                <a:tab pos="327421" algn="l"/>
                <a:tab pos="4874799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[A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Na salt)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acid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HCl)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required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[HA]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attain 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pH. You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</a:t>
            </a:r>
            <a:r>
              <a:rPr sz="1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just the right amount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acid.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converts A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HA. 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strong </a:t>
            </a:r>
            <a:r>
              <a:rPr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to add is</a:t>
            </a:r>
            <a:r>
              <a:rPr sz="1800" b="1" i="1" spc="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b="1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1800" b="1" i="1" spc="196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equivalents.	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HCl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1800" i="1" spc="-10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10323B80-D091-0325-88D4-808947AF5A0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5F2FFAE-37C5-4902-9C60-242068FCECFB}" type="datetime1">
              <a:rPr lang="en-US" smtClean="0"/>
              <a:t>8/26/2024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87DD7B9-9F56-B3CF-58D8-506BABFBABF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2FAF2E5-03FF-6FA6-EE2F-B6EE71979C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924541-10DE-AB35-CA6A-657605AF2ABA}"/>
                  </a:ext>
                </a:extLst>
              </p14:cNvPr>
              <p14:cNvContentPartPr/>
              <p14:nvPr/>
            </p14:nvContentPartPr>
            <p14:xfrm>
              <a:off x="8926385" y="556915"/>
              <a:ext cx="302040" cy="27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924541-10DE-AB35-CA6A-657605AF2A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7745" y="547915"/>
                <a:ext cx="319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63BA58-5F51-03CB-A630-F8F5336757E6}"/>
                  </a:ext>
                </a:extLst>
              </p14:cNvPr>
              <p14:cNvContentPartPr/>
              <p14:nvPr/>
            </p14:nvContentPartPr>
            <p14:xfrm>
              <a:off x="9043385" y="726115"/>
              <a:ext cx="248400" cy="9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63BA58-5F51-03CB-A630-F8F5336757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34745" y="717475"/>
                <a:ext cx="266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157910-48EC-8B00-D3A1-2F3D94B13BA9}"/>
                  </a:ext>
                </a:extLst>
              </p14:cNvPr>
              <p14:cNvContentPartPr/>
              <p14:nvPr/>
            </p14:nvContentPartPr>
            <p14:xfrm>
              <a:off x="9624065" y="562675"/>
              <a:ext cx="464760" cy="91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157910-48EC-8B00-D3A1-2F3D94B13B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15425" y="553675"/>
                <a:ext cx="482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4C2E5E-A946-9699-F4F6-9620A183522A}"/>
                  </a:ext>
                </a:extLst>
              </p14:cNvPr>
              <p14:cNvContentPartPr/>
              <p14:nvPr/>
            </p14:nvContentPartPr>
            <p14:xfrm>
              <a:off x="9748985" y="787315"/>
              <a:ext cx="223200" cy="63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4C2E5E-A946-9699-F4F6-9620A18352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40345" y="778675"/>
                <a:ext cx="24084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A6DDEC0-318C-21EE-A40F-531EEFBA928E}"/>
              </a:ext>
            </a:extLst>
          </p:cNvPr>
          <p:cNvGrpSpPr/>
          <p:nvPr/>
        </p:nvGrpSpPr>
        <p:grpSpPr>
          <a:xfrm>
            <a:off x="10561865" y="12955"/>
            <a:ext cx="2265120" cy="1473840"/>
            <a:chOff x="10561865" y="12955"/>
            <a:chExt cx="2265120" cy="14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0B2A20-FF1E-7A09-A119-37FF98832A80}"/>
                    </a:ext>
                  </a:extLst>
                </p14:cNvPr>
                <p14:cNvContentPartPr/>
                <p14:nvPr/>
              </p14:nvContentPartPr>
              <p14:xfrm>
                <a:off x="10561865" y="12955"/>
                <a:ext cx="815400" cy="753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0B2A20-FF1E-7A09-A119-37FF98832A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52865" y="3955"/>
                  <a:ext cx="83304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1A9391-7707-443E-F631-254687441254}"/>
                    </a:ext>
                  </a:extLst>
                </p14:cNvPr>
                <p14:cNvContentPartPr/>
                <p14:nvPr/>
              </p14:nvContentPartPr>
              <p14:xfrm>
                <a:off x="10898825" y="856795"/>
                <a:ext cx="56880" cy="276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1A9391-7707-443E-F631-2546874412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89825" y="848155"/>
                  <a:ext cx="74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11B63B-4FD7-01BD-3361-1DD03EC72DF9}"/>
                    </a:ext>
                  </a:extLst>
                </p14:cNvPr>
                <p14:cNvContentPartPr/>
                <p14:nvPr/>
              </p14:nvContentPartPr>
              <p14:xfrm>
                <a:off x="11069465" y="1265035"/>
                <a:ext cx="129960" cy="70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11B63B-4FD7-01BD-3361-1DD03EC72D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60825" y="1256395"/>
                  <a:ext cx="147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7BFECA-AA90-1B83-C079-D063D5F00712}"/>
                    </a:ext>
                  </a:extLst>
                </p14:cNvPr>
                <p14:cNvContentPartPr/>
                <p14:nvPr/>
              </p14:nvContentPartPr>
              <p14:xfrm>
                <a:off x="11272505" y="1174675"/>
                <a:ext cx="271440" cy="31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7BFECA-AA90-1B83-C079-D063D5F007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63865" y="1165675"/>
                  <a:ext cx="2890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A6397FF-6E2D-9FA2-C947-97125BCEC85B}"/>
                    </a:ext>
                  </a:extLst>
                </p14:cNvPr>
                <p14:cNvContentPartPr/>
                <p14:nvPr/>
              </p14:nvContentPartPr>
              <p14:xfrm>
                <a:off x="11492825" y="1161715"/>
                <a:ext cx="21600" cy="1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A6397FF-6E2D-9FA2-C947-97125BCEC8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83825" y="1153075"/>
                  <a:ext cx="39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4EA10F-7822-3011-D15A-71E82F4B1CD1}"/>
                    </a:ext>
                  </a:extLst>
                </p14:cNvPr>
                <p14:cNvContentPartPr/>
                <p14:nvPr/>
              </p14:nvContentPartPr>
              <p14:xfrm>
                <a:off x="11693345" y="1115635"/>
                <a:ext cx="368640" cy="250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4EA10F-7822-3011-D15A-71E82F4B1C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684705" y="1106995"/>
                  <a:ext cx="386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9D5681-7C41-FC37-B21F-739078111F34}"/>
                    </a:ext>
                  </a:extLst>
                </p14:cNvPr>
                <p14:cNvContentPartPr/>
                <p14:nvPr/>
              </p14:nvContentPartPr>
              <p14:xfrm>
                <a:off x="12080705" y="1020595"/>
                <a:ext cx="488520" cy="270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D9D5681-7C41-FC37-B21F-739078111F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071705" y="1011955"/>
                  <a:ext cx="506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00F880-C0E0-FCD5-B1A4-28952DEC801B}"/>
                    </a:ext>
                  </a:extLst>
                </p14:cNvPr>
                <p14:cNvContentPartPr/>
                <p14:nvPr/>
              </p14:nvContentPartPr>
              <p14:xfrm>
                <a:off x="12536825" y="1115635"/>
                <a:ext cx="65880" cy="3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00F880-C0E0-FCD5-B1A4-28952DEC80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528185" y="1106995"/>
                  <a:ext cx="83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167327-54F4-B21C-9E8A-A4BE57D8EF9B}"/>
                    </a:ext>
                  </a:extLst>
                </p14:cNvPr>
                <p14:cNvContentPartPr/>
                <p14:nvPr/>
              </p14:nvContentPartPr>
              <p14:xfrm>
                <a:off x="12636185" y="1203835"/>
                <a:ext cx="190800" cy="67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167327-54F4-B21C-9E8A-A4BE57D8EF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627545" y="1194835"/>
                  <a:ext cx="20844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8F0A04-68AD-4C51-032F-6D2AE97A8F1F}"/>
              </a:ext>
            </a:extLst>
          </p:cNvPr>
          <p:cNvGrpSpPr/>
          <p:nvPr/>
        </p:nvGrpSpPr>
        <p:grpSpPr>
          <a:xfrm>
            <a:off x="10741865" y="1711075"/>
            <a:ext cx="688320" cy="250200"/>
            <a:chOff x="10741865" y="1711075"/>
            <a:chExt cx="6883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422FBE-B456-14BA-365D-5ECB843931F2}"/>
                    </a:ext>
                  </a:extLst>
                </p14:cNvPr>
                <p14:cNvContentPartPr/>
                <p14:nvPr/>
              </p14:nvContentPartPr>
              <p14:xfrm>
                <a:off x="10855625" y="1717195"/>
                <a:ext cx="40680" cy="244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422FBE-B456-14BA-365D-5ECB843931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46625" y="1708555"/>
                  <a:ext cx="583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298770-2064-15DF-41AB-4EE5D35D4FC4}"/>
                    </a:ext>
                  </a:extLst>
                </p14:cNvPr>
                <p14:cNvContentPartPr/>
                <p14:nvPr/>
              </p14:nvContentPartPr>
              <p14:xfrm>
                <a:off x="10741865" y="1711075"/>
                <a:ext cx="533520" cy="224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298770-2064-15DF-41AB-4EE5D35D4F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3225" y="1702075"/>
                  <a:ext cx="551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5E9297-DC8E-0BF3-DA4A-4FEE97A54D92}"/>
                    </a:ext>
                  </a:extLst>
                </p14:cNvPr>
                <p14:cNvContentPartPr/>
                <p14:nvPr/>
              </p14:nvContentPartPr>
              <p14:xfrm>
                <a:off x="11176025" y="1748515"/>
                <a:ext cx="31320" cy="1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5E9297-DC8E-0BF3-DA4A-4FEE97A54D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67025" y="1739515"/>
                  <a:ext cx="48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BCCEA3-1BA6-4594-1428-F4C7A6E247FF}"/>
                    </a:ext>
                  </a:extLst>
                </p14:cNvPr>
                <p14:cNvContentPartPr/>
                <p14:nvPr/>
              </p14:nvContentPartPr>
              <p14:xfrm>
                <a:off x="11305985" y="1770835"/>
                <a:ext cx="124200" cy="174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BCCEA3-1BA6-4594-1428-F4C7A6E247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296985" y="1761835"/>
                  <a:ext cx="14184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3637CF-71E9-8E58-5345-6DC0F46C20F5}"/>
              </a:ext>
            </a:extLst>
          </p:cNvPr>
          <p:cNvGrpSpPr/>
          <p:nvPr/>
        </p:nvGrpSpPr>
        <p:grpSpPr>
          <a:xfrm>
            <a:off x="11698025" y="1579675"/>
            <a:ext cx="845640" cy="351000"/>
            <a:chOff x="11698025" y="1579675"/>
            <a:chExt cx="84564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69334B4-1362-896F-D914-72D3991B2D81}"/>
                    </a:ext>
                  </a:extLst>
                </p14:cNvPr>
                <p14:cNvContentPartPr/>
                <p14:nvPr/>
              </p14:nvContentPartPr>
              <p14:xfrm>
                <a:off x="11698025" y="1720435"/>
                <a:ext cx="163800" cy="210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69334B4-1362-896F-D914-72D3991B2D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689025" y="1711795"/>
                  <a:ext cx="181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3EE5DD-7C5C-C269-16E7-9E8097B0B1D2}"/>
                    </a:ext>
                  </a:extLst>
                </p14:cNvPr>
                <p14:cNvContentPartPr/>
                <p14:nvPr/>
              </p14:nvContentPartPr>
              <p14:xfrm>
                <a:off x="11916905" y="1579675"/>
                <a:ext cx="313920" cy="29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3EE5DD-7C5C-C269-16E7-9E8097B0B1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908265" y="1571035"/>
                  <a:ext cx="331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4DA9FC-C3FA-8E6C-E4AB-BE6FAF0122D3}"/>
                    </a:ext>
                  </a:extLst>
                </p14:cNvPr>
                <p14:cNvContentPartPr/>
                <p14:nvPr/>
              </p14:nvContentPartPr>
              <p14:xfrm>
                <a:off x="12222905" y="1743115"/>
                <a:ext cx="149760" cy="9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4DA9FC-C3FA-8E6C-E4AB-BE6FAF0122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213905" y="1734475"/>
                  <a:ext cx="167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1D83AB-3F8A-F67C-D9D3-BF33FC5A06F8}"/>
                    </a:ext>
                  </a:extLst>
                </p14:cNvPr>
                <p14:cNvContentPartPr/>
                <p14:nvPr/>
              </p14:nvContentPartPr>
              <p14:xfrm>
                <a:off x="12340985" y="1671115"/>
                <a:ext cx="202680" cy="120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1D83AB-3F8A-F67C-D9D3-BF33FC5A06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332345" y="1662475"/>
                  <a:ext cx="22032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CEC48A4-AA7B-BCC6-473F-DB56AC76D789}"/>
              </a:ext>
            </a:extLst>
          </p:cNvPr>
          <p:cNvGrpSpPr/>
          <p:nvPr/>
        </p:nvGrpSpPr>
        <p:grpSpPr>
          <a:xfrm>
            <a:off x="10679225" y="2221555"/>
            <a:ext cx="2100600" cy="903600"/>
            <a:chOff x="10679225" y="2221555"/>
            <a:chExt cx="2100600" cy="9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440AB23-0D45-29F6-DA76-3B4D84AA08A1}"/>
                    </a:ext>
                  </a:extLst>
                </p14:cNvPr>
                <p14:cNvContentPartPr/>
                <p14:nvPr/>
              </p14:nvContentPartPr>
              <p14:xfrm>
                <a:off x="10753385" y="2221555"/>
                <a:ext cx="50040" cy="248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440AB23-0D45-29F6-DA76-3B4D84AA08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44745" y="2212555"/>
                  <a:ext cx="67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A35917-9C29-DAD2-5B5D-EE2E41DE8569}"/>
                    </a:ext>
                  </a:extLst>
                </p14:cNvPr>
                <p14:cNvContentPartPr/>
                <p14:nvPr/>
              </p14:nvContentPartPr>
              <p14:xfrm>
                <a:off x="10679225" y="2386075"/>
                <a:ext cx="356400" cy="69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A35917-9C29-DAD2-5B5D-EE2E41DE85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70225" y="2377435"/>
                  <a:ext cx="374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7CED39-1CB3-474F-F67F-E1D07F78DBF8}"/>
                    </a:ext>
                  </a:extLst>
                </p14:cNvPr>
                <p14:cNvContentPartPr/>
                <p14:nvPr/>
              </p14:nvContentPartPr>
              <p14:xfrm>
                <a:off x="11457905" y="2400475"/>
                <a:ext cx="350280" cy="274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7CED39-1CB3-474F-F67F-E1D07F78DB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49265" y="2391475"/>
                  <a:ext cx="367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EE5DE9-79AE-4B8B-1A73-84B52FE9E909}"/>
                    </a:ext>
                  </a:extLst>
                </p14:cNvPr>
                <p14:cNvContentPartPr/>
                <p14:nvPr/>
              </p14:nvContentPartPr>
              <p14:xfrm>
                <a:off x="11737625" y="2309395"/>
                <a:ext cx="63000" cy="27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EE5DE9-79AE-4B8B-1A73-84B52FE9E9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728985" y="2300755"/>
                  <a:ext cx="80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D8337D6-8766-0F4F-7170-3DE50CE6D2D3}"/>
                    </a:ext>
                  </a:extLst>
                </p14:cNvPr>
                <p14:cNvContentPartPr/>
                <p14:nvPr/>
              </p14:nvContentPartPr>
              <p14:xfrm>
                <a:off x="11840945" y="2345035"/>
                <a:ext cx="338040" cy="117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D8337D6-8766-0F4F-7170-3DE50CE6D2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831945" y="2336395"/>
                  <a:ext cx="355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8865E52-099C-B0B3-C573-2B51AAC5A380}"/>
                    </a:ext>
                  </a:extLst>
                </p14:cNvPr>
                <p14:cNvContentPartPr/>
                <p14:nvPr/>
              </p14:nvContentPartPr>
              <p14:xfrm>
                <a:off x="11033825" y="2853355"/>
                <a:ext cx="547920" cy="245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8865E52-099C-B0B3-C573-2B51AAC5A3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25185" y="2844355"/>
                  <a:ext cx="565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090878A-4FBA-D193-A066-C6C2D2A0EA0A}"/>
                    </a:ext>
                  </a:extLst>
                </p14:cNvPr>
                <p14:cNvContentPartPr/>
                <p14:nvPr/>
              </p14:nvContentPartPr>
              <p14:xfrm>
                <a:off x="11643305" y="2964235"/>
                <a:ext cx="29160" cy="10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090878A-4FBA-D193-A066-C6C2D2A0EA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634305" y="2955235"/>
                  <a:ext cx="46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635100F-2902-5FFC-0145-9107282500A5}"/>
                    </a:ext>
                  </a:extLst>
                </p14:cNvPr>
                <p14:cNvContentPartPr/>
                <p14:nvPr/>
              </p14:nvContentPartPr>
              <p14:xfrm>
                <a:off x="11683985" y="2836075"/>
                <a:ext cx="465480" cy="201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635100F-2902-5FFC-0145-9107282500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75345" y="2827075"/>
                  <a:ext cx="483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96AF47C-53C7-6BD9-F415-D9DDF66363B6}"/>
                    </a:ext>
                  </a:extLst>
                </p14:cNvPr>
                <p14:cNvContentPartPr/>
                <p14:nvPr/>
              </p14:nvContentPartPr>
              <p14:xfrm>
                <a:off x="12307145" y="2879275"/>
                <a:ext cx="131400" cy="245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96AF47C-53C7-6BD9-F415-D9DDF66363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298505" y="2870275"/>
                  <a:ext cx="149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3F032B9-9E54-55D0-DCAC-41BEE983B900}"/>
                    </a:ext>
                  </a:extLst>
                </p14:cNvPr>
                <p14:cNvContentPartPr/>
                <p14:nvPr/>
              </p14:nvContentPartPr>
              <p14:xfrm>
                <a:off x="12479225" y="2782075"/>
                <a:ext cx="43920" cy="201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3F032B9-9E54-55D0-DCAC-41BEE983B9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470225" y="2773075"/>
                  <a:ext cx="61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650778-7AB4-C3E3-4630-8D431D1D0527}"/>
                    </a:ext>
                  </a:extLst>
                </p14:cNvPr>
                <p14:cNvContentPartPr/>
                <p14:nvPr/>
              </p14:nvContentPartPr>
              <p14:xfrm>
                <a:off x="12495425" y="2762995"/>
                <a:ext cx="284400" cy="258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650778-7AB4-C3E3-4630-8D431D1D05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486785" y="2753995"/>
                  <a:ext cx="302040" cy="275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75" y="151094"/>
            <a:ext cx="10896600" cy="1146420"/>
          </a:xfrm>
          <a:prstGeom prst="rect">
            <a:avLst/>
          </a:prstGeom>
        </p:spPr>
        <p:txBody>
          <a:bodyPr vert="horz" wrap="square" lIns="0" tIns="8970" rIns="0" bIns="0" rtlCol="0">
            <a:spAutoFit/>
          </a:bodyPr>
          <a:lstStyle/>
          <a:p>
            <a:pPr marL="196708" marR="5126" indent="-184535" defTabSz="922675">
              <a:lnSpc>
                <a:spcPct val="101699"/>
              </a:lnSpc>
              <a:spcBef>
                <a:spcPts val="70"/>
              </a:spcBef>
              <a:tabLst>
                <a:tab pos="979700" algn="l"/>
              </a:tabLst>
            </a:pP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	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1L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solution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 either imidazole (pKa~6), or pyruvate (pKa~2.5). You  have both the 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deprotonated species 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Na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salt)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8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hand.</a:t>
            </a:r>
            <a:endParaRPr lang="en-US" sz="18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708" marR="5126" indent="-184535" defTabSz="922675">
              <a:lnSpc>
                <a:spcPct val="101699"/>
              </a:lnSpc>
              <a:spcBef>
                <a:spcPts val="70"/>
              </a:spcBef>
              <a:tabLst>
                <a:tab pos="979700" algn="l"/>
              </a:tabLst>
            </a:pP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708" defTabSz="922675">
              <a:spcBef>
                <a:spcPts val="36"/>
              </a:spcBef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</a:t>
            </a:r>
            <a:r>
              <a:rPr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use,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875" y="2469236"/>
            <a:ext cx="7239000" cy="273554"/>
          </a:xfrm>
          <a:prstGeom prst="rect">
            <a:avLst/>
          </a:prstGeom>
        </p:spPr>
        <p:txBody>
          <a:bodyPr vert="horz" wrap="square" lIns="0" tIns="8970" rIns="0" bIns="0" rtlCol="0">
            <a:spAutoFit/>
          </a:bodyPr>
          <a:lstStyle/>
          <a:p>
            <a:pPr marL="222978" marR="30755" indent="-184535" defTabSz="922675">
              <a:lnSpc>
                <a:spcPct val="101699"/>
              </a:lnSpc>
              <a:spcBef>
                <a:spcPts val="70"/>
              </a:spcBef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Determine fraction 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 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9875" y="4752436"/>
            <a:ext cx="6046613" cy="555421"/>
          </a:xfrm>
          <a:prstGeom prst="rect">
            <a:avLst/>
          </a:prstGeom>
        </p:spPr>
        <p:txBody>
          <a:bodyPr vert="horz" wrap="square" lIns="0" tIns="8330" rIns="0" bIns="0" rtlCol="0">
            <a:spAutoFit/>
          </a:bodyPr>
          <a:lstStyle/>
          <a:p>
            <a:pPr marL="196708" marR="5126" indent="-184535" defTabSz="922675">
              <a:lnSpc>
                <a:spcPct val="101899"/>
              </a:lnSpc>
              <a:spcBef>
                <a:spcPts val="65"/>
              </a:spcBef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both forms (HA), (A)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use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methods to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</a:t>
            </a:r>
            <a:r>
              <a:rPr sz="18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3370" y="5634408"/>
            <a:ext cx="5295905" cy="289939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acid and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</a:t>
            </a:r>
            <a:r>
              <a:rPr sz="1800" spc="-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Object 72">
            <a:extLst>
              <a:ext uri="{FF2B5EF4-FFF2-40B4-BE49-F238E27FC236}">
                <a16:creationId xmlns:a16="http://schemas.microsoft.com/office/drawing/2014/main" id="{FCC9256F-4E0F-4A13-A985-8011C53A9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491645"/>
              </p:ext>
            </p:extLst>
          </p:nvPr>
        </p:nvGraphicFramePr>
        <p:xfrm>
          <a:off x="7966075" y="1127919"/>
          <a:ext cx="4318017" cy="438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974E230-7E15-46EB-A4EC-42E70ADD295E}"/>
              </a:ext>
            </a:extLst>
          </p:cNvPr>
          <p:cNvSpPr/>
          <p:nvPr/>
        </p:nvSpPr>
        <p:spPr>
          <a:xfrm>
            <a:off x="1946275" y="6029262"/>
            <a:ext cx="8225807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43570" lvl="1" defTabSz="922675">
              <a:lnSpc>
                <a:spcPct val="106200"/>
              </a:lnSpc>
              <a:tabLst>
                <a:tab pos="312684" algn="l"/>
                <a:tab pos="4480739" algn="l"/>
              </a:tabLst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(HA)=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ymbol"/>
                <a:cs typeface="Symbol"/>
              </a:rPr>
              <a:t></a:t>
            </a:r>
            <a:r>
              <a:rPr lang="en-US" sz="18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]×</a:t>
            </a:r>
            <a:r>
              <a:rPr lang="en-US" sz="18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        moles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prstClr val="black"/>
                </a:solidFill>
                <a:latin typeface="Symbol"/>
                <a:cs typeface="Symbol"/>
              </a:rPr>
              <a:t>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1800" spc="-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028E68-11AD-0E30-9317-47C6C59D8B81}"/>
                  </a:ext>
                </a:extLst>
              </p:cNvPr>
              <p:cNvSpPr txBox="1"/>
              <p:nvPr/>
            </p:nvSpPr>
            <p:spPr>
              <a:xfrm>
                <a:off x="2507901" y="3899951"/>
                <a:ext cx="3957494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𝐻𝐴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028E68-11AD-0E30-9317-47C6C59D8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01" y="3899951"/>
                <a:ext cx="3957494" cy="525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3E63C5-04C9-C80A-D04C-9E46495E13D9}"/>
                  </a:ext>
                </a:extLst>
              </p:cNvPr>
              <p:cNvSpPr txBox="1"/>
              <p:nvPr/>
            </p:nvSpPr>
            <p:spPr>
              <a:xfrm>
                <a:off x="3221970" y="3212889"/>
                <a:ext cx="1611852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𝑝𝐻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𝑝𝐾𝑎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3E63C5-04C9-C80A-D04C-9E46495E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70" y="3212889"/>
                <a:ext cx="1611852" cy="288477"/>
              </a:xfrm>
              <a:prstGeom prst="rect">
                <a:avLst/>
              </a:prstGeom>
              <a:blipFill>
                <a:blip r:embed="rId4"/>
                <a:stretch>
                  <a:fillRect l="-3030" t="-6383" r="-265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FD89977-0BA7-E0B5-BB18-F19A79A917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92DB71C-B1B1-4B83-B06E-A1EA8B571217}" type="datetime1">
              <a:rPr lang="en-US" smtClean="0"/>
              <a:t>8/26/2024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7013548-520F-3AFC-2E95-FB562D2D6F0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149A26-E7E6-4019-EB65-101F229B4C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19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DB207F-623C-32E5-E68D-2C475F6BF0F8}"/>
                  </a:ext>
                </a:extLst>
              </p14:cNvPr>
              <p14:cNvContentPartPr/>
              <p14:nvPr/>
            </p14:nvContentPartPr>
            <p14:xfrm>
              <a:off x="5349785" y="152121"/>
              <a:ext cx="712080" cy="312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DB207F-623C-32E5-E68D-2C475F6BF0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1145" y="143121"/>
                <a:ext cx="7297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485FEC-3C8D-FFEC-3493-402D635C61A7}"/>
                  </a:ext>
                </a:extLst>
              </p14:cNvPr>
              <p14:cNvContentPartPr/>
              <p14:nvPr/>
            </p14:nvContentPartPr>
            <p14:xfrm>
              <a:off x="8383145" y="117921"/>
              <a:ext cx="808200" cy="27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485FEC-3C8D-FFEC-3493-402D635C61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4505" y="108921"/>
                <a:ext cx="8258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D90769-90F4-E51D-AB82-F62976296BB7}"/>
                  </a:ext>
                </a:extLst>
              </p14:cNvPr>
              <p14:cNvContentPartPr/>
              <p14:nvPr/>
            </p14:nvContentPartPr>
            <p14:xfrm>
              <a:off x="205025" y="366681"/>
              <a:ext cx="1097280" cy="417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D90769-90F4-E51D-AB82-F62976296B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6385" y="357681"/>
                <a:ext cx="1114920" cy="43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41CD9D5-4C76-991D-D813-673986E6C538}"/>
              </a:ext>
            </a:extLst>
          </p:cNvPr>
          <p:cNvGrpSpPr/>
          <p:nvPr/>
        </p:nvGrpSpPr>
        <p:grpSpPr>
          <a:xfrm>
            <a:off x="1246505" y="1691121"/>
            <a:ext cx="635040" cy="378360"/>
            <a:chOff x="1246505" y="1691121"/>
            <a:chExt cx="63504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E49FF9F-CD3D-ECCC-6B9E-F125FAB4F819}"/>
                    </a:ext>
                  </a:extLst>
                </p14:cNvPr>
                <p14:cNvContentPartPr/>
                <p14:nvPr/>
              </p14:nvContentPartPr>
              <p14:xfrm>
                <a:off x="1246505" y="1691121"/>
                <a:ext cx="67680" cy="378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E49FF9F-CD3D-ECCC-6B9E-F125FAB4F8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37865" y="1682121"/>
                  <a:ext cx="853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498A2D-100F-A4A0-745A-FCDDE7174406}"/>
                    </a:ext>
                  </a:extLst>
                </p14:cNvPr>
                <p14:cNvContentPartPr/>
                <p14:nvPr/>
              </p14:nvContentPartPr>
              <p14:xfrm>
                <a:off x="1415705" y="1916841"/>
                <a:ext cx="465840" cy="13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498A2D-100F-A4A0-745A-FCDDE71744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07065" y="1907841"/>
                  <a:ext cx="4834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12ED3F-B51B-704F-2EE5-A9509E505E2C}"/>
              </a:ext>
            </a:extLst>
          </p:cNvPr>
          <p:cNvGrpSpPr/>
          <p:nvPr/>
        </p:nvGrpSpPr>
        <p:grpSpPr>
          <a:xfrm>
            <a:off x="2831585" y="1583841"/>
            <a:ext cx="2110680" cy="531000"/>
            <a:chOff x="2831585" y="1583841"/>
            <a:chExt cx="211068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1A30FB-0D1E-F80C-FA7C-B62E4D2A0A63}"/>
                    </a:ext>
                  </a:extLst>
                </p14:cNvPr>
                <p14:cNvContentPartPr/>
                <p14:nvPr/>
              </p14:nvContentPartPr>
              <p14:xfrm>
                <a:off x="2831585" y="1884441"/>
                <a:ext cx="190800" cy="23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1A30FB-0D1E-F80C-FA7C-B62E4D2A0A6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22585" y="1875801"/>
                  <a:ext cx="208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73AD4F-6C73-A07C-74F9-474B877821A3}"/>
                    </a:ext>
                  </a:extLst>
                </p14:cNvPr>
                <p14:cNvContentPartPr/>
                <p14:nvPr/>
              </p14:nvContentPartPr>
              <p14:xfrm>
                <a:off x="3115625" y="1679961"/>
                <a:ext cx="27360" cy="21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73AD4F-6C73-A07C-74F9-474B877821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06625" y="1670961"/>
                  <a:ext cx="45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701148-1E55-9F80-7962-28621697CB59}"/>
                    </a:ext>
                  </a:extLst>
                </p14:cNvPr>
                <p14:cNvContentPartPr/>
                <p14:nvPr/>
              </p14:nvContentPartPr>
              <p14:xfrm>
                <a:off x="3164585" y="1639641"/>
                <a:ext cx="220320" cy="22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701148-1E55-9F80-7962-28621697CB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55945" y="1631001"/>
                  <a:ext cx="237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E2ABC0-1693-E9AE-60B2-357E3FA9D286}"/>
                    </a:ext>
                  </a:extLst>
                </p14:cNvPr>
                <p14:cNvContentPartPr/>
                <p14:nvPr/>
              </p14:nvContentPartPr>
              <p14:xfrm>
                <a:off x="3348185" y="1790481"/>
                <a:ext cx="167040" cy="163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E2ABC0-1693-E9AE-60B2-357E3FA9D2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39545" y="1781841"/>
                  <a:ext cx="184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A1EC51-E015-6A45-1698-B08055F13BB1}"/>
                    </a:ext>
                  </a:extLst>
                </p14:cNvPr>
                <p14:cNvContentPartPr/>
                <p14:nvPr/>
              </p14:nvContentPartPr>
              <p14:xfrm>
                <a:off x="3792065" y="1798041"/>
                <a:ext cx="363600" cy="143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A1EC51-E015-6A45-1698-B08055F13B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83065" y="1789041"/>
                  <a:ext cx="381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8C88A8-204A-C472-0DDE-41C510614771}"/>
                    </a:ext>
                  </a:extLst>
                </p14:cNvPr>
                <p14:cNvContentPartPr/>
                <p14:nvPr/>
              </p14:nvContentPartPr>
              <p14:xfrm>
                <a:off x="4087265" y="1681761"/>
                <a:ext cx="196200" cy="17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8C88A8-204A-C472-0DDE-41C51061477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78265" y="1672761"/>
                  <a:ext cx="213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1FB2B6B-7C1F-3FA6-F24B-83126B696CB3}"/>
                    </a:ext>
                  </a:extLst>
                </p14:cNvPr>
                <p14:cNvContentPartPr/>
                <p14:nvPr/>
              </p14:nvContentPartPr>
              <p14:xfrm>
                <a:off x="4198865" y="1682481"/>
                <a:ext cx="377280" cy="23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1FB2B6B-7C1F-3FA6-F24B-83126B696C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90225" y="1673481"/>
                  <a:ext cx="394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7B753C-8325-9B7F-C1F8-378673B841D5}"/>
                    </a:ext>
                  </a:extLst>
                </p14:cNvPr>
                <p14:cNvContentPartPr/>
                <p14:nvPr/>
              </p14:nvContentPartPr>
              <p14:xfrm>
                <a:off x="4865225" y="1583841"/>
                <a:ext cx="77040" cy="30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7B753C-8325-9B7F-C1F8-378673B841D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56225" y="1574841"/>
                  <a:ext cx="9468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D36AED-306D-5BCD-A13D-21D607BC8F16}"/>
              </a:ext>
            </a:extLst>
          </p:cNvPr>
          <p:cNvGrpSpPr/>
          <p:nvPr/>
        </p:nvGrpSpPr>
        <p:grpSpPr>
          <a:xfrm>
            <a:off x="5352305" y="1749441"/>
            <a:ext cx="1109160" cy="293040"/>
            <a:chOff x="5352305" y="1749441"/>
            <a:chExt cx="110916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D5B67C-A57B-2983-64D0-CC539EFC81E4}"/>
                    </a:ext>
                  </a:extLst>
                </p14:cNvPr>
                <p14:cNvContentPartPr/>
                <p14:nvPr/>
              </p14:nvContentPartPr>
              <p14:xfrm>
                <a:off x="5352305" y="1874361"/>
                <a:ext cx="736560" cy="168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D5B67C-A57B-2983-64D0-CC539EFC81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43305" y="1865721"/>
                  <a:ext cx="754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24D4E5-83AD-A463-4F11-A0D001B6C40B}"/>
                    </a:ext>
                  </a:extLst>
                </p14:cNvPr>
                <p14:cNvContentPartPr/>
                <p14:nvPr/>
              </p14:nvContentPartPr>
              <p14:xfrm>
                <a:off x="6040265" y="1749441"/>
                <a:ext cx="190440" cy="265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24D4E5-83AD-A463-4F11-A0D001B6C4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31625" y="1740441"/>
                  <a:ext cx="208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AF4B4E-2D4D-2754-3C13-2BF0AEFAE921}"/>
                    </a:ext>
                  </a:extLst>
                </p14:cNvPr>
                <p14:cNvContentPartPr/>
                <p14:nvPr/>
              </p14:nvContentPartPr>
              <p14:xfrm>
                <a:off x="6101465" y="1922601"/>
                <a:ext cx="360000" cy="81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AF4B4E-2D4D-2754-3C13-2BF0AEFAE9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92825" y="1913601"/>
                  <a:ext cx="3776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381BF96-79FC-E261-E999-297019F1F4D3}"/>
              </a:ext>
            </a:extLst>
          </p:cNvPr>
          <p:cNvGrpSpPr/>
          <p:nvPr/>
        </p:nvGrpSpPr>
        <p:grpSpPr>
          <a:xfrm>
            <a:off x="5074745" y="3347841"/>
            <a:ext cx="161640" cy="72720"/>
            <a:chOff x="5074745" y="3347841"/>
            <a:chExt cx="161640" cy="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71AAC4-855C-657E-1905-445BB742577A}"/>
                    </a:ext>
                  </a:extLst>
                </p14:cNvPr>
                <p14:cNvContentPartPr/>
                <p14:nvPr/>
              </p14:nvContentPartPr>
              <p14:xfrm>
                <a:off x="5074745" y="3347841"/>
                <a:ext cx="142560" cy="26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71AAC4-855C-657E-1905-445BB74257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66105" y="3338841"/>
                  <a:ext cx="160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C38C4F9-C110-220A-D8DC-FCDA48E6E480}"/>
                    </a:ext>
                  </a:extLst>
                </p14:cNvPr>
                <p14:cNvContentPartPr/>
                <p14:nvPr/>
              </p14:nvContentPartPr>
              <p14:xfrm>
                <a:off x="5107505" y="3402201"/>
                <a:ext cx="128880" cy="1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C38C4F9-C110-220A-D8DC-FCDA48E6E4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98865" y="3393201"/>
                  <a:ext cx="1465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B90C54-E71B-421A-D9AB-F634EDE7448E}"/>
              </a:ext>
            </a:extLst>
          </p:cNvPr>
          <p:cNvGrpSpPr/>
          <p:nvPr/>
        </p:nvGrpSpPr>
        <p:grpSpPr>
          <a:xfrm>
            <a:off x="5604305" y="3226161"/>
            <a:ext cx="317520" cy="277560"/>
            <a:chOff x="5604305" y="3226161"/>
            <a:chExt cx="31752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EA3149-ABD9-2924-A15C-BC1721EFD048}"/>
                    </a:ext>
                  </a:extLst>
                </p14:cNvPr>
                <p14:cNvContentPartPr/>
                <p14:nvPr/>
              </p14:nvContentPartPr>
              <p14:xfrm>
                <a:off x="5604305" y="3232281"/>
                <a:ext cx="46440" cy="27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EA3149-ABD9-2924-A15C-BC1721EFD04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95665" y="3223281"/>
                  <a:ext cx="64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B89F8E9-8462-881E-6273-77A627CA9F54}"/>
                    </a:ext>
                  </a:extLst>
                </p14:cNvPr>
                <p14:cNvContentPartPr/>
                <p14:nvPr/>
              </p14:nvContentPartPr>
              <p14:xfrm>
                <a:off x="5766305" y="3226161"/>
                <a:ext cx="155520" cy="213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B89F8E9-8462-881E-6273-77A627CA9F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57665" y="3217521"/>
                  <a:ext cx="1731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05B6A2-8244-F594-EA08-FF9D8600C985}"/>
              </a:ext>
            </a:extLst>
          </p:cNvPr>
          <p:cNvGrpSpPr/>
          <p:nvPr/>
        </p:nvGrpSpPr>
        <p:grpSpPr>
          <a:xfrm>
            <a:off x="5876105" y="2883081"/>
            <a:ext cx="653400" cy="238680"/>
            <a:chOff x="5876105" y="2883081"/>
            <a:chExt cx="6534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CCF66A8-E0C1-8AE1-1BA4-F3B8680D2045}"/>
                    </a:ext>
                  </a:extLst>
                </p14:cNvPr>
                <p14:cNvContentPartPr/>
                <p14:nvPr/>
              </p14:nvContentPartPr>
              <p14:xfrm>
                <a:off x="5903105" y="2936721"/>
                <a:ext cx="113040" cy="55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CCF66A8-E0C1-8AE1-1BA4-F3B8680D20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94105" y="2927721"/>
                  <a:ext cx="130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A920767-8BF8-131D-2751-40756D46313E}"/>
                    </a:ext>
                  </a:extLst>
                </p14:cNvPr>
                <p14:cNvContentPartPr/>
                <p14:nvPr/>
              </p14:nvContentPartPr>
              <p14:xfrm>
                <a:off x="5876105" y="2965521"/>
                <a:ext cx="143280" cy="156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A920767-8BF8-131D-2751-40756D4631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67465" y="2956521"/>
                  <a:ext cx="160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AF250E-83F2-B702-F21F-0C98C3FE66AA}"/>
                    </a:ext>
                  </a:extLst>
                </p14:cNvPr>
                <p14:cNvContentPartPr/>
                <p14:nvPr/>
              </p14:nvContentPartPr>
              <p14:xfrm>
                <a:off x="6182105" y="2997561"/>
                <a:ext cx="127800" cy="3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AF250E-83F2-B702-F21F-0C98C3FE66A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73465" y="2988921"/>
                  <a:ext cx="145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06024C-A8DB-495F-7C18-EDC232FCBDA1}"/>
                    </a:ext>
                  </a:extLst>
                </p14:cNvPr>
                <p14:cNvContentPartPr/>
                <p14:nvPr/>
              </p14:nvContentPartPr>
              <p14:xfrm>
                <a:off x="6386585" y="2883081"/>
                <a:ext cx="142920" cy="20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06024C-A8DB-495F-7C18-EDC232FCBD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77585" y="2874081"/>
                  <a:ext cx="16056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F91E9CF-261D-1FCC-BE65-50E480584BC2}"/>
                  </a:ext>
                </a:extLst>
              </p14:cNvPr>
              <p14:cNvContentPartPr/>
              <p14:nvPr/>
            </p14:nvContentPartPr>
            <p14:xfrm>
              <a:off x="6526265" y="3318681"/>
              <a:ext cx="133560" cy="25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F91E9CF-261D-1FCC-BE65-50E480584BC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17625" y="3309681"/>
                <a:ext cx="151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1F06459-0088-E503-36DB-3469AF11F1B5}"/>
                  </a:ext>
                </a:extLst>
              </p14:cNvPr>
              <p14:cNvContentPartPr/>
              <p14:nvPr/>
            </p14:nvContentPartPr>
            <p14:xfrm>
              <a:off x="6543185" y="3440361"/>
              <a:ext cx="145080" cy="27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1F06459-0088-E503-36DB-3469AF11F1B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34185" y="3431361"/>
                <a:ext cx="1627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ADE6CC6-9633-4A7C-7093-D7670CC1DD59}"/>
              </a:ext>
            </a:extLst>
          </p:cNvPr>
          <p:cNvGrpSpPr/>
          <p:nvPr/>
        </p:nvGrpSpPr>
        <p:grpSpPr>
          <a:xfrm>
            <a:off x="6958985" y="3315801"/>
            <a:ext cx="266040" cy="219960"/>
            <a:chOff x="6958985" y="3315801"/>
            <a:chExt cx="26604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3B59CA-0BA7-E645-09F1-0F150976DA0C}"/>
                    </a:ext>
                  </a:extLst>
                </p14:cNvPr>
                <p14:cNvContentPartPr/>
                <p14:nvPr/>
              </p14:nvContentPartPr>
              <p14:xfrm>
                <a:off x="6958985" y="3315801"/>
                <a:ext cx="51840" cy="20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3B59CA-0BA7-E645-09F1-0F150976DA0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49985" y="3306801"/>
                  <a:ext cx="69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35BB88B-4527-D68E-285A-47B1B7F10E31}"/>
                    </a:ext>
                  </a:extLst>
                </p14:cNvPr>
                <p14:cNvContentPartPr/>
                <p14:nvPr/>
              </p14:nvContentPartPr>
              <p14:xfrm>
                <a:off x="7063025" y="3355041"/>
                <a:ext cx="162000" cy="146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35BB88B-4527-D68E-285A-47B1B7F10E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54385" y="3346041"/>
                  <a:ext cx="179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DE0060-9E03-2B7D-D555-F20526A45CEF}"/>
                    </a:ext>
                  </a:extLst>
                </p14:cNvPr>
                <p14:cNvContentPartPr/>
                <p14:nvPr/>
              </p14:nvContentPartPr>
              <p14:xfrm>
                <a:off x="7024865" y="3365841"/>
                <a:ext cx="200160" cy="169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DE0060-9E03-2B7D-D555-F20526A45CE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16225" y="3357201"/>
                  <a:ext cx="2178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26066CA-20AC-2F46-C6F9-8ACCD0248743}"/>
              </a:ext>
            </a:extLst>
          </p:cNvPr>
          <p:cNvGrpSpPr/>
          <p:nvPr/>
        </p:nvGrpSpPr>
        <p:grpSpPr>
          <a:xfrm>
            <a:off x="7158425" y="3097281"/>
            <a:ext cx="223560" cy="132840"/>
            <a:chOff x="7158425" y="3097281"/>
            <a:chExt cx="22356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62DD85-1A48-E742-9139-96242C16EE3A}"/>
                    </a:ext>
                  </a:extLst>
                </p14:cNvPr>
                <p14:cNvContentPartPr/>
                <p14:nvPr/>
              </p14:nvContentPartPr>
              <p14:xfrm>
                <a:off x="7158425" y="3195921"/>
                <a:ext cx="150840" cy="22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62DD85-1A48-E742-9139-96242C16EE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49785" y="3186921"/>
                  <a:ext cx="168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60526A-5B31-060A-443D-0F752F220BE8}"/>
                    </a:ext>
                  </a:extLst>
                </p14:cNvPr>
                <p14:cNvContentPartPr/>
                <p14:nvPr/>
              </p14:nvContentPartPr>
              <p14:xfrm>
                <a:off x="7357865" y="3097281"/>
                <a:ext cx="24120" cy="132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60526A-5B31-060A-443D-0F752F220B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48865" y="3088641"/>
                  <a:ext cx="41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1E893E-6228-FC09-8B28-6CE06132917A}"/>
              </a:ext>
            </a:extLst>
          </p:cNvPr>
          <p:cNvGrpSpPr/>
          <p:nvPr/>
        </p:nvGrpSpPr>
        <p:grpSpPr>
          <a:xfrm>
            <a:off x="7531745" y="3395721"/>
            <a:ext cx="696600" cy="220320"/>
            <a:chOff x="7531745" y="3395721"/>
            <a:chExt cx="6966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4DBB4E-026D-1DFD-A89B-AC3C0A69355D}"/>
                    </a:ext>
                  </a:extLst>
                </p14:cNvPr>
                <p14:cNvContentPartPr/>
                <p14:nvPr/>
              </p14:nvContentPartPr>
              <p14:xfrm>
                <a:off x="7531745" y="3460521"/>
                <a:ext cx="150840" cy="18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4DBB4E-026D-1DFD-A89B-AC3C0A6935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23105" y="3451521"/>
                  <a:ext cx="168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9966A9-19DE-4FC4-878F-89638905329B}"/>
                    </a:ext>
                  </a:extLst>
                </p14:cNvPr>
                <p14:cNvContentPartPr/>
                <p14:nvPr/>
              </p14:nvContentPartPr>
              <p14:xfrm>
                <a:off x="7610225" y="3550161"/>
                <a:ext cx="71280" cy="14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9966A9-19DE-4FC4-878F-8963890532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01225" y="3541521"/>
                  <a:ext cx="88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1F81CD-120C-9F02-4D7E-E73AEF60DDA6}"/>
                    </a:ext>
                  </a:extLst>
                </p14:cNvPr>
                <p14:cNvContentPartPr/>
                <p14:nvPr/>
              </p14:nvContentPartPr>
              <p14:xfrm>
                <a:off x="7818305" y="3395721"/>
                <a:ext cx="149760" cy="214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1F81CD-120C-9F02-4D7E-E73AEF60DDA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09305" y="3386721"/>
                  <a:ext cx="167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1DD7578-665F-B0C3-950C-0C98AB1113A2}"/>
                    </a:ext>
                  </a:extLst>
                </p14:cNvPr>
                <p14:cNvContentPartPr/>
                <p14:nvPr/>
              </p14:nvContentPartPr>
              <p14:xfrm>
                <a:off x="8044025" y="3396801"/>
                <a:ext cx="184320" cy="219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1DD7578-665F-B0C3-950C-0C98AB1113A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35385" y="3388161"/>
                  <a:ext cx="2019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21A70C9-50AA-ACD0-DE66-EF550C465062}"/>
              </a:ext>
            </a:extLst>
          </p:cNvPr>
          <p:cNvGrpSpPr/>
          <p:nvPr/>
        </p:nvGrpSpPr>
        <p:grpSpPr>
          <a:xfrm>
            <a:off x="3807185" y="3955881"/>
            <a:ext cx="1087920" cy="551160"/>
            <a:chOff x="3807185" y="3955881"/>
            <a:chExt cx="108792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C5311A0-5378-D210-FBC7-22CFC5127463}"/>
                    </a:ext>
                  </a:extLst>
                </p14:cNvPr>
                <p14:cNvContentPartPr/>
                <p14:nvPr/>
              </p14:nvContentPartPr>
              <p14:xfrm>
                <a:off x="3807185" y="4139121"/>
                <a:ext cx="66600" cy="26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C5311A0-5378-D210-FBC7-22CFC512746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798185" y="4130481"/>
                  <a:ext cx="84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FD0583-4A0A-C707-AA6B-9E12FE54C105}"/>
                    </a:ext>
                  </a:extLst>
                </p14:cNvPr>
                <p14:cNvContentPartPr/>
                <p14:nvPr/>
              </p14:nvContentPartPr>
              <p14:xfrm>
                <a:off x="3853265" y="3955881"/>
                <a:ext cx="230760" cy="250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FD0583-4A0A-C707-AA6B-9E12FE54C1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44265" y="3947241"/>
                  <a:ext cx="248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2E8E4E-2CB4-E3DA-E295-4A38CD64AD04}"/>
                    </a:ext>
                  </a:extLst>
                </p14:cNvPr>
                <p14:cNvContentPartPr/>
                <p14:nvPr/>
              </p14:nvContentPartPr>
              <p14:xfrm>
                <a:off x="3950465" y="4246761"/>
                <a:ext cx="224640" cy="2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2E8E4E-2CB4-E3DA-E295-4A38CD64AD0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41825" y="4238121"/>
                  <a:ext cx="242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EE8E55-36A6-BB19-5FA2-DAC71F4641F4}"/>
                    </a:ext>
                  </a:extLst>
                </p14:cNvPr>
                <p14:cNvContentPartPr/>
                <p14:nvPr/>
              </p14:nvContentPartPr>
              <p14:xfrm>
                <a:off x="3937865" y="4352241"/>
                <a:ext cx="15480" cy="154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EE8E55-36A6-BB19-5FA2-DAC71F4641F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29225" y="4343601"/>
                  <a:ext cx="33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3A9CF6B-0AD8-CCF0-095C-59FE18ED3699}"/>
                    </a:ext>
                  </a:extLst>
                </p14:cNvPr>
                <p14:cNvContentPartPr/>
                <p14:nvPr/>
              </p14:nvContentPartPr>
              <p14:xfrm>
                <a:off x="4061705" y="4466001"/>
                <a:ext cx="4320" cy="14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3A9CF6B-0AD8-CCF0-095C-59FE18ED369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53065" y="4457001"/>
                  <a:ext cx="21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AD2D515-F458-926C-FC1A-7E2E961A778E}"/>
                    </a:ext>
                  </a:extLst>
                </p14:cNvPr>
                <p14:cNvContentPartPr/>
                <p14:nvPr/>
              </p14:nvContentPartPr>
              <p14:xfrm>
                <a:off x="4145225" y="4363401"/>
                <a:ext cx="41760" cy="10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AD2D515-F458-926C-FC1A-7E2E961A778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36585" y="4354401"/>
                  <a:ext cx="59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492842F-33BC-34DB-3767-4808C56A1AC2}"/>
                    </a:ext>
                  </a:extLst>
                </p14:cNvPr>
                <p14:cNvContentPartPr/>
                <p14:nvPr/>
              </p14:nvContentPartPr>
              <p14:xfrm>
                <a:off x="4287065" y="4180161"/>
                <a:ext cx="143280" cy="81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492842F-33BC-34DB-3767-4808C56A1AC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78425" y="4171161"/>
                  <a:ext cx="160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78B66DC-F7AF-815E-EA15-68559B70E01B}"/>
                    </a:ext>
                  </a:extLst>
                </p14:cNvPr>
                <p14:cNvContentPartPr/>
                <p14:nvPr/>
              </p14:nvContentPartPr>
              <p14:xfrm>
                <a:off x="4339625" y="4324161"/>
                <a:ext cx="143280" cy="22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78B66DC-F7AF-815E-EA15-68559B70E0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30625" y="4315161"/>
                  <a:ext cx="160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EBEC48D-2240-A084-CA81-FC278B6EF8D6}"/>
                    </a:ext>
                  </a:extLst>
                </p14:cNvPr>
                <p14:cNvContentPartPr/>
                <p14:nvPr/>
              </p14:nvContentPartPr>
              <p14:xfrm>
                <a:off x="4512785" y="4189881"/>
                <a:ext cx="102960" cy="153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EBEC48D-2240-A084-CA81-FC278B6EF8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03785" y="4181241"/>
                  <a:ext cx="120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7033A5-2E2A-3D42-202D-BCF020D181C0}"/>
                    </a:ext>
                  </a:extLst>
                </p14:cNvPr>
                <p14:cNvContentPartPr/>
                <p14:nvPr/>
              </p14:nvContentPartPr>
              <p14:xfrm>
                <a:off x="4664345" y="4336761"/>
                <a:ext cx="44640" cy="19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7033A5-2E2A-3D42-202D-BCF020D181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55705" y="4328121"/>
                  <a:ext cx="62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AA005A9-0CC6-C415-FD4C-C586F0AD10B0}"/>
                    </a:ext>
                  </a:extLst>
                </p14:cNvPr>
                <p14:cNvContentPartPr/>
                <p14:nvPr/>
              </p14:nvContentPartPr>
              <p14:xfrm>
                <a:off x="4729865" y="4158561"/>
                <a:ext cx="165240" cy="204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AA005A9-0CC6-C415-FD4C-C586F0AD10B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21225" y="4149561"/>
                  <a:ext cx="1828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7BEDB04-924F-21D8-6230-EBEE3E04681E}"/>
              </a:ext>
            </a:extLst>
          </p:cNvPr>
          <p:cNvGrpSpPr/>
          <p:nvPr/>
        </p:nvGrpSpPr>
        <p:grpSpPr>
          <a:xfrm>
            <a:off x="6560825" y="4126881"/>
            <a:ext cx="699840" cy="201600"/>
            <a:chOff x="6560825" y="4126881"/>
            <a:chExt cx="69984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2D2EDB-9F69-F7C9-28E0-1269769A8C47}"/>
                    </a:ext>
                  </a:extLst>
                </p14:cNvPr>
                <p14:cNvContentPartPr/>
                <p14:nvPr/>
              </p14:nvContentPartPr>
              <p14:xfrm>
                <a:off x="6560825" y="4126881"/>
                <a:ext cx="162360" cy="53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2D2EDB-9F69-F7C9-28E0-1269769A8C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52185" y="4117881"/>
                  <a:ext cx="180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35505AC-7FF9-B14D-57A9-AA7F78E8F4C2}"/>
                    </a:ext>
                  </a:extLst>
                </p14:cNvPr>
                <p14:cNvContentPartPr/>
                <p14:nvPr/>
              </p14:nvContentPartPr>
              <p14:xfrm>
                <a:off x="6591425" y="4274481"/>
                <a:ext cx="167400" cy="31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35505AC-7FF9-B14D-57A9-AA7F78E8F4C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82785" y="4265841"/>
                  <a:ext cx="185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43ED83-DF9C-EE97-5136-C24F158390F3}"/>
                    </a:ext>
                  </a:extLst>
                </p14:cNvPr>
                <p14:cNvContentPartPr/>
                <p14:nvPr/>
              </p14:nvContentPartPr>
              <p14:xfrm>
                <a:off x="6874745" y="4138041"/>
                <a:ext cx="124920" cy="162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43ED83-DF9C-EE97-5136-C24F158390F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65745" y="4129041"/>
                  <a:ext cx="142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7EE22CD-5AFF-F50B-8467-E136B2CD539D}"/>
                    </a:ext>
                  </a:extLst>
                </p14:cNvPr>
                <p14:cNvContentPartPr/>
                <p14:nvPr/>
              </p14:nvContentPartPr>
              <p14:xfrm>
                <a:off x="7077065" y="4137321"/>
                <a:ext cx="183600" cy="19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7EE22CD-5AFF-F50B-8467-E136B2CD539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68425" y="4128681"/>
                  <a:ext cx="20124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5AA386B-3E2A-0244-575E-47ACA6A10D1A}"/>
                  </a:ext>
                </a:extLst>
              </p14:cNvPr>
              <p14:cNvContentPartPr/>
              <p14:nvPr/>
            </p14:nvContentPartPr>
            <p14:xfrm>
              <a:off x="10303745" y="2991801"/>
              <a:ext cx="51480" cy="63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5AA386B-3E2A-0244-575E-47ACA6A10D1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294745" y="2983161"/>
                <a:ext cx="69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4C54F5C-D8D5-98A1-41F2-1649C354529F}"/>
                  </a:ext>
                </a:extLst>
              </p14:cNvPr>
              <p14:cNvContentPartPr/>
              <p14:nvPr/>
            </p14:nvContentPartPr>
            <p14:xfrm>
              <a:off x="10174145" y="4800441"/>
              <a:ext cx="286200" cy="210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4C54F5C-D8D5-98A1-41F2-1649C354529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165145" y="4791441"/>
                <a:ext cx="303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54748F2-A189-8C7F-3A01-A887B1B3A0AA}"/>
                  </a:ext>
                </a:extLst>
              </p14:cNvPr>
              <p14:cNvContentPartPr/>
              <p14:nvPr/>
            </p14:nvContentPartPr>
            <p14:xfrm>
              <a:off x="8899745" y="3430281"/>
              <a:ext cx="230400" cy="236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54748F2-A189-8C7F-3A01-A887B1B3A0A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891105" y="3421641"/>
                <a:ext cx="24804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9AFD2DD4-0F2D-D199-FF56-5957E39952CE}"/>
              </a:ext>
            </a:extLst>
          </p:cNvPr>
          <p:cNvGrpSpPr/>
          <p:nvPr/>
        </p:nvGrpSpPr>
        <p:grpSpPr>
          <a:xfrm>
            <a:off x="8551625" y="3842481"/>
            <a:ext cx="433800" cy="173880"/>
            <a:chOff x="8551625" y="3842481"/>
            <a:chExt cx="43380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096D497-63ED-4EEF-754F-5D8B48BE21F2}"/>
                    </a:ext>
                  </a:extLst>
                </p14:cNvPr>
                <p14:cNvContentPartPr/>
                <p14:nvPr/>
              </p14:nvContentPartPr>
              <p14:xfrm>
                <a:off x="8551625" y="3878841"/>
                <a:ext cx="403200" cy="45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096D497-63ED-4EEF-754F-5D8B48BE21F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42985" y="3869841"/>
                  <a:ext cx="420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F16DAD-37FA-425F-BF26-BE40F252591B}"/>
                    </a:ext>
                  </a:extLst>
                </p14:cNvPr>
                <p14:cNvContentPartPr/>
                <p14:nvPr/>
              </p14:nvContentPartPr>
              <p14:xfrm>
                <a:off x="8910905" y="3861561"/>
                <a:ext cx="74520" cy="105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F16DAD-37FA-425F-BF26-BE40F252591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01905" y="3852561"/>
                  <a:ext cx="92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306EAC-2042-3D4F-96FD-AF2CF24D39B6}"/>
                    </a:ext>
                  </a:extLst>
                </p14:cNvPr>
                <p14:cNvContentPartPr/>
                <p14:nvPr/>
              </p14:nvContentPartPr>
              <p14:xfrm>
                <a:off x="8567465" y="3842481"/>
                <a:ext cx="30960" cy="173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306EAC-2042-3D4F-96FD-AF2CF24D39B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58465" y="3833481"/>
                  <a:ext cx="4860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CC5B22A-7626-5848-6526-16112C80D5F4}"/>
              </a:ext>
            </a:extLst>
          </p:cNvPr>
          <p:cNvGrpSpPr/>
          <p:nvPr/>
        </p:nvGrpSpPr>
        <p:grpSpPr>
          <a:xfrm>
            <a:off x="8790305" y="4131201"/>
            <a:ext cx="273240" cy="289440"/>
            <a:chOff x="8790305" y="4131201"/>
            <a:chExt cx="27324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919C14-62DB-6F9A-0CB4-AA3CD809671E}"/>
                    </a:ext>
                  </a:extLst>
                </p14:cNvPr>
                <p14:cNvContentPartPr/>
                <p14:nvPr/>
              </p14:nvContentPartPr>
              <p14:xfrm>
                <a:off x="8836025" y="4131201"/>
                <a:ext cx="45000" cy="278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919C14-62DB-6F9A-0CB4-AA3CD80967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27385" y="4122201"/>
                  <a:ext cx="626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F0C601F-7BF2-E95C-575D-FE1C14C514F6}"/>
                    </a:ext>
                  </a:extLst>
                </p14:cNvPr>
                <p14:cNvContentPartPr/>
                <p14:nvPr/>
              </p14:nvContentPartPr>
              <p14:xfrm>
                <a:off x="8790305" y="4315521"/>
                <a:ext cx="128160" cy="14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F0C601F-7BF2-E95C-575D-FE1C14C514F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81305" y="4306521"/>
                  <a:ext cx="145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06A5615-DCDD-FCFA-2DA3-1FBF7DE5E5E4}"/>
                    </a:ext>
                  </a:extLst>
                </p14:cNvPr>
                <p14:cNvContentPartPr/>
                <p14:nvPr/>
              </p14:nvContentPartPr>
              <p14:xfrm>
                <a:off x="8954465" y="4300041"/>
                <a:ext cx="99000" cy="12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06A5615-DCDD-FCFA-2DA3-1FBF7DE5E5E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45825" y="4291401"/>
                  <a:ext cx="116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F38B5DE-2D70-CCEB-A08B-5647120391E4}"/>
                    </a:ext>
                  </a:extLst>
                </p14:cNvPr>
                <p14:cNvContentPartPr/>
                <p14:nvPr/>
              </p14:nvContentPartPr>
              <p14:xfrm>
                <a:off x="8965625" y="4377081"/>
                <a:ext cx="97920" cy="14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F38B5DE-2D70-CCEB-A08B-5647120391E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56625" y="4368441"/>
                  <a:ext cx="1155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8B0064D-A3B7-9232-6C7C-9301CC149CF3}"/>
              </a:ext>
            </a:extLst>
          </p:cNvPr>
          <p:cNvGrpSpPr/>
          <p:nvPr/>
        </p:nvGrpSpPr>
        <p:grpSpPr>
          <a:xfrm>
            <a:off x="3918785" y="6007521"/>
            <a:ext cx="775080" cy="1419120"/>
            <a:chOff x="3918785" y="6007521"/>
            <a:chExt cx="775080" cy="14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2098660-AEB0-3E86-CB3E-C52A4DF051CF}"/>
                    </a:ext>
                  </a:extLst>
                </p14:cNvPr>
                <p14:cNvContentPartPr/>
                <p14:nvPr/>
              </p14:nvContentPartPr>
              <p14:xfrm>
                <a:off x="3919865" y="6415761"/>
                <a:ext cx="227160" cy="30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2098660-AEB0-3E86-CB3E-C52A4DF051C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11225" y="6406761"/>
                  <a:ext cx="244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0BB88FC-2F1E-42CC-1183-9B14029D0F9A}"/>
                    </a:ext>
                  </a:extLst>
                </p14:cNvPr>
                <p14:cNvContentPartPr/>
                <p14:nvPr/>
              </p14:nvContentPartPr>
              <p14:xfrm>
                <a:off x="4071425" y="6451401"/>
                <a:ext cx="23040" cy="309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0BB88FC-2F1E-42CC-1183-9B14029D0F9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62425" y="6442761"/>
                  <a:ext cx="40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F02EC98-3090-21F0-C07B-02D6772EB790}"/>
                    </a:ext>
                  </a:extLst>
                </p14:cNvPr>
                <p14:cNvContentPartPr/>
                <p14:nvPr/>
              </p14:nvContentPartPr>
              <p14:xfrm>
                <a:off x="4014185" y="6444561"/>
                <a:ext cx="117360" cy="10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F02EC98-3090-21F0-C07B-02D6772EB79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05545" y="6435561"/>
                  <a:ext cx="135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50C4C6-C9CA-E59F-B83E-341035E94B41}"/>
                    </a:ext>
                  </a:extLst>
                </p14:cNvPr>
                <p14:cNvContentPartPr/>
                <p14:nvPr/>
              </p14:nvContentPartPr>
              <p14:xfrm>
                <a:off x="3976025" y="7011921"/>
                <a:ext cx="81000" cy="214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50C4C6-C9CA-E59F-B83E-341035E94B4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67025" y="7003281"/>
                  <a:ext cx="98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A9B74A9-6CFB-7B3E-4BB8-6858799B0A74}"/>
                    </a:ext>
                  </a:extLst>
                </p14:cNvPr>
                <p14:cNvContentPartPr/>
                <p14:nvPr/>
              </p14:nvContentPartPr>
              <p14:xfrm>
                <a:off x="3918785" y="7058001"/>
                <a:ext cx="182520" cy="149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A9B74A9-6CFB-7B3E-4BB8-6858799B0A7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10145" y="7049361"/>
                  <a:ext cx="200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C7DB12C-B490-2AE7-A5ED-12AD87C82DCF}"/>
                    </a:ext>
                  </a:extLst>
                </p14:cNvPr>
                <p14:cNvContentPartPr/>
                <p14:nvPr/>
              </p14:nvContentPartPr>
              <p14:xfrm>
                <a:off x="4097705" y="6914721"/>
                <a:ext cx="152640" cy="254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C7DB12C-B490-2AE7-A5ED-12AD87C82DC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88705" y="6905721"/>
                  <a:ext cx="170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B234BB-359B-3392-4097-E543854B9C46}"/>
                    </a:ext>
                  </a:extLst>
                </p14:cNvPr>
                <p14:cNvContentPartPr/>
                <p14:nvPr/>
              </p14:nvContentPartPr>
              <p14:xfrm>
                <a:off x="4137305" y="6950001"/>
                <a:ext cx="114480" cy="66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B234BB-359B-3392-4097-E543854B9C4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28305" y="6941001"/>
                  <a:ext cx="132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63ED793-7098-3885-D45E-D972150A3689}"/>
                    </a:ext>
                  </a:extLst>
                </p14:cNvPr>
                <p14:cNvContentPartPr/>
                <p14:nvPr/>
              </p14:nvContentPartPr>
              <p14:xfrm>
                <a:off x="4304345" y="6784041"/>
                <a:ext cx="148320" cy="237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63ED793-7098-3885-D45E-D972150A368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95705" y="6775401"/>
                  <a:ext cx="165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C35E9D-827A-954D-6845-323590106F3C}"/>
                    </a:ext>
                  </a:extLst>
                </p14:cNvPr>
                <p14:cNvContentPartPr/>
                <p14:nvPr/>
              </p14:nvContentPartPr>
              <p14:xfrm>
                <a:off x="4255385" y="7326201"/>
                <a:ext cx="127800" cy="10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C35E9D-827A-954D-6845-323590106F3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46745" y="7317201"/>
                  <a:ext cx="145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CFACE6-F73E-FE77-B64B-A2A8E639479C}"/>
                    </a:ext>
                  </a:extLst>
                </p14:cNvPr>
                <p14:cNvContentPartPr/>
                <p14:nvPr/>
              </p14:nvContentPartPr>
              <p14:xfrm>
                <a:off x="4406585" y="7190841"/>
                <a:ext cx="284760" cy="193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CFACE6-F73E-FE77-B64B-A2A8E639479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97585" y="7181841"/>
                  <a:ext cx="302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43DECF5-43A4-F22D-B1BC-46F8F959798E}"/>
                    </a:ext>
                  </a:extLst>
                </p14:cNvPr>
                <p14:cNvContentPartPr/>
                <p14:nvPr/>
              </p14:nvContentPartPr>
              <p14:xfrm>
                <a:off x="4308665" y="6007521"/>
                <a:ext cx="385200" cy="359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43DECF5-43A4-F22D-B1BC-46F8F95979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99665" y="5998881"/>
                  <a:ext cx="402840" cy="377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7675" y="621318"/>
            <a:ext cx="8686800" cy="1397935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04438">
              <a:spcBef>
                <a:spcPts val="31"/>
              </a:spcBef>
            </a:pPr>
            <a:r>
              <a:rPr lang="en-US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Covalent Bond: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Electron are shared between two atoms.</a:t>
            </a:r>
          </a:p>
          <a:p>
            <a:pPr marL="104438">
              <a:spcBef>
                <a:spcPts val="31"/>
              </a:spcBef>
            </a:pPr>
            <a:endParaRPr lang="en-US" sz="1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38">
              <a:spcBef>
                <a:spcPts val="31"/>
              </a:spcBef>
            </a:pP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Polar Bond: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bond is polar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is a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en-US"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electronegativities of the  participating atoms, giving </a:t>
            </a:r>
            <a:r>
              <a:rPr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appreciable </a:t>
            </a:r>
            <a:r>
              <a:rPr lang="en-US"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partial charges on the atoms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7782" y="1958090"/>
            <a:ext cx="5807293" cy="596701"/>
          </a:xfrm>
          <a:prstGeom prst="rect">
            <a:avLst/>
          </a:prstGeom>
        </p:spPr>
        <p:txBody>
          <a:bodyPr vert="horz" wrap="square" lIns="0" tIns="42290" rIns="0" bIns="0" rtlCol="0">
            <a:spAutoFit/>
          </a:bodyPr>
          <a:lstStyle/>
          <a:p>
            <a:pPr marL="38443">
              <a:spcBef>
                <a:spcPts val="308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partial charges are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proportional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difference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 the electronegativities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two atoms: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sz="1800" spc="-5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spc="-5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spc="-5" dirty="0" err="1">
                <a:latin typeface="Arial" panose="020B0604020202020204" pitchFamily="34" charset="0"/>
                <a:cs typeface="Arial" panose="020B0604020202020204" pitchFamily="34" charset="0"/>
              </a:rPr>
              <a:t>-e</a:t>
            </a:r>
            <a:r>
              <a:rPr lang="en-US" sz="1800" spc="-5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262251"/>
              </p:ext>
            </p:extLst>
          </p:nvPr>
        </p:nvGraphicFramePr>
        <p:xfrm>
          <a:off x="1972581" y="3828647"/>
          <a:ext cx="3168513" cy="1557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9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7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8287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83"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7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4" name="Object 223">
            <a:extLst>
              <a:ext uri="{FF2B5EF4-FFF2-40B4-BE49-F238E27FC236}">
                <a16:creationId xmlns:a16="http://schemas.microsoft.com/office/drawing/2014/main" id="{E3E26A1B-B1A3-4AE3-BB38-B8DB89B2C3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89797"/>
              </p:ext>
            </p:extLst>
          </p:nvPr>
        </p:nvGraphicFramePr>
        <p:xfrm>
          <a:off x="7661276" y="1775000"/>
          <a:ext cx="1937295" cy="351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2209553" imgH="3952415" progId="MDLDrawOLE.MDLDrawObject.1">
                  <p:embed/>
                </p:oleObj>
              </mc:Choice>
              <mc:Fallback>
                <p:oleObj name="MDLDrawObject Class" r:id="rId2" imgW="2209553" imgH="3952415" progId="MDLDrawOLE.MDLDrawObject.1">
                  <p:embed/>
                  <p:pic>
                    <p:nvPicPr>
                      <p:cNvPr id="224" name="Object 223">
                        <a:extLst>
                          <a:ext uri="{FF2B5EF4-FFF2-40B4-BE49-F238E27FC236}">
                            <a16:creationId xmlns:a16="http://schemas.microsoft.com/office/drawing/2014/main" id="{E3E26A1B-B1A3-4AE3-BB38-B8DB89B2C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6" y="1775000"/>
                        <a:ext cx="1937295" cy="3519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85B499-E14B-4C7A-A768-7773C0A087C6}"/>
              </a:ext>
            </a:extLst>
          </p:cNvPr>
          <p:cNvSpPr/>
          <p:nvPr/>
        </p:nvSpPr>
        <p:spPr>
          <a:xfrm>
            <a:off x="4638945" y="34940"/>
            <a:ext cx="419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15">
              <a:spcBef>
                <a:spcPts val="102"/>
              </a:spcBef>
            </a:pP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Polar Bonds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0AA6E8-B4C4-40AC-BC78-8D113A2AB446}"/>
              </a:ext>
            </a:extLst>
          </p:cNvPr>
          <p:cNvSpPr/>
          <p:nvPr/>
        </p:nvSpPr>
        <p:spPr>
          <a:xfrm>
            <a:off x="1759282" y="2845518"/>
            <a:ext cx="418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Electronegativities increase across the  periodic table due to increased nuclear charge.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C2066-96A2-8634-7505-7744690643BF}"/>
              </a:ext>
            </a:extLst>
          </p:cNvPr>
          <p:cNvSpPr txBox="1"/>
          <p:nvPr/>
        </p:nvSpPr>
        <p:spPr>
          <a:xfrm>
            <a:off x="7737475" y="5776494"/>
            <a:ext cx="289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43">
              <a:spcBef>
                <a:spcPts val="231"/>
              </a:spcBef>
            </a:pPr>
            <a:r>
              <a:rPr lang="en-US" sz="1800" b="1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Reflection: </a:t>
            </a:r>
            <a:r>
              <a:rPr lang="en-US" sz="1800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1800" i="1" spc="-1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18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800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sz="18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1800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are</a:t>
            </a:r>
            <a:r>
              <a:rPr lang="en-US" sz="18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polar? </a:t>
            </a:r>
            <a:endParaRPr lang="en-U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0C08C0-EFCE-12EB-3DA4-3BDE7577408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2F1E7F9-755C-4AF7-BE77-93DD9E692987}" type="datetime1">
              <a:rPr lang="en-US" smtClean="0"/>
              <a:t>8/26/2024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9FAAFB-E298-EBD0-C5AF-1D0808DE165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2A9105-F82A-7D92-C8CA-1959CC1CEC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AFF722-B053-821B-2BC4-D8A3D9F5BF70}"/>
                  </a:ext>
                </a:extLst>
              </p14:cNvPr>
              <p14:cNvContentPartPr/>
              <p14:nvPr/>
            </p14:nvContentPartPr>
            <p14:xfrm>
              <a:off x="1935905" y="4281321"/>
              <a:ext cx="456120" cy="288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AFF722-B053-821B-2BC4-D8A3D9F5BF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7265" y="4272321"/>
                <a:ext cx="47376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B496CE9-78B1-4CDD-BD7D-086B18F86D51}"/>
              </a:ext>
            </a:extLst>
          </p:cNvPr>
          <p:cNvGrpSpPr/>
          <p:nvPr/>
        </p:nvGrpSpPr>
        <p:grpSpPr>
          <a:xfrm>
            <a:off x="2784065" y="5047401"/>
            <a:ext cx="2018880" cy="439560"/>
            <a:chOff x="2784065" y="5047401"/>
            <a:chExt cx="201888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0C5DAAF-E766-76DD-7E2B-059CA211AD7A}"/>
                    </a:ext>
                  </a:extLst>
                </p14:cNvPr>
                <p14:cNvContentPartPr/>
                <p14:nvPr/>
              </p14:nvContentPartPr>
              <p14:xfrm>
                <a:off x="2784065" y="5441241"/>
                <a:ext cx="1800000" cy="4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0C5DAAF-E766-76DD-7E2B-059CA211AD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5425" y="5432601"/>
                  <a:ext cx="1817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DE5C065-E5DC-189E-E5D3-3C3EA403A119}"/>
                    </a:ext>
                  </a:extLst>
                </p14:cNvPr>
                <p14:cNvContentPartPr/>
                <p14:nvPr/>
              </p14:nvContentPartPr>
              <p14:xfrm>
                <a:off x="4554545" y="5396241"/>
                <a:ext cx="4140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E5C065-E5DC-189E-E5D3-3C3EA403A1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45545" y="5387601"/>
                  <a:ext cx="59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3FCF8E-3993-AEEC-8886-38E04ABEB291}"/>
                    </a:ext>
                  </a:extLst>
                </p14:cNvPr>
                <p14:cNvContentPartPr/>
                <p14:nvPr/>
              </p14:nvContentPartPr>
              <p14:xfrm>
                <a:off x="4315865" y="5047401"/>
                <a:ext cx="487080" cy="360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3FCF8E-3993-AEEC-8886-38E04ABEB2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7225" y="5038761"/>
                  <a:ext cx="504720" cy="37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ECE361C-C88A-DD80-5323-733C9D2B42B5}"/>
                  </a:ext>
                </a:extLst>
              </p14:cNvPr>
              <p14:cNvContentPartPr/>
              <p14:nvPr/>
            </p14:nvContentPartPr>
            <p14:xfrm>
              <a:off x="7708865" y="3269721"/>
              <a:ext cx="1906920" cy="113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ECE361C-C88A-DD80-5323-733C9D2B42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99865" y="3260721"/>
                <a:ext cx="192456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DEFBFB2-266A-F6F6-BBBE-AA01F5330975}"/>
              </a:ext>
            </a:extLst>
          </p:cNvPr>
          <p:cNvGrpSpPr/>
          <p:nvPr/>
        </p:nvGrpSpPr>
        <p:grpSpPr>
          <a:xfrm>
            <a:off x="6618065" y="2361441"/>
            <a:ext cx="1264320" cy="720360"/>
            <a:chOff x="6618065" y="2361441"/>
            <a:chExt cx="1264320" cy="7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44C4AD-A05B-A437-B2AA-0EAE84D50F64}"/>
                    </a:ext>
                  </a:extLst>
                </p14:cNvPr>
                <p14:cNvContentPartPr/>
                <p14:nvPr/>
              </p14:nvContentPartPr>
              <p14:xfrm>
                <a:off x="6618065" y="2887041"/>
                <a:ext cx="185400" cy="19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44C4AD-A05B-A437-B2AA-0EAE84D50F6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09065" y="2878401"/>
                  <a:ext cx="203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5709585-D928-6D19-7A8E-976460BDE353}"/>
                    </a:ext>
                  </a:extLst>
                </p14:cNvPr>
                <p14:cNvContentPartPr/>
                <p14:nvPr/>
              </p14:nvContentPartPr>
              <p14:xfrm>
                <a:off x="6764585" y="2807121"/>
                <a:ext cx="75600" cy="213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5709585-D928-6D19-7A8E-976460BDE3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55945" y="2798121"/>
                  <a:ext cx="93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C1445F-C925-0C83-B30C-13856CD6DEC3}"/>
                    </a:ext>
                  </a:extLst>
                </p14:cNvPr>
                <p14:cNvContentPartPr/>
                <p14:nvPr/>
              </p14:nvContentPartPr>
              <p14:xfrm>
                <a:off x="6892745" y="2795601"/>
                <a:ext cx="309960" cy="178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C1445F-C925-0C83-B30C-13856CD6DE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84105" y="2786601"/>
                  <a:ext cx="327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3202CD-AAF3-37E8-2438-92408A9EF920}"/>
                    </a:ext>
                  </a:extLst>
                </p14:cNvPr>
                <p14:cNvContentPartPr/>
                <p14:nvPr/>
              </p14:nvContentPartPr>
              <p14:xfrm>
                <a:off x="7231145" y="2570961"/>
                <a:ext cx="190080" cy="288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3202CD-AAF3-37E8-2438-92408A9EF9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22145" y="2561961"/>
                  <a:ext cx="2077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9F659D-177F-59F4-4952-F65B42228D14}"/>
                    </a:ext>
                  </a:extLst>
                </p14:cNvPr>
                <p14:cNvContentPartPr/>
                <p14:nvPr/>
              </p14:nvContentPartPr>
              <p14:xfrm>
                <a:off x="7457945" y="2491041"/>
                <a:ext cx="56160" cy="143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9F659D-177F-59F4-4952-F65B42228D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48945" y="2482401"/>
                  <a:ext cx="73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E7A499-A5AE-67D5-9A71-585F52DE6259}"/>
                    </a:ext>
                  </a:extLst>
                </p14:cNvPr>
                <p14:cNvContentPartPr/>
                <p14:nvPr/>
              </p14:nvContentPartPr>
              <p14:xfrm>
                <a:off x="7501145" y="2361441"/>
                <a:ext cx="90360" cy="20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E7A499-A5AE-67D5-9A71-585F52DE62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92505" y="2352801"/>
                  <a:ext cx="108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21EAED-75ED-EF2C-DE03-F0D7ACECA344}"/>
                    </a:ext>
                  </a:extLst>
                </p14:cNvPr>
                <p14:cNvContentPartPr/>
                <p14:nvPr/>
              </p14:nvContentPartPr>
              <p14:xfrm>
                <a:off x="7626425" y="2400681"/>
                <a:ext cx="255960" cy="173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21EAED-75ED-EF2C-DE03-F0D7ACECA3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7425" y="2392041"/>
                  <a:ext cx="27360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6AC82E-1487-950E-5107-2249AEF38713}"/>
                  </a:ext>
                </a:extLst>
              </p14:cNvPr>
              <p14:cNvContentPartPr/>
              <p14:nvPr/>
            </p14:nvContentPartPr>
            <p14:xfrm>
              <a:off x="7731185" y="2969841"/>
              <a:ext cx="497520" cy="28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6AC82E-1487-950E-5107-2249AEF3871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22185" y="2960841"/>
                <a:ext cx="51516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557AB22-5B7A-3178-750B-5085E0961406}"/>
              </a:ext>
            </a:extLst>
          </p:cNvPr>
          <p:cNvGrpSpPr/>
          <p:nvPr/>
        </p:nvGrpSpPr>
        <p:grpSpPr>
          <a:xfrm>
            <a:off x="7953305" y="2620641"/>
            <a:ext cx="244440" cy="239400"/>
            <a:chOff x="7953305" y="2620641"/>
            <a:chExt cx="2444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90395F4-65E1-6129-F460-A06B6524DAB4}"/>
                    </a:ext>
                  </a:extLst>
                </p14:cNvPr>
                <p14:cNvContentPartPr/>
                <p14:nvPr/>
              </p14:nvContentPartPr>
              <p14:xfrm>
                <a:off x="7953305" y="2620641"/>
                <a:ext cx="105120" cy="239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90395F4-65E1-6129-F460-A06B6524DA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44305" y="2612001"/>
                  <a:ext cx="122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2EAF32-D4FD-430C-34E7-34422EC00F72}"/>
                    </a:ext>
                  </a:extLst>
                </p14:cNvPr>
                <p14:cNvContentPartPr/>
                <p14:nvPr/>
              </p14:nvContentPartPr>
              <p14:xfrm>
                <a:off x="8118905" y="2635401"/>
                <a:ext cx="78840" cy="19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2EAF32-D4FD-430C-34E7-34422EC00F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10265" y="2626401"/>
                  <a:ext cx="964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050EF2-0922-EE48-6E36-344161EAF3D0}"/>
              </a:ext>
            </a:extLst>
          </p:cNvPr>
          <p:cNvGrpSpPr/>
          <p:nvPr/>
        </p:nvGrpSpPr>
        <p:grpSpPr>
          <a:xfrm>
            <a:off x="8630465" y="2527401"/>
            <a:ext cx="308160" cy="282600"/>
            <a:chOff x="8630465" y="2527401"/>
            <a:chExt cx="30816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E2ADB8-9846-FDD7-4F0D-6254126A8063}"/>
                    </a:ext>
                  </a:extLst>
                </p14:cNvPr>
                <p14:cNvContentPartPr/>
                <p14:nvPr/>
              </p14:nvContentPartPr>
              <p14:xfrm>
                <a:off x="8630465" y="2595081"/>
                <a:ext cx="103320" cy="21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E2ADB8-9846-FDD7-4F0D-6254126A80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21465" y="2586441"/>
                  <a:ext cx="120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013EEC-51ED-B79B-964D-9367D4488D68}"/>
                    </a:ext>
                  </a:extLst>
                </p14:cNvPr>
                <p14:cNvContentPartPr/>
                <p14:nvPr/>
              </p14:nvContentPartPr>
              <p14:xfrm>
                <a:off x="8858705" y="2564481"/>
                <a:ext cx="79920" cy="29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013EEC-51ED-B79B-964D-9367D4488D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50065" y="2555481"/>
                  <a:ext cx="97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357F84D-B1F0-6E64-C84B-9AAC19E174C0}"/>
                    </a:ext>
                  </a:extLst>
                </p14:cNvPr>
                <p14:cNvContentPartPr/>
                <p14:nvPr/>
              </p14:nvContentPartPr>
              <p14:xfrm>
                <a:off x="8891825" y="2527401"/>
                <a:ext cx="25560" cy="114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357F84D-B1F0-6E64-C84B-9AAC19E174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82825" y="2518761"/>
                  <a:ext cx="432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FEB0EB-6F63-8878-A8BB-D911E0C52937}"/>
              </a:ext>
            </a:extLst>
          </p:cNvPr>
          <p:cNvGrpSpPr/>
          <p:nvPr/>
        </p:nvGrpSpPr>
        <p:grpSpPr>
          <a:xfrm>
            <a:off x="7856105" y="5038401"/>
            <a:ext cx="964800" cy="325440"/>
            <a:chOff x="7856105" y="5038401"/>
            <a:chExt cx="9648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6EDE986-F03B-DAF6-8318-3AF4913A9118}"/>
                    </a:ext>
                  </a:extLst>
                </p14:cNvPr>
                <p14:cNvContentPartPr/>
                <p14:nvPr/>
              </p14:nvContentPartPr>
              <p14:xfrm>
                <a:off x="7856105" y="5087361"/>
                <a:ext cx="358920" cy="276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6EDE986-F03B-DAF6-8318-3AF4913A911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47105" y="5078361"/>
                  <a:ext cx="376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4360766-C523-67FB-1910-3EA68E9FDE81}"/>
                    </a:ext>
                  </a:extLst>
                </p14:cNvPr>
                <p14:cNvContentPartPr/>
                <p14:nvPr/>
              </p14:nvContentPartPr>
              <p14:xfrm>
                <a:off x="8372345" y="5038401"/>
                <a:ext cx="448560" cy="320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4360766-C523-67FB-1910-3EA68E9FDE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63345" y="5029401"/>
                  <a:ext cx="46620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9FC5DC-5065-AB9A-4723-FA9BA4F53096}"/>
              </a:ext>
            </a:extLst>
          </p:cNvPr>
          <p:cNvGrpSpPr/>
          <p:nvPr/>
        </p:nvGrpSpPr>
        <p:grpSpPr>
          <a:xfrm>
            <a:off x="7952225" y="4632321"/>
            <a:ext cx="209880" cy="164880"/>
            <a:chOff x="7952225" y="4632321"/>
            <a:chExt cx="20988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BE9553-8DAE-BA32-174B-F1C042F52935}"/>
                    </a:ext>
                  </a:extLst>
                </p14:cNvPr>
                <p14:cNvContentPartPr/>
                <p14:nvPr/>
              </p14:nvContentPartPr>
              <p14:xfrm>
                <a:off x="7952225" y="4632321"/>
                <a:ext cx="92160" cy="164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BE9553-8DAE-BA32-174B-F1C042F529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43225" y="4623681"/>
                  <a:ext cx="109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8EF9EE-D787-E16D-8491-EBE585508B90}"/>
                    </a:ext>
                  </a:extLst>
                </p14:cNvPr>
                <p14:cNvContentPartPr/>
                <p14:nvPr/>
              </p14:nvContentPartPr>
              <p14:xfrm>
                <a:off x="8105225" y="4648521"/>
                <a:ext cx="56880" cy="28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8EF9EE-D787-E16D-8491-EBE585508B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96225" y="4639521"/>
                  <a:ext cx="745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D32FAE-1D06-4A92-C234-76E62E8AE4D8}"/>
              </a:ext>
            </a:extLst>
          </p:cNvPr>
          <p:cNvGrpSpPr/>
          <p:nvPr/>
        </p:nvGrpSpPr>
        <p:grpSpPr>
          <a:xfrm>
            <a:off x="8629745" y="4550961"/>
            <a:ext cx="258480" cy="254880"/>
            <a:chOff x="8629745" y="4550961"/>
            <a:chExt cx="2584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E17EFA-A762-D7E6-5364-90B9DC35B254}"/>
                    </a:ext>
                  </a:extLst>
                </p14:cNvPr>
                <p14:cNvContentPartPr/>
                <p14:nvPr/>
              </p14:nvContentPartPr>
              <p14:xfrm>
                <a:off x="8629745" y="4640961"/>
                <a:ext cx="95400" cy="164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E17EFA-A762-D7E6-5364-90B9DC35B2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20745" y="4632321"/>
                  <a:ext cx="113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59D5636-C36B-9692-30E1-AEE45835733F}"/>
                    </a:ext>
                  </a:extLst>
                </p14:cNvPr>
                <p14:cNvContentPartPr/>
                <p14:nvPr/>
              </p14:nvContentPartPr>
              <p14:xfrm>
                <a:off x="8790305" y="4609281"/>
                <a:ext cx="97920" cy="42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59D5636-C36B-9692-30E1-AEE4583573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81305" y="4600641"/>
                  <a:ext cx="115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03B400-B560-3D4E-09C4-DC9958DDBFB7}"/>
                    </a:ext>
                  </a:extLst>
                </p14:cNvPr>
                <p14:cNvContentPartPr/>
                <p14:nvPr/>
              </p14:nvContentPartPr>
              <p14:xfrm>
                <a:off x="8847185" y="4550961"/>
                <a:ext cx="33120" cy="105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03B400-B560-3D4E-09C4-DC9958DDBF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38545" y="4542321"/>
                  <a:ext cx="507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06CF3B-AD68-20D9-9B34-8BC8362BCB1F}"/>
              </a:ext>
            </a:extLst>
          </p:cNvPr>
          <p:cNvGrpSpPr/>
          <p:nvPr/>
        </p:nvGrpSpPr>
        <p:grpSpPr>
          <a:xfrm>
            <a:off x="6813185" y="4631241"/>
            <a:ext cx="839520" cy="521640"/>
            <a:chOff x="6813185" y="4631241"/>
            <a:chExt cx="83952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5E0F344-EA03-D60C-4C07-2ED445CB8DC3}"/>
                    </a:ext>
                  </a:extLst>
                </p14:cNvPr>
                <p14:cNvContentPartPr/>
                <p14:nvPr/>
              </p14:nvContentPartPr>
              <p14:xfrm>
                <a:off x="6886985" y="4916721"/>
                <a:ext cx="74520" cy="236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5E0F344-EA03-D60C-4C07-2ED445CB8D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78345" y="4907721"/>
                  <a:ext cx="92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A2E730-1512-DC15-DE48-17C13EF21794}"/>
                    </a:ext>
                  </a:extLst>
                </p14:cNvPr>
                <p14:cNvContentPartPr/>
                <p14:nvPr/>
              </p14:nvContentPartPr>
              <p14:xfrm>
                <a:off x="6813185" y="4794681"/>
                <a:ext cx="181080" cy="20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A2E730-1512-DC15-DE48-17C13EF217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04545" y="4786041"/>
                  <a:ext cx="198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68D53A-4636-6BF6-5199-32644F9025FA}"/>
                    </a:ext>
                  </a:extLst>
                </p14:cNvPr>
                <p14:cNvContentPartPr/>
                <p14:nvPr/>
              </p14:nvContentPartPr>
              <p14:xfrm>
                <a:off x="7068785" y="4842561"/>
                <a:ext cx="109800" cy="138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68D53A-4636-6BF6-5199-32644F9025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60145" y="4833921"/>
                  <a:ext cx="127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E6EAAD2-7A52-EFCE-921C-9209AB64F207}"/>
                    </a:ext>
                  </a:extLst>
                </p14:cNvPr>
                <p14:cNvContentPartPr/>
                <p14:nvPr/>
              </p14:nvContentPartPr>
              <p14:xfrm>
                <a:off x="7168865" y="4631241"/>
                <a:ext cx="78840" cy="268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E6EAAD2-7A52-EFCE-921C-9209AB64F2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59865" y="4622241"/>
                  <a:ext cx="96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57B7C9E-9D28-0CAE-EACA-AC4422892216}"/>
                    </a:ext>
                  </a:extLst>
                </p14:cNvPr>
                <p14:cNvContentPartPr/>
                <p14:nvPr/>
              </p14:nvContentPartPr>
              <p14:xfrm>
                <a:off x="7299905" y="4711161"/>
                <a:ext cx="352800" cy="163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57B7C9E-9D28-0CAE-EACA-AC442289221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90905" y="4702521"/>
                  <a:ext cx="370440" cy="181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75" y="77917"/>
            <a:ext cx="7285924" cy="289939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ii: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fully protonated acid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add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NaOH.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Object 72">
            <a:extLst>
              <a:ext uri="{FF2B5EF4-FFF2-40B4-BE49-F238E27FC236}">
                <a16:creationId xmlns:a16="http://schemas.microsoft.com/office/drawing/2014/main" id="{0426E61F-81B2-4BFF-86B6-50A1C499BB39}"/>
              </a:ext>
            </a:extLst>
          </p:cNvPr>
          <p:cNvGraphicFramePr>
            <a:graphicFrameLocks/>
          </p:cNvGraphicFramePr>
          <p:nvPr/>
        </p:nvGraphicFramePr>
        <p:xfrm>
          <a:off x="4055725" y="2257118"/>
          <a:ext cx="4318017" cy="438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772BCC2-DF4B-429F-BB62-1B6B38F1A925}"/>
              </a:ext>
            </a:extLst>
          </p:cNvPr>
          <p:cNvSpPr/>
          <p:nvPr/>
        </p:nvSpPr>
        <p:spPr>
          <a:xfrm>
            <a:off x="269875" y="459645"/>
            <a:ext cx="11963399" cy="178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6600" defTabSz="922675">
              <a:lnSpc>
                <a:spcPct val="101699"/>
              </a:lnSpc>
              <a:spcBef>
                <a:spcPts val="70"/>
              </a:spcBef>
              <a:tabLst>
                <a:tab pos="279366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form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 and add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base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NaOH)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 required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[A</a:t>
            </a:r>
            <a:r>
              <a:rPr lang="en-US"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attain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desired 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18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46600" defTabSz="922675">
              <a:lnSpc>
                <a:spcPct val="101699"/>
              </a:lnSpc>
              <a:spcBef>
                <a:spcPts val="70"/>
              </a:spcBef>
              <a:tabLst>
                <a:tab pos="279366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titrating starting from the left side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enough 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protonated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the </a:t>
            </a:r>
            <a:r>
              <a:rPr lang="en-US" sz="1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acid.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converts HA to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spc="-5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937" indent="-116937" defTabSz="922675">
              <a:spcBef>
                <a:spcPts val="36"/>
              </a:spcBef>
              <a:tabLst>
                <a:tab pos="4920932" algn="l"/>
              </a:tabLst>
            </a:pP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6937" indent="-116937" defTabSz="922675">
              <a:spcBef>
                <a:spcPts val="36"/>
              </a:spcBef>
              <a:tabLst>
                <a:tab pos="4920932" algn="l"/>
              </a:tabLst>
            </a:pP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strong 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to add is</a:t>
            </a:r>
            <a:r>
              <a:rPr lang="en-US" sz="1800" b="1" i="1" spc="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="1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i="1" spc="189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moles NaOH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V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DC27167-6B6F-616E-3205-2D840421146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09D16A3-C4E5-4ABF-9CB3-FB782F6C64ED}" type="datetime1">
              <a:rPr lang="en-US" smtClean="0"/>
              <a:t>8/26/2024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C82FFB-728E-69C7-5B90-23F897509AE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54EAFD-7DEF-32A7-A47D-E324B94F90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F234B3-6A92-F03C-80B6-A336EB201B0C}"/>
                  </a:ext>
                </a:extLst>
              </p14:cNvPr>
              <p14:cNvContentPartPr/>
              <p14:nvPr/>
            </p14:nvContentPartPr>
            <p14:xfrm>
              <a:off x="3267185" y="364881"/>
              <a:ext cx="1505520" cy="3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F234B3-6A92-F03C-80B6-A336EB201B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185" y="356241"/>
                <a:ext cx="1523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92E1C9D-6D9F-49F1-7EA4-F800E398F12C}"/>
                  </a:ext>
                </a:extLst>
              </p14:cNvPr>
              <p14:cNvContentPartPr/>
              <p14:nvPr/>
            </p14:nvContentPartPr>
            <p14:xfrm>
              <a:off x="4657865" y="5728521"/>
              <a:ext cx="127080" cy="11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92E1C9D-6D9F-49F1-7EA4-F800E398F1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9225" y="5719881"/>
                <a:ext cx="14472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87031DA5-5B3A-B56A-8064-0EB92E95F6BD}"/>
              </a:ext>
            </a:extLst>
          </p:cNvPr>
          <p:cNvGrpSpPr/>
          <p:nvPr/>
        </p:nvGrpSpPr>
        <p:grpSpPr>
          <a:xfrm>
            <a:off x="4639145" y="3559521"/>
            <a:ext cx="1585800" cy="2050560"/>
            <a:chOff x="4639145" y="3559521"/>
            <a:chExt cx="1585800" cy="20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C568A84-125A-77AC-593D-E7C7AA700803}"/>
                    </a:ext>
                  </a:extLst>
                </p14:cNvPr>
                <p14:cNvContentPartPr/>
                <p14:nvPr/>
              </p14:nvContentPartPr>
              <p14:xfrm>
                <a:off x="4966385" y="4591281"/>
                <a:ext cx="211680" cy="22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C568A84-125A-77AC-593D-E7C7AA7008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57385" y="4582641"/>
                  <a:ext cx="229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89F7CD-6E06-87AE-6F6B-FACE9DD98F2A}"/>
                    </a:ext>
                  </a:extLst>
                </p14:cNvPr>
                <p14:cNvContentPartPr/>
                <p14:nvPr/>
              </p14:nvContentPartPr>
              <p14:xfrm>
                <a:off x="4639145" y="4629801"/>
                <a:ext cx="337680" cy="980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89F7CD-6E06-87AE-6F6B-FACE9DD98F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30505" y="4621161"/>
                  <a:ext cx="355320" cy="9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9E2C3BF-AB11-6899-ED4F-A79B90074DF9}"/>
                    </a:ext>
                  </a:extLst>
                </p14:cNvPr>
                <p14:cNvContentPartPr/>
                <p14:nvPr/>
              </p14:nvContentPartPr>
              <p14:xfrm>
                <a:off x="5122625" y="4262601"/>
                <a:ext cx="110160" cy="270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9E2C3BF-AB11-6899-ED4F-A79B90074D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13985" y="4253601"/>
                  <a:ext cx="127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33BC96C-3C9D-87CB-77FC-621337A59674}"/>
                    </a:ext>
                  </a:extLst>
                </p14:cNvPr>
                <p14:cNvContentPartPr/>
                <p14:nvPr/>
              </p14:nvContentPartPr>
              <p14:xfrm>
                <a:off x="5347625" y="3912321"/>
                <a:ext cx="77760" cy="297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33BC96C-3C9D-87CB-77FC-621337A596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38985" y="3903681"/>
                  <a:ext cx="95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66CD2DC-4589-D70B-775B-1B3D139BAF74}"/>
                    </a:ext>
                  </a:extLst>
                </p14:cNvPr>
                <p14:cNvContentPartPr/>
                <p14:nvPr/>
              </p14:nvContentPartPr>
              <p14:xfrm>
                <a:off x="5308025" y="4070001"/>
                <a:ext cx="131760" cy="81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66CD2DC-4589-D70B-775B-1B3D139BAF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99385" y="4061001"/>
                  <a:ext cx="149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5491376-0F3D-0686-E8A7-1453508E1C12}"/>
                    </a:ext>
                  </a:extLst>
                </p14:cNvPr>
                <p14:cNvContentPartPr/>
                <p14:nvPr/>
              </p14:nvContentPartPr>
              <p14:xfrm>
                <a:off x="5491265" y="4025721"/>
                <a:ext cx="135720" cy="160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5491376-0F3D-0686-E8A7-1453508E1C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82625" y="4017081"/>
                  <a:ext cx="153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70F331-0EFF-77C3-623D-3647FD071FF2}"/>
                    </a:ext>
                  </a:extLst>
                </p14:cNvPr>
                <p14:cNvContentPartPr/>
                <p14:nvPr/>
              </p14:nvContentPartPr>
              <p14:xfrm>
                <a:off x="5679185" y="3882081"/>
                <a:ext cx="60120" cy="33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70F331-0EFF-77C3-623D-3647FD071F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70545" y="3873441"/>
                  <a:ext cx="77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838DB57-AA4E-C2DF-06E5-9A01FE837F2F}"/>
                    </a:ext>
                  </a:extLst>
                </p14:cNvPr>
                <p14:cNvContentPartPr/>
                <p14:nvPr/>
              </p14:nvContentPartPr>
              <p14:xfrm>
                <a:off x="5718425" y="3911961"/>
                <a:ext cx="63720" cy="65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838DB57-AA4E-C2DF-06E5-9A01FE837F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09785" y="3903321"/>
                  <a:ext cx="81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FA7242D-95AA-DD4A-4967-63569F888436}"/>
                    </a:ext>
                  </a:extLst>
                </p14:cNvPr>
                <p14:cNvContentPartPr/>
                <p14:nvPr/>
              </p14:nvContentPartPr>
              <p14:xfrm>
                <a:off x="5824625" y="3737001"/>
                <a:ext cx="240480" cy="144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FA7242D-95AA-DD4A-4967-63569F8884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15625" y="3728361"/>
                  <a:ext cx="258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1CA73B-26A3-A76F-0060-88C3E0A45195}"/>
                    </a:ext>
                  </a:extLst>
                </p14:cNvPr>
                <p14:cNvContentPartPr/>
                <p14:nvPr/>
              </p14:nvContentPartPr>
              <p14:xfrm>
                <a:off x="6129905" y="3559521"/>
                <a:ext cx="95040" cy="214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1CA73B-26A3-A76F-0060-88C3E0A4519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20905" y="3550521"/>
                  <a:ext cx="11268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C6B3FD3-6797-5E97-3A72-D30892C12C59}"/>
              </a:ext>
            </a:extLst>
          </p:cNvPr>
          <p:cNvGrpSpPr/>
          <p:nvPr/>
        </p:nvGrpSpPr>
        <p:grpSpPr>
          <a:xfrm>
            <a:off x="364145" y="2426601"/>
            <a:ext cx="4161600" cy="4503600"/>
            <a:chOff x="364145" y="2426601"/>
            <a:chExt cx="4161600" cy="45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F42288-4D3E-27EB-E760-E513867D9237}"/>
                    </a:ext>
                  </a:extLst>
                </p14:cNvPr>
                <p14:cNvContentPartPr/>
                <p14:nvPr/>
              </p14:nvContentPartPr>
              <p14:xfrm>
                <a:off x="3824465" y="5891241"/>
                <a:ext cx="70560" cy="331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F42288-4D3E-27EB-E760-E513867D92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15465" y="5882241"/>
                  <a:ext cx="882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268F99-1878-ADB6-E6BD-F97F343EE2AF}"/>
                    </a:ext>
                  </a:extLst>
                </p14:cNvPr>
                <p14:cNvContentPartPr/>
                <p14:nvPr/>
              </p14:nvContentPartPr>
              <p14:xfrm>
                <a:off x="3740945" y="6060801"/>
                <a:ext cx="149760" cy="11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268F99-1878-ADB6-E6BD-F97F343EE2A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31945" y="6051801"/>
                  <a:ext cx="167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B32A409-3CB0-2C28-4CB8-976FA5B5C76E}"/>
                    </a:ext>
                  </a:extLst>
                </p14:cNvPr>
                <p14:cNvContentPartPr/>
                <p14:nvPr/>
              </p14:nvContentPartPr>
              <p14:xfrm>
                <a:off x="3976385" y="6010761"/>
                <a:ext cx="109440" cy="174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B32A409-3CB0-2C28-4CB8-976FA5B5C7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67745" y="6002121"/>
                  <a:ext cx="127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4A9038-19A1-B93C-562D-B3E0A033D64A}"/>
                    </a:ext>
                  </a:extLst>
                </p14:cNvPr>
                <p14:cNvContentPartPr/>
                <p14:nvPr/>
              </p14:nvContentPartPr>
              <p14:xfrm>
                <a:off x="3994385" y="5895561"/>
                <a:ext cx="154800" cy="240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4A9038-19A1-B93C-562D-B3E0A033D6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85385" y="5886561"/>
                  <a:ext cx="172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520F9FE-D12B-F78D-420C-19A30610D938}"/>
                    </a:ext>
                  </a:extLst>
                </p14:cNvPr>
                <p14:cNvContentPartPr/>
                <p14:nvPr/>
              </p14:nvContentPartPr>
              <p14:xfrm>
                <a:off x="4148105" y="5916081"/>
                <a:ext cx="65880" cy="79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520F9FE-D12B-F78D-420C-19A30610D9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39465" y="5907441"/>
                  <a:ext cx="83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00E661-5180-A2D5-6F72-1A0EB12995E0}"/>
                    </a:ext>
                  </a:extLst>
                </p14:cNvPr>
                <p14:cNvContentPartPr/>
                <p14:nvPr/>
              </p14:nvContentPartPr>
              <p14:xfrm>
                <a:off x="4225505" y="5771001"/>
                <a:ext cx="118080" cy="143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00E661-5180-A2D5-6F72-1A0EB12995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16505" y="5762001"/>
                  <a:ext cx="135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921D9F-6FAD-B6C2-A45B-817F9F4A59BC}"/>
                    </a:ext>
                  </a:extLst>
                </p14:cNvPr>
                <p14:cNvContentPartPr/>
                <p14:nvPr/>
              </p14:nvContentPartPr>
              <p14:xfrm>
                <a:off x="791825" y="2915121"/>
                <a:ext cx="1049400" cy="382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921D9F-6FAD-B6C2-A45B-817F9F4A59B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2825" y="2906121"/>
                  <a:ext cx="10670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5E9EF1-3ED7-35AE-78D2-CF5CEDD8D484}"/>
                    </a:ext>
                  </a:extLst>
                </p14:cNvPr>
                <p14:cNvContentPartPr/>
                <p14:nvPr/>
              </p14:nvContentPartPr>
              <p14:xfrm>
                <a:off x="874985" y="3166761"/>
                <a:ext cx="967320" cy="1032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5E9EF1-3ED7-35AE-78D2-CF5CEDD8D4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6345" y="3158121"/>
                  <a:ext cx="984960" cy="10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E5EA33-5E31-6C52-86F9-53D085F86951}"/>
                    </a:ext>
                  </a:extLst>
                </p14:cNvPr>
                <p14:cNvContentPartPr/>
                <p14:nvPr/>
              </p14:nvContentPartPr>
              <p14:xfrm>
                <a:off x="1841945" y="3194481"/>
                <a:ext cx="50760" cy="101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E5EA33-5E31-6C52-86F9-53D085F869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32945" y="3185481"/>
                  <a:ext cx="68400" cy="10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1BB033-0AAC-CB5A-BC13-52C7A086350B}"/>
                    </a:ext>
                  </a:extLst>
                </p14:cNvPr>
                <p14:cNvContentPartPr/>
                <p14:nvPr/>
              </p14:nvContentPartPr>
              <p14:xfrm>
                <a:off x="1645385" y="2900721"/>
                <a:ext cx="697320" cy="495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1BB033-0AAC-CB5A-BC13-52C7A08635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36385" y="2892081"/>
                  <a:ext cx="7149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D7345E-7767-B465-062E-42171C62B0EA}"/>
                    </a:ext>
                  </a:extLst>
                </p14:cNvPr>
                <p14:cNvContentPartPr/>
                <p14:nvPr/>
              </p14:nvContentPartPr>
              <p14:xfrm>
                <a:off x="1584545" y="3348561"/>
                <a:ext cx="82800" cy="50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D7345E-7767-B465-062E-42171C62B0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75905" y="3339921"/>
                  <a:ext cx="100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8094D1-BBC5-6265-7C4F-5313C2F1F0BD}"/>
                    </a:ext>
                  </a:extLst>
                </p14:cNvPr>
                <p14:cNvContentPartPr/>
                <p14:nvPr/>
              </p14:nvContentPartPr>
              <p14:xfrm>
                <a:off x="920705" y="3418401"/>
                <a:ext cx="1024560" cy="107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8094D1-BBC5-6265-7C4F-5313C2F1F0B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065" y="3409401"/>
                  <a:ext cx="1042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EA353E-C98C-BC4E-228E-78AB0DBA60C1}"/>
                    </a:ext>
                  </a:extLst>
                </p14:cNvPr>
                <p14:cNvContentPartPr/>
                <p14:nvPr/>
              </p14:nvContentPartPr>
              <p14:xfrm>
                <a:off x="2301305" y="2990001"/>
                <a:ext cx="2808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EA353E-C98C-BC4E-228E-78AB0DBA60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92665" y="2981361"/>
                  <a:ext cx="45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8428AD-CF46-E9A6-830A-49C0EFF82E95}"/>
                    </a:ext>
                  </a:extLst>
                </p14:cNvPr>
                <p14:cNvContentPartPr/>
                <p14:nvPr/>
              </p14:nvContentPartPr>
              <p14:xfrm>
                <a:off x="2603345" y="2844921"/>
                <a:ext cx="181080" cy="259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8428AD-CF46-E9A6-830A-49C0EFF82E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94705" y="2836281"/>
                  <a:ext cx="198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A3C64C-A94B-49A8-8138-06048F514C78}"/>
                    </a:ext>
                  </a:extLst>
                </p14:cNvPr>
                <p14:cNvContentPartPr/>
                <p14:nvPr/>
              </p14:nvContentPartPr>
              <p14:xfrm>
                <a:off x="2614865" y="3029241"/>
                <a:ext cx="137520" cy="9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A3C64C-A94B-49A8-8138-06048F514C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06225" y="3020601"/>
                  <a:ext cx="155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E4E0C6D-0495-9D5C-3EF8-1183123C5D74}"/>
                    </a:ext>
                  </a:extLst>
                </p14:cNvPr>
                <p14:cNvContentPartPr/>
                <p14:nvPr/>
              </p14:nvContentPartPr>
              <p14:xfrm>
                <a:off x="2828705" y="3035721"/>
                <a:ext cx="118440" cy="10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E4E0C6D-0495-9D5C-3EF8-1183123C5D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19705" y="3026721"/>
                  <a:ext cx="136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C02020-C1EE-811D-C3C1-F7D797D9871C}"/>
                    </a:ext>
                  </a:extLst>
                </p14:cNvPr>
                <p14:cNvContentPartPr/>
                <p14:nvPr/>
              </p14:nvContentPartPr>
              <p14:xfrm>
                <a:off x="2448905" y="2781201"/>
                <a:ext cx="206640" cy="417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C02020-C1EE-811D-C3C1-F7D797D987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40265" y="2772561"/>
                  <a:ext cx="2242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CFEF39-77E6-7AF7-69AF-2F04CE2ECBB6}"/>
                    </a:ext>
                  </a:extLst>
                </p14:cNvPr>
                <p14:cNvContentPartPr/>
                <p14:nvPr/>
              </p14:nvContentPartPr>
              <p14:xfrm>
                <a:off x="2923025" y="2762481"/>
                <a:ext cx="151920" cy="356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CFEF39-77E6-7AF7-69AF-2F04CE2ECB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14385" y="2753481"/>
                  <a:ext cx="1695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42A6B5-F014-CCBF-5E15-C13B24231E43}"/>
                    </a:ext>
                  </a:extLst>
                </p14:cNvPr>
                <p14:cNvContentPartPr/>
                <p14:nvPr/>
              </p14:nvContentPartPr>
              <p14:xfrm>
                <a:off x="2744825" y="3327321"/>
                <a:ext cx="5040" cy="346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42A6B5-F014-CCBF-5E15-C13B24231E4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36185" y="3318321"/>
                  <a:ext cx="226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D7ABC7-420F-F5BB-BF2A-653F3A9134A1}"/>
                    </a:ext>
                  </a:extLst>
                </p14:cNvPr>
                <p14:cNvContentPartPr/>
                <p14:nvPr/>
              </p14:nvContentPartPr>
              <p14:xfrm>
                <a:off x="2640065" y="3298521"/>
                <a:ext cx="203400" cy="15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D7ABC7-420F-F5BB-BF2A-653F3A9134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31065" y="3289881"/>
                  <a:ext cx="221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B84E7F-5ECC-1F22-435B-136611DAC58C}"/>
                    </a:ext>
                  </a:extLst>
                </p14:cNvPr>
                <p14:cNvContentPartPr/>
                <p14:nvPr/>
              </p14:nvContentPartPr>
              <p14:xfrm>
                <a:off x="2372225" y="3845721"/>
                <a:ext cx="804240" cy="487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B84E7F-5ECC-1F22-435B-136611DAC58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63585" y="3836721"/>
                  <a:ext cx="8218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881344C-3881-3477-B627-234C79F8096D}"/>
                    </a:ext>
                  </a:extLst>
                </p14:cNvPr>
                <p14:cNvContentPartPr/>
                <p14:nvPr/>
              </p14:nvContentPartPr>
              <p14:xfrm>
                <a:off x="2711345" y="4389321"/>
                <a:ext cx="163800" cy="26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881344C-3881-3477-B627-234C79F8096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02345" y="4380321"/>
                  <a:ext cx="181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FFA4118-39F5-B3F0-7102-E9BF0B28807C}"/>
                    </a:ext>
                  </a:extLst>
                </p14:cNvPr>
                <p14:cNvContentPartPr/>
                <p14:nvPr/>
              </p14:nvContentPartPr>
              <p14:xfrm>
                <a:off x="2944985" y="4370601"/>
                <a:ext cx="168480" cy="127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FFA4118-39F5-B3F0-7102-E9BF0B2880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36345" y="4361961"/>
                  <a:ext cx="186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5BAF02-BB63-81C3-4B4F-5FCBDB4EFC22}"/>
                    </a:ext>
                  </a:extLst>
                </p14:cNvPr>
                <p14:cNvContentPartPr/>
                <p14:nvPr/>
              </p14:nvContentPartPr>
              <p14:xfrm>
                <a:off x="3169625" y="4267281"/>
                <a:ext cx="23760" cy="18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5BAF02-BB63-81C3-4B4F-5FCBDB4EFC2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60985" y="4258641"/>
                  <a:ext cx="41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3F7CF3-DA3E-23A8-BAD9-6BC962789A60}"/>
                    </a:ext>
                  </a:extLst>
                </p14:cNvPr>
                <p14:cNvContentPartPr/>
                <p14:nvPr/>
              </p14:nvContentPartPr>
              <p14:xfrm>
                <a:off x="3131105" y="4313721"/>
                <a:ext cx="176040" cy="11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3F7CF3-DA3E-23A8-BAD9-6BC962789A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22465" y="4304721"/>
                  <a:ext cx="193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0C7DCAD-8A0D-A9C6-F18C-D72C44E89307}"/>
                    </a:ext>
                  </a:extLst>
                </p14:cNvPr>
                <p14:cNvContentPartPr/>
                <p14:nvPr/>
              </p14:nvContentPartPr>
              <p14:xfrm>
                <a:off x="3343865" y="4224441"/>
                <a:ext cx="361800" cy="176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0C7DCAD-8A0D-A9C6-F18C-D72C44E893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34865" y="4215801"/>
                  <a:ext cx="37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08F8154-E3CE-5C66-5044-30B426DD7FBD}"/>
                    </a:ext>
                  </a:extLst>
                </p14:cNvPr>
                <p14:cNvContentPartPr/>
                <p14:nvPr/>
              </p14:nvContentPartPr>
              <p14:xfrm>
                <a:off x="3229025" y="2954001"/>
                <a:ext cx="45720" cy="25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08F8154-E3CE-5C66-5044-30B426DD7FB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20385" y="2945001"/>
                  <a:ext cx="63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C69412-50F4-9E44-A1FC-95AA6D090525}"/>
                    </a:ext>
                  </a:extLst>
                </p14:cNvPr>
                <p14:cNvContentPartPr/>
                <p14:nvPr/>
              </p14:nvContentPartPr>
              <p14:xfrm>
                <a:off x="3368705" y="2796681"/>
                <a:ext cx="196920" cy="245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C69412-50F4-9E44-A1FC-95AA6D09052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59705" y="2788041"/>
                  <a:ext cx="214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12CF1B-1EE8-96A8-00C1-3F36E23B0383}"/>
                    </a:ext>
                  </a:extLst>
                </p14:cNvPr>
                <p14:cNvContentPartPr/>
                <p14:nvPr/>
              </p14:nvContentPartPr>
              <p14:xfrm>
                <a:off x="431825" y="2960481"/>
                <a:ext cx="773640" cy="573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12CF1B-1EE8-96A8-00C1-3F36E23B038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2825" y="2951841"/>
                  <a:ext cx="7912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C670657-0E41-7F01-9ABA-84518F0D862B}"/>
                    </a:ext>
                  </a:extLst>
                </p14:cNvPr>
                <p14:cNvContentPartPr/>
                <p14:nvPr/>
              </p14:nvContentPartPr>
              <p14:xfrm>
                <a:off x="364145" y="4579041"/>
                <a:ext cx="141120" cy="20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C670657-0E41-7F01-9ABA-84518F0D862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5145" y="4570401"/>
                  <a:ext cx="15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271D12-DA1B-8072-4901-64DC42ACBB31}"/>
                    </a:ext>
                  </a:extLst>
                </p14:cNvPr>
                <p14:cNvContentPartPr/>
                <p14:nvPr/>
              </p14:nvContentPartPr>
              <p14:xfrm>
                <a:off x="624425" y="4611081"/>
                <a:ext cx="11880" cy="12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271D12-DA1B-8072-4901-64DC42ACBB3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5785" y="4602081"/>
                  <a:ext cx="2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76E23C-9C23-F84C-9BF0-FE96AB3A61DA}"/>
                    </a:ext>
                  </a:extLst>
                </p14:cNvPr>
                <p14:cNvContentPartPr/>
                <p14:nvPr/>
              </p14:nvContentPartPr>
              <p14:xfrm>
                <a:off x="680945" y="4401921"/>
                <a:ext cx="93600" cy="159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76E23C-9C23-F84C-9BF0-FE96AB3A61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2305" y="4392921"/>
                  <a:ext cx="111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096BDB9-03B0-12FE-9BEE-0853E436BF97}"/>
                    </a:ext>
                  </a:extLst>
                </p14:cNvPr>
                <p14:cNvContentPartPr/>
                <p14:nvPr/>
              </p14:nvContentPartPr>
              <p14:xfrm>
                <a:off x="934385" y="4625841"/>
                <a:ext cx="372960" cy="275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096BDB9-03B0-12FE-9BEE-0853E436BF9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5745" y="4616841"/>
                  <a:ext cx="390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8F6A0C9-C766-4EE3-0AF0-02EB815C293A}"/>
                    </a:ext>
                  </a:extLst>
                </p14:cNvPr>
                <p14:cNvContentPartPr/>
                <p14:nvPr/>
              </p14:nvContentPartPr>
              <p14:xfrm>
                <a:off x="1121225" y="5142801"/>
                <a:ext cx="219240" cy="19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8F6A0C9-C766-4EE3-0AF0-02EB815C29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2225" y="5134161"/>
                  <a:ext cx="236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57874C9-983E-22BE-D089-00EC81A3125F}"/>
                    </a:ext>
                  </a:extLst>
                </p14:cNvPr>
                <p14:cNvContentPartPr/>
                <p14:nvPr/>
              </p14:nvContentPartPr>
              <p14:xfrm>
                <a:off x="1270625" y="5041281"/>
                <a:ext cx="126000" cy="20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57874C9-983E-22BE-D089-00EC81A3125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61625" y="5032641"/>
                  <a:ext cx="143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A5D57C-FA16-0324-6349-07D5F68BB982}"/>
                    </a:ext>
                  </a:extLst>
                </p14:cNvPr>
                <p14:cNvContentPartPr/>
                <p14:nvPr/>
              </p14:nvContentPartPr>
              <p14:xfrm>
                <a:off x="1405985" y="5089161"/>
                <a:ext cx="158040" cy="130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A5D57C-FA16-0324-6349-07D5F68BB9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97345" y="5080521"/>
                  <a:ext cx="175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830278-846A-FBD9-2DAE-B9FF118C9327}"/>
                    </a:ext>
                  </a:extLst>
                </p14:cNvPr>
                <p14:cNvContentPartPr/>
                <p14:nvPr/>
              </p14:nvContentPartPr>
              <p14:xfrm>
                <a:off x="1619825" y="4910601"/>
                <a:ext cx="181080" cy="194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830278-846A-FBD9-2DAE-B9FF118C932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10825" y="4901961"/>
                  <a:ext cx="198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778332E-2327-5E14-50DA-C8E58A7C0E39}"/>
                    </a:ext>
                  </a:extLst>
                </p14:cNvPr>
                <p14:cNvContentPartPr/>
                <p14:nvPr/>
              </p14:nvContentPartPr>
              <p14:xfrm>
                <a:off x="1779305" y="4771641"/>
                <a:ext cx="227880" cy="232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778332E-2327-5E14-50DA-C8E58A7C0E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70665" y="4762641"/>
                  <a:ext cx="245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A89C4BD-353A-8EFD-CEE0-4C0FB199B805}"/>
                    </a:ext>
                  </a:extLst>
                </p14:cNvPr>
                <p14:cNvContentPartPr/>
                <p14:nvPr/>
              </p14:nvContentPartPr>
              <p14:xfrm>
                <a:off x="2087465" y="4898001"/>
                <a:ext cx="10080" cy="28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A89C4BD-353A-8EFD-CEE0-4C0FB199B80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78825" y="4889001"/>
                  <a:ext cx="27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E59EBE6-E46C-A7DF-CA50-D7EEB67167FE}"/>
                    </a:ext>
                  </a:extLst>
                </p14:cNvPr>
                <p14:cNvContentPartPr/>
                <p14:nvPr/>
              </p14:nvContentPartPr>
              <p14:xfrm>
                <a:off x="452345" y="6112281"/>
                <a:ext cx="314640" cy="26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E59EBE6-E46C-A7DF-CA50-D7EEB67167F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3345" y="6103641"/>
                  <a:ext cx="332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0439C71-AEDF-D5C0-0AC0-26867DF96DBF}"/>
                    </a:ext>
                  </a:extLst>
                </p14:cNvPr>
                <p14:cNvContentPartPr/>
                <p14:nvPr/>
              </p14:nvContentPartPr>
              <p14:xfrm>
                <a:off x="721265" y="5954601"/>
                <a:ext cx="169200" cy="137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0439C71-AEDF-D5C0-0AC0-26867DF96DB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2625" y="5945961"/>
                  <a:ext cx="186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538314D-C8C8-3547-74A3-6E1DDD24C953}"/>
                    </a:ext>
                  </a:extLst>
                </p14:cNvPr>
                <p14:cNvContentPartPr/>
                <p14:nvPr/>
              </p14:nvContentPartPr>
              <p14:xfrm>
                <a:off x="846905" y="5811681"/>
                <a:ext cx="95400" cy="19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538314D-C8C8-3547-74A3-6E1DDD24C95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8265" y="5803041"/>
                  <a:ext cx="113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002CB45-AA59-88C2-EFB5-F1121C1C7623}"/>
                    </a:ext>
                  </a:extLst>
                </p14:cNvPr>
                <p14:cNvContentPartPr/>
                <p14:nvPr/>
              </p14:nvContentPartPr>
              <p14:xfrm>
                <a:off x="977225" y="5888001"/>
                <a:ext cx="140040" cy="93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002CB45-AA59-88C2-EFB5-F1121C1C762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8225" y="5879001"/>
                  <a:ext cx="157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B7E46F7-0625-47D6-823A-F94B3D91DA96}"/>
                    </a:ext>
                  </a:extLst>
                </p14:cNvPr>
                <p14:cNvContentPartPr/>
                <p14:nvPr/>
              </p14:nvContentPartPr>
              <p14:xfrm>
                <a:off x="1103945" y="5759841"/>
                <a:ext cx="108720" cy="163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B7E46F7-0625-47D6-823A-F94B3D91DA9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4945" y="5751201"/>
                  <a:ext cx="126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5C14C92-B5D7-0259-518B-DF56B3C92680}"/>
                    </a:ext>
                  </a:extLst>
                </p14:cNvPr>
                <p14:cNvContentPartPr/>
                <p14:nvPr/>
              </p14:nvContentPartPr>
              <p14:xfrm>
                <a:off x="1223825" y="5656161"/>
                <a:ext cx="185400" cy="204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5C14C92-B5D7-0259-518B-DF56B3C9268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15185" y="5647161"/>
                  <a:ext cx="203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3558D56-F774-C9CE-3E4B-290D2AAD85B5}"/>
                    </a:ext>
                  </a:extLst>
                </p14:cNvPr>
                <p14:cNvContentPartPr/>
                <p14:nvPr/>
              </p14:nvContentPartPr>
              <p14:xfrm>
                <a:off x="1458545" y="5596761"/>
                <a:ext cx="153000" cy="110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3558D56-F774-C9CE-3E4B-290D2AAD85B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49545" y="5588121"/>
                  <a:ext cx="170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9F7107-C8DC-7CBE-1FB8-E4EC67B220E6}"/>
                    </a:ext>
                  </a:extLst>
                </p14:cNvPr>
                <p14:cNvContentPartPr/>
                <p14:nvPr/>
              </p14:nvContentPartPr>
              <p14:xfrm>
                <a:off x="1708025" y="5436561"/>
                <a:ext cx="399240" cy="221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9F7107-C8DC-7CBE-1FB8-E4EC67B220E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99025" y="5427921"/>
                  <a:ext cx="416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F1C7E49-6806-C665-51DD-2A45B5D5C516}"/>
                    </a:ext>
                  </a:extLst>
                </p14:cNvPr>
                <p14:cNvContentPartPr/>
                <p14:nvPr/>
              </p14:nvContentPartPr>
              <p14:xfrm>
                <a:off x="2130305" y="5235681"/>
                <a:ext cx="231840" cy="203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F1C7E49-6806-C665-51DD-2A45B5D5C51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21305" y="5226681"/>
                  <a:ext cx="249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551B74-ADE7-78A8-2DC3-8B89E5EC66AE}"/>
                    </a:ext>
                  </a:extLst>
                </p14:cNvPr>
                <p14:cNvContentPartPr/>
                <p14:nvPr/>
              </p14:nvContentPartPr>
              <p14:xfrm>
                <a:off x="2424785" y="5049921"/>
                <a:ext cx="232920" cy="21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551B74-ADE7-78A8-2DC3-8B89E5EC66A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16145" y="5041281"/>
                  <a:ext cx="250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D6009C-B4FA-4247-1542-060513D905FF}"/>
                    </a:ext>
                  </a:extLst>
                </p14:cNvPr>
                <p14:cNvContentPartPr/>
                <p14:nvPr/>
              </p14:nvContentPartPr>
              <p14:xfrm>
                <a:off x="2656265" y="5073681"/>
                <a:ext cx="148680" cy="10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D6009C-B4FA-4247-1542-060513D905F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47625" y="5064681"/>
                  <a:ext cx="166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C0EE2F7-F025-9C97-D990-95A29F89601A}"/>
                    </a:ext>
                  </a:extLst>
                </p14:cNvPr>
                <p14:cNvContentPartPr/>
                <p14:nvPr/>
              </p14:nvContentPartPr>
              <p14:xfrm>
                <a:off x="2793425" y="4927881"/>
                <a:ext cx="123480" cy="165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C0EE2F7-F025-9C97-D990-95A29F89601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84785" y="4919241"/>
                  <a:ext cx="141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C87B124-427D-83C8-7EF4-9C5A893B4DC9}"/>
                    </a:ext>
                  </a:extLst>
                </p14:cNvPr>
                <p14:cNvContentPartPr/>
                <p14:nvPr/>
              </p14:nvContentPartPr>
              <p14:xfrm>
                <a:off x="2946785" y="4852281"/>
                <a:ext cx="143280" cy="147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C87B124-427D-83C8-7EF4-9C5A893B4DC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38145" y="4843641"/>
                  <a:ext cx="160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0A16306-DD03-9E2E-DB7C-F66E67200677}"/>
                    </a:ext>
                  </a:extLst>
                </p14:cNvPr>
                <p14:cNvContentPartPr/>
                <p14:nvPr/>
              </p14:nvContentPartPr>
              <p14:xfrm>
                <a:off x="1898465" y="5237481"/>
                <a:ext cx="1019160" cy="523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0A16306-DD03-9E2E-DB7C-F66E6720067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89465" y="5228841"/>
                  <a:ext cx="103680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87C2199-1959-AFF9-7997-BAD4FD1B2CAA}"/>
                    </a:ext>
                  </a:extLst>
                </p14:cNvPr>
                <p14:cNvContentPartPr/>
                <p14:nvPr/>
              </p14:nvContentPartPr>
              <p14:xfrm>
                <a:off x="2133905" y="5663001"/>
                <a:ext cx="399600" cy="324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87C2199-1959-AFF9-7997-BAD4FD1B2CA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24905" y="5654361"/>
                  <a:ext cx="4172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83A9FE-0655-70AB-AC92-15A930E569EF}"/>
                    </a:ext>
                  </a:extLst>
                </p14:cNvPr>
                <p14:cNvContentPartPr/>
                <p14:nvPr/>
              </p14:nvContentPartPr>
              <p14:xfrm>
                <a:off x="2580665" y="5461041"/>
                <a:ext cx="135360" cy="225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83A9FE-0655-70AB-AC92-15A930E569E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71665" y="5452041"/>
                  <a:ext cx="153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4CFD04-03AD-B15F-BBF9-E1EA0D950505}"/>
                    </a:ext>
                  </a:extLst>
                </p14:cNvPr>
                <p14:cNvContentPartPr/>
                <p14:nvPr/>
              </p14:nvContentPartPr>
              <p14:xfrm>
                <a:off x="2842745" y="5330001"/>
                <a:ext cx="189720" cy="196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4CFD04-03AD-B15F-BBF9-E1EA0D9505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33745" y="5321361"/>
                  <a:ext cx="207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987341-692C-B194-74DE-44BCFE48BB38}"/>
                    </a:ext>
                  </a:extLst>
                </p14:cNvPr>
                <p14:cNvContentPartPr/>
                <p14:nvPr/>
              </p14:nvContentPartPr>
              <p14:xfrm>
                <a:off x="3093305" y="5177361"/>
                <a:ext cx="129240" cy="218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987341-692C-B194-74DE-44BCFE48BB3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84305" y="5168721"/>
                  <a:ext cx="146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6629E9D-D971-B38D-13FF-2AE21E19F6C8}"/>
                    </a:ext>
                  </a:extLst>
                </p14:cNvPr>
                <p14:cNvContentPartPr/>
                <p14:nvPr/>
              </p14:nvContentPartPr>
              <p14:xfrm>
                <a:off x="3138665" y="5301201"/>
                <a:ext cx="110880" cy="47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6629E9D-D971-B38D-13FF-2AE21E19F6C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30025" y="5292561"/>
                  <a:ext cx="128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003450C-13C8-3E8D-75FE-C48AC04FB6A7}"/>
                    </a:ext>
                  </a:extLst>
                </p14:cNvPr>
                <p14:cNvContentPartPr/>
                <p14:nvPr/>
              </p14:nvContentPartPr>
              <p14:xfrm>
                <a:off x="2209505" y="2426601"/>
                <a:ext cx="1654560" cy="906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003450C-13C8-3E8D-75FE-C48AC04FB6A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00505" y="2417961"/>
                  <a:ext cx="167220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0F6114C-8703-46B4-E6B8-C88BD61CD9DD}"/>
                    </a:ext>
                  </a:extLst>
                </p14:cNvPr>
                <p14:cNvContentPartPr/>
                <p14:nvPr/>
              </p14:nvContentPartPr>
              <p14:xfrm>
                <a:off x="1281065" y="6606561"/>
                <a:ext cx="443160" cy="323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0F6114C-8703-46B4-E6B8-C88BD61CD9D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72065" y="6597561"/>
                  <a:ext cx="4608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B45D43-929C-32B0-AC6B-56EACF24EE96}"/>
                    </a:ext>
                  </a:extLst>
                </p14:cNvPr>
                <p14:cNvContentPartPr/>
                <p14:nvPr/>
              </p14:nvContentPartPr>
              <p14:xfrm>
                <a:off x="1671305" y="6487761"/>
                <a:ext cx="274320" cy="172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B45D43-929C-32B0-AC6B-56EACF24EE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62665" y="6478761"/>
                  <a:ext cx="291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1CFD27-8C59-76A6-A29E-CAB78FBA98C2}"/>
                    </a:ext>
                  </a:extLst>
                </p14:cNvPr>
                <p14:cNvContentPartPr/>
                <p14:nvPr/>
              </p14:nvContentPartPr>
              <p14:xfrm>
                <a:off x="2056505" y="6384801"/>
                <a:ext cx="173880" cy="143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1CFD27-8C59-76A6-A29E-CAB78FBA98C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47505" y="6376161"/>
                  <a:ext cx="191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CEF8A13-AA47-0E7A-1B43-01EE03F7E91E}"/>
                    </a:ext>
                  </a:extLst>
                </p14:cNvPr>
                <p14:cNvContentPartPr/>
                <p14:nvPr/>
              </p14:nvContentPartPr>
              <p14:xfrm>
                <a:off x="2162705" y="6251601"/>
                <a:ext cx="120240" cy="175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CEF8A13-AA47-0E7A-1B43-01EE03F7E91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53705" y="6242601"/>
                  <a:ext cx="137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7B01D0F-0776-4BE7-7229-D714A793895E}"/>
                    </a:ext>
                  </a:extLst>
                </p14:cNvPr>
                <p14:cNvContentPartPr/>
                <p14:nvPr/>
              </p14:nvContentPartPr>
              <p14:xfrm>
                <a:off x="2300585" y="6278241"/>
                <a:ext cx="124560" cy="123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7B01D0F-0776-4BE7-7229-D714A79389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91945" y="6269601"/>
                  <a:ext cx="142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D2C461D-5BFA-3127-092A-A95BDDFC1A9C}"/>
                    </a:ext>
                  </a:extLst>
                </p14:cNvPr>
                <p14:cNvContentPartPr/>
                <p14:nvPr/>
              </p14:nvContentPartPr>
              <p14:xfrm>
                <a:off x="2429825" y="6122361"/>
                <a:ext cx="119880" cy="152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D2C461D-5BFA-3127-092A-A95BDDFC1A9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21185" y="6113361"/>
                  <a:ext cx="137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35CBDCE-F41A-8C7A-0836-B7E6EC6AF859}"/>
                    </a:ext>
                  </a:extLst>
                </p14:cNvPr>
                <p14:cNvContentPartPr/>
                <p14:nvPr/>
              </p14:nvContentPartPr>
              <p14:xfrm>
                <a:off x="2583905" y="6014001"/>
                <a:ext cx="180360" cy="175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35CBDCE-F41A-8C7A-0836-B7E6EC6AF8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75265" y="6005361"/>
                  <a:ext cx="198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359C5A-8D1E-3A17-9DA7-4BC7A5D36C3A}"/>
                    </a:ext>
                  </a:extLst>
                </p14:cNvPr>
                <p14:cNvContentPartPr/>
                <p14:nvPr/>
              </p14:nvContentPartPr>
              <p14:xfrm>
                <a:off x="2819345" y="5893041"/>
                <a:ext cx="154080" cy="103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359C5A-8D1E-3A17-9DA7-4BC7A5D36C3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10705" y="5884401"/>
                  <a:ext cx="171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01E1372-4BAE-23EC-13EA-BB0822657C8E}"/>
                    </a:ext>
                  </a:extLst>
                </p14:cNvPr>
                <p14:cNvContentPartPr/>
                <p14:nvPr/>
              </p14:nvContentPartPr>
              <p14:xfrm>
                <a:off x="3068105" y="5767761"/>
                <a:ext cx="354960" cy="185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01E1372-4BAE-23EC-13EA-BB0822657C8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59465" y="5759121"/>
                  <a:ext cx="372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E75BA03-3C06-4208-7E08-89D1857F78A0}"/>
                    </a:ext>
                  </a:extLst>
                </p14:cNvPr>
                <p14:cNvContentPartPr/>
                <p14:nvPr/>
              </p14:nvContentPartPr>
              <p14:xfrm>
                <a:off x="3452585" y="5560761"/>
                <a:ext cx="25200" cy="117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E75BA03-3C06-4208-7E08-89D1857F78A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43945" y="5551761"/>
                  <a:ext cx="42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026547C-7EA8-862E-326A-A01A163ED1A1}"/>
                    </a:ext>
                  </a:extLst>
                </p14:cNvPr>
                <p14:cNvContentPartPr/>
                <p14:nvPr/>
              </p14:nvContentPartPr>
              <p14:xfrm>
                <a:off x="3425585" y="5625561"/>
                <a:ext cx="73080" cy="27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026547C-7EA8-862E-326A-A01A163ED1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16945" y="5616921"/>
                  <a:ext cx="90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514D94D-61A2-A627-BD1D-88D4FAA10246}"/>
                    </a:ext>
                  </a:extLst>
                </p14:cNvPr>
                <p14:cNvContentPartPr/>
                <p14:nvPr/>
              </p14:nvContentPartPr>
              <p14:xfrm>
                <a:off x="3608825" y="5276001"/>
                <a:ext cx="320400" cy="328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514D94D-61A2-A627-BD1D-88D4FAA1024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00185" y="5267001"/>
                  <a:ext cx="338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0003C4-32BF-8A89-AE8F-59DCEFA287C3}"/>
                    </a:ext>
                  </a:extLst>
                </p14:cNvPr>
                <p14:cNvContentPartPr/>
                <p14:nvPr/>
              </p14:nvContentPartPr>
              <p14:xfrm>
                <a:off x="3911225" y="5111121"/>
                <a:ext cx="240840" cy="19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0003C4-32BF-8A89-AE8F-59DCEFA287C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02585" y="5102481"/>
                  <a:ext cx="258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29423B2-1385-CF12-5B0E-38C5903A6D84}"/>
                    </a:ext>
                  </a:extLst>
                </p14:cNvPr>
                <p14:cNvContentPartPr/>
                <p14:nvPr/>
              </p14:nvContentPartPr>
              <p14:xfrm>
                <a:off x="4176545" y="4901961"/>
                <a:ext cx="172800" cy="26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29423B2-1385-CF12-5B0E-38C5903A6D8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67545" y="4893321"/>
                  <a:ext cx="190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81BA4A-087D-928F-2AB5-713621C0E6A1}"/>
                    </a:ext>
                  </a:extLst>
                </p14:cNvPr>
                <p14:cNvContentPartPr/>
                <p14:nvPr/>
              </p14:nvContentPartPr>
              <p14:xfrm>
                <a:off x="4397585" y="4801881"/>
                <a:ext cx="128160" cy="180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81BA4A-087D-928F-2AB5-713621C0E6A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88945" y="4793241"/>
                  <a:ext cx="145800" cy="19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75" y="14838"/>
            <a:ext cx="10428030" cy="299576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iii: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 deprotonated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(conjugate base) and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sz="18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Object 72">
            <a:extLst>
              <a:ext uri="{FF2B5EF4-FFF2-40B4-BE49-F238E27FC236}">
                <a16:creationId xmlns:a16="http://schemas.microsoft.com/office/drawing/2014/main" id="{F4C820DA-8908-4470-82EA-87E0BA88AD31}"/>
              </a:ext>
            </a:extLst>
          </p:cNvPr>
          <p:cNvGraphicFramePr>
            <a:graphicFrameLocks/>
          </p:cNvGraphicFramePr>
          <p:nvPr/>
        </p:nvGraphicFramePr>
        <p:xfrm>
          <a:off x="4587868" y="2026449"/>
          <a:ext cx="4318017" cy="438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986EF6-0F3E-43A6-90B0-567ACF81FFC8}"/>
              </a:ext>
            </a:extLst>
          </p:cNvPr>
          <p:cNvSpPr/>
          <p:nvPr/>
        </p:nvSpPr>
        <p:spPr>
          <a:xfrm>
            <a:off x="193676" y="334869"/>
            <a:ext cx="11824766" cy="183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385" defTabSz="922675">
              <a:lnSpc>
                <a:spcPct val="101699"/>
              </a:lnSpc>
              <a:tabLst>
                <a:tab pos="327421" algn="l"/>
                <a:tab pos="4874799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[A</a:t>
            </a:r>
            <a:r>
              <a:rPr lang="en-US"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acid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HCl)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required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[HA]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attain 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18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6385" defTabSz="922675">
              <a:lnSpc>
                <a:spcPct val="101699"/>
              </a:lnSpc>
              <a:tabLst>
                <a:tab pos="327421" algn="l"/>
                <a:tab pos="4874799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</a:t>
            </a:r>
            <a:r>
              <a:rPr lang="en-US" sz="18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just the right amount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protonated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acid.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strong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converts A</a:t>
            </a:r>
            <a:r>
              <a:rPr lang="en-US"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HA. </a:t>
            </a:r>
          </a:p>
          <a:p>
            <a:pPr marR="56385" defTabSz="922675">
              <a:lnSpc>
                <a:spcPct val="101699"/>
              </a:lnSpc>
              <a:tabLst>
                <a:tab pos="327421" algn="l"/>
                <a:tab pos="4874799" algn="l"/>
              </a:tabLst>
            </a:pPr>
            <a:endParaRPr lang="en-US" sz="1800" b="1" i="1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6385" defTabSz="922675">
              <a:lnSpc>
                <a:spcPct val="101699"/>
              </a:lnSpc>
              <a:tabLst>
                <a:tab pos="327421" algn="l"/>
                <a:tab pos="4874799" algn="l"/>
              </a:tabLst>
            </a:pP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strong </a:t>
            </a:r>
            <a:r>
              <a:rPr lang="en-US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to add is</a:t>
            </a:r>
            <a:r>
              <a:rPr lang="en-US" sz="1800" b="1" i="1" spc="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="1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b="1" i="1" spc="196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equivalents.	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HCl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i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i="1" spc="-7" baseline="-793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</a:t>
            </a:r>
            <a:r>
              <a:rPr lang="en-US" sz="1800" i="1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1800" i="1" spc="-10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9E96994-023C-FB1D-6E6C-6BBACBB33ED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6C13B13-874E-430E-9EC1-44FB507F00FB}" type="datetime1">
              <a:rPr lang="en-US" smtClean="0"/>
              <a:t>8/26/2024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085CC2E-B47D-0848-F808-419FFAC5487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E235480-02F5-3753-60E5-511924F0ED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3A7712-800A-A0E3-1D4A-FCC3089E12B5}"/>
              </a:ext>
            </a:extLst>
          </p:cNvPr>
          <p:cNvGrpSpPr/>
          <p:nvPr/>
        </p:nvGrpSpPr>
        <p:grpSpPr>
          <a:xfrm>
            <a:off x="8596265" y="2229321"/>
            <a:ext cx="111240" cy="79560"/>
            <a:chOff x="8596265" y="2229321"/>
            <a:chExt cx="111240" cy="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356457-AB9D-7057-C87A-E39D4960B8A1}"/>
                    </a:ext>
                  </a:extLst>
                </p14:cNvPr>
                <p14:cNvContentPartPr/>
                <p14:nvPr/>
              </p14:nvContentPartPr>
              <p14:xfrm>
                <a:off x="8607065" y="2229321"/>
                <a:ext cx="100440" cy="79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356457-AB9D-7057-C87A-E39D4960B8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98065" y="2220321"/>
                  <a:ext cx="118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1AA4C84-A532-7BC9-86F3-58D228760B8B}"/>
                    </a:ext>
                  </a:extLst>
                </p14:cNvPr>
                <p14:cNvContentPartPr/>
                <p14:nvPr/>
              </p14:nvContentPartPr>
              <p14:xfrm>
                <a:off x="8596265" y="2239041"/>
                <a:ext cx="79200" cy="64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1AA4C84-A532-7BC9-86F3-58D228760B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87625" y="2230041"/>
                  <a:ext cx="9684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DE2048-7ABD-4DA6-DE90-3AAD0D68FDEF}"/>
                  </a:ext>
                </a:extLst>
              </p14:cNvPr>
              <p14:cNvContentPartPr/>
              <p14:nvPr/>
            </p14:nvContentPartPr>
            <p14:xfrm>
              <a:off x="5536625" y="4374561"/>
              <a:ext cx="127440" cy="16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DE2048-7ABD-4DA6-DE90-3AAD0D68FD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7985" y="4365561"/>
                <a:ext cx="14508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001B9901-EFC4-5AE7-1F61-D698A4E85A27}"/>
              </a:ext>
            </a:extLst>
          </p:cNvPr>
          <p:cNvGrpSpPr/>
          <p:nvPr/>
        </p:nvGrpSpPr>
        <p:grpSpPr>
          <a:xfrm>
            <a:off x="1128065" y="2457561"/>
            <a:ext cx="3761280" cy="2161440"/>
            <a:chOff x="1128065" y="2457561"/>
            <a:chExt cx="3761280" cy="21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F51B46-7173-7C0C-F660-0896B70B400D}"/>
                    </a:ext>
                  </a:extLst>
                </p14:cNvPr>
                <p14:cNvContentPartPr/>
                <p14:nvPr/>
              </p14:nvContentPartPr>
              <p14:xfrm>
                <a:off x="1138505" y="2457561"/>
                <a:ext cx="1375920" cy="525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F51B46-7173-7C0C-F660-0896B70B400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29505" y="2448561"/>
                  <a:ext cx="13935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464D42-D586-185F-993A-726E7F4F8556}"/>
                    </a:ext>
                  </a:extLst>
                </p14:cNvPr>
                <p14:cNvContentPartPr/>
                <p14:nvPr/>
              </p14:nvContentPartPr>
              <p14:xfrm>
                <a:off x="1128065" y="2786601"/>
                <a:ext cx="1263960" cy="174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464D42-D586-185F-993A-726E7F4F85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9425" y="2777961"/>
                  <a:ext cx="1281600" cy="17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8EF9E8-8840-2BCE-63F0-5DE295BA2540}"/>
                    </a:ext>
                  </a:extLst>
                </p14:cNvPr>
                <p14:cNvContentPartPr/>
                <p14:nvPr/>
              </p14:nvContentPartPr>
              <p14:xfrm>
                <a:off x="2358905" y="2715321"/>
                <a:ext cx="243000" cy="190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8EF9E8-8840-2BCE-63F0-5DE295BA25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50265" y="2706681"/>
                  <a:ext cx="260640" cy="19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34E9AE-BFCD-E8F5-DCB2-B9DC38960282}"/>
                    </a:ext>
                  </a:extLst>
                </p14:cNvPr>
                <p14:cNvContentPartPr/>
                <p14:nvPr/>
              </p14:nvContentPartPr>
              <p14:xfrm>
                <a:off x="1173785" y="3347481"/>
                <a:ext cx="1447200" cy="68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34E9AE-BFCD-E8F5-DCB2-B9DC389602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4785" y="3338841"/>
                  <a:ext cx="1464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96FC29-EE89-39F7-FA56-36617BB6894E}"/>
                    </a:ext>
                  </a:extLst>
                </p14:cNvPr>
                <p14:cNvContentPartPr/>
                <p14:nvPr/>
              </p14:nvContentPartPr>
              <p14:xfrm>
                <a:off x="2138585" y="2697321"/>
                <a:ext cx="1128960" cy="101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96FC29-EE89-39F7-FA56-36617BB689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29585" y="2688321"/>
                  <a:ext cx="1146600" cy="10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3D99AC-DDE3-7F3E-584B-C6A08AA6A4CC}"/>
                    </a:ext>
                  </a:extLst>
                </p14:cNvPr>
                <p14:cNvContentPartPr/>
                <p14:nvPr/>
              </p14:nvContentPartPr>
              <p14:xfrm>
                <a:off x="3393185" y="2694801"/>
                <a:ext cx="168480" cy="311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3D99AC-DDE3-7F3E-584B-C6A08AA6A4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84185" y="2685801"/>
                  <a:ext cx="186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2462AF-ACF3-0344-E14B-79597F8EF5EC}"/>
                    </a:ext>
                  </a:extLst>
                </p14:cNvPr>
                <p14:cNvContentPartPr/>
                <p14:nvPr/>
              </p14:nvContentPartPr>
              <p14:xfrm>
                <a:off x="3412985" y="2911881"/>
                <a:ext cx="162360" cy="2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2462AF-ACF3-0344-E14B-79597F8EF5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03985" y="2902881"/>
                  <a:ext cx="180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3055F1-9F82-3F18-C7EB-63565ACA0E89}"/>
                    </a:ext>
                  </a:extLst>
                </p14:cNvPr>
                <p14:cNvContentPartPr/>
                <p14:nvPr/>
              </p14:nvContentPartPr>
              <p14:xfrm>
                <a:off x="3619265" y="2896401"/>
                <a:ext cx="157680" cy="153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3055F1-9F82-3F18-C7EB-63565ACA0E8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10265" y="2887401"/>
                  <a:ext cx="175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B0A690-1166-6116-052F-516FC14E4974}"/>
                    </a:ext>
                  </a:extLst>
                </p14:cNvPr>
                <p14:cNvContentPartPr/>
                <p14:nvPr/>
              </p14:nvContentPartPr>
              <p14:xfrm>
                <a:off x="3276185" y="2573121"/>
                <a:ext cx="318600" cy="560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B0A690-1166-6116-052F-516FC14E497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67545" y="2564121"/>
                  <a:ext cx="33624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724486-F9D4-46D6-019D-B214A4AE0A43}"/>
                    </a:ext>
                  </a:extLst>
                </p14:cNvPr>
                <p14:cNvContentPartPr/>
                <p14:nvPr/>
              </p14:nvContentPartPr>
              <p14:xfrm>
                <a:off x="3787025" y="2564841"/>
                <a:ext cx="182520" cy="46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724486-F9D4-46D6-019D-B214A4AE0A4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78385" y="2556201"/>
                  <a:ext cx="2001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7530BB8-88B3-35AE-D9A3-4823F477C539}"/>
                    </a:ext>
                  </a:extLst>
                </p14:cNvPr>
                <p14:cNvContentPartPr/>
                <p14:nvPr/>
              </p14:nvContentPartPr>
              <p14:xfrm>
                <a:off x="4050905" y="2578521"/>
                <a:ext cx="195840" cy="335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7530BB8-88B3-35AE-D9A3-4823F477C5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42265" y="2569521"/>
                  <a:ext cx="2134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9A6935-2BB4-7ACE-0650-A62CB1F3B4BC}"/>
                    </a:ext>
                  </a:extLst>
                </p14:cNvPr>
                <p14:cNvContentPartPr/>
                <p14:nvPr/>
              </p14:nvContentPartPr>
              <p14:xfrm>
                <a:off x="3693425" y="3341001"/>
                <a:ext cx="10800" cy="29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9A6935-2BB4-7ACE-0650-A62CB1F3B4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84785" y="3332361"/>
                  <a:ext cx="28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2777DF0-776D-A1C2-1BC6-F67B85D2B423}"/>
                    </a:ext>
                  </a:extLst>
                </p14:cNvPr>
                <p14:cNvContentPartPr/>
                <p14:nvPr/>
              </p14:nvContentPartPr>
              <p14:xfrm>
                <a:off x="3609905" y="3347121"/>
                <a:ext cx="158400" cy="158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2777DF0-776D-A1C2-1BC6-F67B85D2B4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00905" y="3338121"/>
                  <a:ext cx="176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48295C-FF97-C5D4-045B-A0F351B94E71}"/>
                    </a:ext>
                  </a:extLst>
                </p14:cNvPr>
                <p14:cNvContentPartPr/>
                <p14:nvPr/>
              </p14:nvContentPartPr>
              <p14:xfrm>
                <a:off x="3349625" y="3789921"/>
                <a:ext cx="486720" cy="366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48295C-FF97-C5D4-045B-A0F351B94E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40985" y="3780921"/>
                  <a:ext cx="5043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29CB09-1D27-A6E7-67B7-D7DDF57E1B8B}"/>
                    </a:ext>
                  </a:extLst>
                </p14:cNvPr>
                <p14:cNvContentPartPr/>
                <p14:nvPr/>
              </p14:nvContentPartPr>
              <p14:xfrm>
                <a:off x="3895745" y="3828441"/>
                <a:ext cx="187560" cy="145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29CB09-1D27-A6E7-67B7-D7DDF57E1B8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87105" y="3819801"/>
                  <a:ext cx="205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4716A3-586D-054D-0681-FA1237619F9B}"/>
                    </a:ext>
                  </a:extLst>
                </p14:cNvPr>
                <p14:cNvContentPartPr/>
                <p14:nvPr/>
              </p14:nvContentPartPr>
              <p14:xfrm>
                <a:off x="4144145" y="3643041"/>
                <a:ext cx="35640" cy="249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4716A3-586D-054D-0681-FA1237619F9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35505" y="3634041"/>
                  <a:ext cx="53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9E03094-66A2-57C4-8356-F5240947FB75}"/>
                    </a:ext>
                  </a:extLst>
                </p14:cNvPr>
                <p14:cNvContentPartPr/>
                <p14:nvPr/>
              </p14:nvContentPartPr>
              <p14:xfrm>
                <a:off x="4099865" y="3712881"/>
                <a:ext cx="230400" cy="12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9E03094-66A2-57C4-8356-F5240947FB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90865" y="3703881"/>
                  <a:ext cx="248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F08B3A-D5FD-CC2C-DA6D-EAB5F110184A}"/>
                    </a:ext>
                  </a:extLst>
                </p14:cNvPr>
                <p14:cNvContentPartPr/>
                <p14:nvPr/>
              </p14:nvContentPartPr>
              <p14:xfrm>
                <a:off x="4344665" y="3447921"/>
                <a:ext cx="303480" cy="36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F08B3A-D5FD-CC2C-DA6D-EAB5F110184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36025" y="3438921"/>
                  <a:ext cx="3211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D8B87D7-24D2-3F90-D6A3-9EAF688C0FBC}"/>
                    </a:ext>
                  </a:extLst>
                </p14:cNvPr>
                <p14:cNvContentPartPr/>
                <p14:nvPr/>
              </p14:nvContentPartPr>
              <p14:xfrm>
                <a:off x="4609625" y="3568161"/>
                <a:ext cx="279720" cy="133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D8B87D7-24D2-3F90-D6A3-9EAF688C0F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00985" y="3559521"/>
                  <a:ext cx="29736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8D8B58F-1B14-18C2-3542-A79C09269332}"/>
                  </a:ext>
                </a:extLst>
              </p14:cNvPr>
              <p14:cNvContentPartPr/>
              <p14:nvPr/>
            </p14:nvContentPartPr>
            <p14:xfrm>
              <a:off x="3444305" y="1740081"/>
              <a:ext cx="2667240" cy="375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8D8B58F-1B14-18C2-3542-A79C0926933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35305" y="1731081"/>
                <a:ext cx="268488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872BB98-4F01-0E03-3509-BC463016219B}"/>
              </a:ext>
            </a:extLst>
          </p:cNvPr>
          <p:cNvGrpSpPr/>
          <p:nvPr/>
        </p:nvGrpSpPr>
        <p:grpSpPr>
          <a:xfrm>
            <a:off x="5202185" y="4935441"/>
            <a:ext cx="3400920" cy="574200"/>
            <a:chOff x="5202185" y="4935441"/>
            <a:chExt cx="34009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21D01E-E42E-0620-5164-D89448493858}"/>
                    </a:ext>
                  </a:extLst>
                </p14:cNvPr>
                <p14:cNvContentPartPr/>
                <p14:nvPr/>
              </p14:nvContentPartPr>
              <p14:xfrm>
                <a:off x="5202185" y="4994841"/>
                <a:ext cx="402120" cy="51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21D01E-E42E-0620-5164-D894484938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93185" y="4985841"/>
                  <a:ext cx="419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8A27C0-D90B-9023-4458-653EF04E1546}"/>
                    </a:ext>
                  </a:extLst>
                </p14:cNvPr>
                <p14:cNvContentPartPr/>
                <p14:nvPr/>
              </p14:nvContentPartPr>
              <p14:xfrm>
                <a:off x="5580185" y="4960641"/>
                <a:ext cx="45360" cy="11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8A27C0-D90B-9023-4458-653EF04E15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71185" y="4952001"/>
                  <a:ext cx="63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43F16D3-02BF-F133-6F2E-C26587CF39A8}"/>
                    </a:ext>
                  </a:extLst>
                </p14:cNvPr>
                <p14:cNvContentPartPr/>
                <p14:nvPr/>
              </p14:nvContentPartPr>
              <p14:xfrm>
                <a:off x="5582345" y="4935441"/>
                <a:ext cx="29160" cy="128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43F16D3-02BF-F133-6F2E-C26587CF39A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73705" y="4926441"/>
                  <a:ext cx="46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3D0F43-FD18-4E38-719A-0ADB3BC90658}"/>
                    </a:ext>
                  </a:extLst>
                </p14:cNvPr>
                <p14:cNvContentPartPr/>
                <p14:nvPr/>
              </p14:nvContentPartPr>
              <p14:xfrm>
                <a:off x="5447705" y="5146761"/>
                <a:ext cx="97200" cy="250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3D0F43-FD18-4E38-719A-0ADB3BC906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38705" y="5138121"/>
                  <a:ext cx="114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F3A101E-A399-AFF9-2C9D-236738AF415E}"/>
                    </a:ext>
                  </a:extLst>
                </p14:cNvPr>
                <p14:cNvContentPartPr/>
                <p14:nvPr/>
              </p14:nvContentPartPr>
              <p14:xfrm>
                <a:off x="5651465" y="5277441"/>
                <a:ext cx="53280" cy="186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F3A101E-A399-AFF9-2C9D-236738AF41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42825" y="5268441"/>
                  <a:ext cx="70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FEBC4E-10D4-7130-465C-C012C00A73FA}"/>
                    </a:ext>
                  </a:extLst>
                </p14:cNvPr>
                <p14:cNvContentPartPr/>
                <p14:nvPr/>
              </p14:nvContentPartPr>
              <p14:xfrm>
                <a:off x="5599265" y="5399841"/>
                <a:ext cx="108000" cy="17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FEBC4E-10D4-7130-465C-C012C00A73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90265" y="5391201"/>
                  <a:ext cx="125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8B57CA-854E-59DB-B595-C531409A7456}"/>
                    </a:ext>
                  </a:extLst>
                </p14:cNvPr>
                <p14:cNvContentPartPr/>
                <p14:nvPr/>
              </p14:nvContentPartPr>
              <p14:xfrm>
                <a:off x="5747945" y="5371761"/>
                <a:ext cx="85680" cy="137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8B57CA-854E-59DB-B595-C531409A74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38945" y="5363121"/>
                  <a:ext cx="103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F7F49CC-E4CB-E329-0C5F-527E35AE901D}"/>
                    </a:ext>
                  </a:extLst>
                </p14:cNvPr>
                <p14:cNvContentPartPr/>
                <p14:nvPr/>
              </p14:nvContentPartPr>
              <p14:xfrm>
                <a:off x="5776745" y="5444841"/>
                <a:ext cx="91440" cy="28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F7F49CC-E4CB-E329-0C5F-527E35AE901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67745" y="5435841"/>
                  <a:ext cx="109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6CCE88-C0F2-3317-D4BB-90B485239672}"/>
                    </a:ext>
                  </a:extLst>
                </p14:cNvPr>
                <p14:cNvContentPartPr/>
                <p14:nvPr/>
              </p14:nvContentPartPr>
              <p14:xfrm>
                <a:off x="5656505" y="5031201"/>
                <a:ext cx="2946600" cy="39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6CCE88-C0F2-3317-D4BB-90B48523967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47865" y="5022201"/>
                  <a:ext cx="2964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DB0469-9295-287E-C59E-41F7848C7EF5}"/>
                    </a:ext>
                  </a:extLst>
                </p14:cNvPr>
                <p14:cNvContentPartPr/>
                <p14:nvPr/>
              </p14:nvContentPartPr>
              <p14:xfrm>
                <a:off x="5634905" y="4987641"/>
                <a:ext cx="150480" cy="11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DB0469-9295-287E-C59E-41F7848C7EF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26265" y="4979001"/>
                  <a:ext cx="168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D4B2A6A-D0C5-1E2E-97FE-B56BF7225684}"/>
                    </a:ext>
                  </a:extLst>
                </p14:cNvPr>
                <p14:cNvContentPartPr/>
                <p14:nvPr/>
              </p14:nvContentPartPr>
              <p14:xfrm>
                <a:off x="6871145" y="5157201"/>
                <a:ext cx="105840" cy="237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D4B2A6A-D0C5-1E2E-97FE-B56BF722568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62145" y="5148561"/>
                  <a:ext cx="123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B344EF6-0E32-9759-5AEE-EA1D0F48EE23}"/>
                    </a:ext>
                  </a:extLst>
                </p14:cNvPr>
                <p14:cNvContentPartPr/>
                <p14:nvPr/>
              </p14:nvContentPartPr>
              <p14:xfrm>
                <a:off x="6802745" y="5304081"/>
                <a:ext cx="147960" cy="38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B344EF6-0E32-9759-5AEE-EA1D0F48EE2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94105" y="5295441"/>
                  <a:ext cx="165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9BC68F9-5758-C889-5E40-EC662D782B6C}"/>
                    </a:ext>
                  </a:extLst>
                </p14:cNvPr>
                <p14:cNvContentPartPr/>
                <p14:nvPr/>
              </p14:nvContentPartPr>
              <p14:xfrm>
                <a:off x="6990665" y="5310561"/>
                <a:ext cx="92520" cy="104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9BC68F9-5758-C889-5E40-EC662D782B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82025" y="5301561"/>
                  <a:ext cx="110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51C18E-0158-A7AD-98A1-8BFF1BCF168E}"/>
                    </a:ext>
                  </a:extLst>
                </p14:cNvPr>
                <p14:cNvContentPartPr/>
                <p14:nvPr/>
              </p14:nvContentPartPr>
              <p14:xfrm>
                <a:off x="7166705" y="5290041"/>
                <a:ext cx="95760" cy="132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51C18E-0158-A7AD-98A1-8BFF1BCF168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58065" y="5281401"/>
                  <a:ext cx="113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581A18-B622-2875-4640-5F84B63A0BAD}"/>
                    </a:ext>
                  </a:extLst>
                </p14:cNvPr>
                <p14:cNvContentPartPr/>
                <p14:nvPr/>
              </p14:nvContentPartPr>
              <p14:xfrm>
                <a:off x="7211345" y="5350881"/>
                <a:ext cx="56160" cy="28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581A18-B622-2875-4640-5F84B63A0BA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02705" y="5341881"/>
                  <a:ext cx="738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27AF490-854D-C4AE-A689-22A24748CC62}"/>
              </a:ext>
            </a:extLst>
          </p:cNvPr>
          <p:cNvGrpSpPr/>
          <p:nvPr/>
        </p:nvGrpSpPr>
        <p:grpSpPr>
          <a:xfrm>
            <a:off x="9069305" y="2050401"/>
            <a:ext cx="1018800" cy="390960"/>
            <a:chOff x="9069305" y="2050401"/>
            <a:chExt cx="101880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BB28A1-230D-9A6A-3DB7-FD8FD07026F4}"/>
                    </a:ext>
                  </a:extLst>
                </p14:cNvPr>
                <p14:cNvContentPartPr/>
                <p14:nvPr/>
              </p14:nvContentPartPr>
              <p14:xfrm>
                <a:off x="9123305" y="2050401"/>
                <a:ext cx="121320" cy="334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BB28A1-230D-9A6A-3DB7-FD8FD07026F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14665" y="2041401"/>
                  <a:ext cx="1389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D6BFBF3-6255-6945-793B-164469458704}"/>
                    </a:ext>
                  </a:extLst>
                </p14:cNvPr>
                <p14:cNvContentPartPr/>
                <p14:nvPr/>
              </p14:nvContentPartPr>
              <p14:xfrm>
                <a:off x="9069305" y="2232921"/>
                <a:ext cx="229680" cy="16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D6BFBF3-6255-6945-793B-16446945870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60305" y="2224281"/>
                  <a:ext cx="247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6FB8C4E-1431-BF0F-9717-00BF6606697C}"/>
                    </a:ext>
                  </a:extLst>
                </p14:cNvPr>
                <p14:cNvContentPartPr/>
                <p14:nvPr/>
              </p14:nvContentPartPr>
              <p14:xfrm>
                <a:off x="9283505" y="2307801"/>
                <a:ext cx="124200" cy="114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6FB8C4E-1431-BF0F-9717-00BF660669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74865" y="2299161"/>
                  <a:ext cx="141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C6D395-1EE6-1885-2A4D-8EC8F26302BE}"/>
                    </a:ext>
                  </a:extLst>
                </p14:cNvPr>
                <p14:cNvContentPartPr/>
                <p14:nvPr/>
              </p14:nvContentPartPr>
              <p14:xfrm>
                <a:off x="9475385" y="2268201"/>
                <a:ext cx="121680" cy="173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C6D395-1EE6-1885-2A4D-8EC8F26302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66745" y="2259561"/>
                  <a:ext cx="139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4817D4C-7E20-2E39-C193-E1B765EE67F0}"/>
                    </a:ext>
                  </a:extLst>
                </p14:cNvPr>
                <p14:cNvContentPartPr/>
                <p14:nvPr/>
              </p14:nvContentPartPr>
              <p14:xfrm>
                <a:off x="9711545" y="2234361"/>
                <a:ext cx="128160" cy="105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4817D4C-7E20-2E39-C193-E1B765EE67F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02905" y="2225361"/>
                  <a:ext cx="145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83D34E-1621-2551-A3B7-FA621CBD7A94}"/>
                    </a:ext>
                  </a:extLst>
                </p14:cNvPr>
                <p14:cNvContentPartPr/>
                <p14:nvPr/>
              </p14:nvContentPartPr>
              <p14:xfrm>
                <a:off x="9873545" y="2159481"/>
                <a:ext cx="214560" cy="216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83D34E-1621-2551-A3B7-FA621CBD7A9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64545" y="2150841"/>
                  <a:ext cx="23220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DEA864E-8DAA-E05D-E3E1-81B826972CA9}"/>
                  </a:ext>
                </a:extLst>
              </p14:cNvPr>
              <p14:cNvContentPartPr/>
              <p14:nvPr/>
            </p14:nvContentPartPr>
            <p14:xfrm>
              <a:off x="5575505" y="4166121"/>
              <a:ext cx="89640" cy="67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DEA864E-8DAA-E05D-E3E1-81B826972CA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566865" y="4157481"/>
                <a:ext cx="10728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94FE405A-538C-B501-DA0F-B67D7D954FB1}"/>
              </a:ext>
            </a:extLst>
          </p:cNvPr>
          <p:cNvGrpSpPr/>
          <p:nvPr/>
        </p:nvGrpSpPr>
        <p:grpSpPr>
          <a:xfrm>
            <a:off x="5813465" y="3242361"/>
            <a:ext cx="1156320" cy="756000"/>
            <a:chOff x="5813465" y="3242361"/>
            <a:chExt cx="1156320" cy="7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3A51B4-A30F-CF9A-796B-5F201FC04CC3}"/>
                    </a:ext>
                  </a:extLst>
                </p14:cNvPr>
                <p14:cNvContentPartPr/>
                <p14:nvPr/>
              </p14:nvContentPartPr>
              <p14:xfrm>
                <a:off x="5861705" y="3642681"/>
                <a:ext cx="87120" cy="355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3A51B4-A30F-CF9A-796B-5F201FC04C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53065" y="3634041"/>
                  <a:ext cx="104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62820D3-F173-CC7D-BF3F-0AF05B15E95F}"/>
                    </a:ext>
                  </a:extLst>
                </p14:cNvPr>
                <p14:cNvContentPartPr/>
                <p14:nvPr/>
              </p14:nvContentPartPr>
              <p14:xfrm>
                <a:off x="5813465" y="3809001"/>
                <a:ext cx="226800" cy="160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62820D3-F173-CC7D-BF3F-0AF05B15E95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04825" y="3800001"/>
                  <a:ext cx="244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F81CA8-ED1D-4E2E-CF37-1C2741C89A00}"/>
                    </a:ext>
                  </a:extLst>
                </p14:cNvPr>
                <p14:cNvContentPartPr/>
                <p14:nvPr/>
              </p14:nvContentPartPr>
              <p14:xfrm>
                <a:off x="6034145" y="3775161"/>
                <a:ext cx="136800" cy="10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F81CA8-ED1D-4E2E-CF37-1C2741C89A0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25505" y="3766161"/>
                  <a:ext cx="154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BEA25A3-0B05-007D-BEEE-7658260489E9}"/>
                    </a:ext>
                  </a:extLst>
                </p14:cNvPr>
                <p14:cNvContentPartPr/>
                <p14:nvPr/>
              </p14:nvContentPartPr>
              <p14:xfrm>
                <a:off x="6190385" y="3653481"/>
                <a:ext cx="119160" cy="192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BEA25A3-0B05-007D-BEEE-7658260489E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81385" y="3644481"/>
                  <a:ext cx="136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7724A58-CC88-01C6-9EDA-11D9148B935D}"/>
                    </a:ext>
                  </a:extLst>
                </p14:cNvPr>
                <p14:cNvContentPartPr/>
                <p14:nvPr/>
              </p14:nvContentPartPr>
              <p14:xfrm>
                <a:off x="6231785" y="3539361"/>
                <a:ext cx="205560" cy="235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7724A58-CC88-01C6-9EDA-11D9148B93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23145" y="3530361"/>
                  <a:ext cx="223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A080CD-A096-7853-10B7-6AF4F690E799}"/>
                    </a:ext>
                  </a:extLst>
                </p14:cNvPr>
                <p14:cNvContentPartPr/>
                <p14:nvPr/>
              </p14:nvContentPartPr>
              <p14:xfrm>
                <a:off x="6406025" y="3603081"/>
                <a:ext cx="80280" cy="41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A080CD-A096-7853-10B7-6AF4F690E7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97025" y="3594441"/>
                  <a:ext cx="97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919D772-0750-B386-A64D-3847ABE220E6}"/>
                    </a:ext>
                  </a:extLst>
                </p14:cNvPr>
                <p14:cNvContentPartPr/>
                <p14:nvPr/>
              </p14:nvContentPartPr>
              <p14:xfrm>
                <a:off x="6556505" y="3419481"/>
                <a:ext cx="211680" cy="169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919D772-0750-B386-A64D-3847ABE220E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47865" y="3410841"/>
                  <a:ext cx="229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185DCF-FCA4-ADF2-5CCF-7E3DB89CCE8A}"/>
                    </a:ext>
                  </a:extLst>
                </p14:cNvPr>
                <p14:cNvContentPartPr/>
                <p14:nvPr/>
              </p14:nvContentPartPr>
              <p14:xfrm>
                <a:off x="6793385" y="3242361"/>
                <a:ext cx="176400" cy="268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7185DCF-FCA4-ADF2-5CCF-7E3DB89CCE8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84745" y="3233361"/>
                  <a:ext cx="1940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5C98AAE-E54E-095C-E200-2B674F003277}"/>
              </a:ext>
            </a:extLst>
          </p:cNvPr>
          <p:cNvGrpSpPr/>
          <p:nvPr/>
        </p:nvGrpSpPr>
        <p:grpSpPr>
          <a:xfrm>
            <a:off x="901265" y="4903041"/>
            <a:ext cx="3855240" cy="1658520"/>
            <a:chOff x="901265" y="4903041"/>
            <a:chExt cx="3855240" cy="16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394126B-8D17-6A71-86A3-CCB91226DFD8}"/>
                    </a:ext>
                  </a:extLst>
                </p14:cNvPr>
                <p14:cNvContentPartPr/>
                <p14:nvPr/>
              </p14:nvContentPartPr>
              <p14:xfrm>
                <a:off x="1364945" y="5420721"/>
                <a:ext cx="174960" cy="20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394126B-8D17-6A71-86A3-CCB91226DF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56305" y="5411721"/>
                  <a:ext cx="192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67B4C1-516C-87ED-234F-9A55FD05BA60}"/>
                    </a:ext>
                  </a:extLst>
                </p14:cNvPr>
                <p14:cNvContentPartPr/>
                <p14:nvPr/>
              </p14:nvContentPartPr>
              <p14:xfrm>
                <a:off x="1666985" y="5526561"/>
                <a:ext cx="30240" cy="25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67B4C1-516C-87ED-234F-9A55FD05BA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58345" y="5517921"/>
                  <a:ext cx="47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457E8BE-90CB-AF82-0123-F348E20BFCA1}"/>
                    </a:ext>
                  </a:extLst>
                </p14:cNvPr>
                <p14:cNvContentPartPr/>
                <p14:nvPr/>
              </p14:nvContentPartPr>
              <p14:xfrm>
                <a:off x="1765265" y="5288601"/>
                <a:ext cx="219600" cy="245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457E8BE-90CB-AF82-0123-F348E20BFCA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56265" y="5279961"/>
                  <a:ext cx="237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D3A80BD-4665-B70C-BC5C-DECEACFB6B37}"/>
                    </a:ext>
                  </a:extLst>
                </p14:cNvPr>
                <p14:cNvContentPartPr/>
                <p14:nvPr/>
              </p14:nvContentPartPr>
              <p14:xfrm>
                <a:off x="2356745" y="5318841"/>
                <a:ext cx="318600" cy="244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D3A80BD-4665-B70C-BC5C-DECEACFB6B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47745" y="5309841"/>
                  <a:ext cx="336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E16F307-A133-551A-8F92-2D1FEA315CFE}"/>
                    </a:ext>
                  </a:extLst>
                </p14:cNvPr>
                <p14:cNvContentPartPr/>
                <p14:nvPr/>
              </p14:nvContentPartPr>
              <p14:xfrm>
                <a:off x="2984585" y="5099601"/>
                <a:ext cx="245520" cy="195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E16F307-A133-551A-8F92-2D1FEA315C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75585" y="5090601"/>
                  <a:ext cx="263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0CE70C-B37A-A456-5FA6-6CA9D5F12491}"/>
                    </a:ext>
                  </a:extLst>
                </p14:cNvPr>
                <p14:cNvContentPartPr/>
                <p14:nvPr/>
              </p14:nvContentPartPr>
              <p14:xfrm>
                <a:off x="3322985" y="4903041"/>
                <a:ext cx="340560" cy="319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0CE70C-B37A-A456-5FA6-6CA9D5F1249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13985" y="4894041"/>
                  <a:ext cx="3582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5A584D3-69AD-601E-82FE-65B17CC21BD1}"/>
                    </a:ext>
                  </a:extLst>
                </p14:cNvPr>
                <p14:cNvContentPartPr/>
                <p14:nvPr/>
              </p14:nvContentPartPr>
              <p14:xfrm>
                <a:off x="901265" y="6268881"/>
                <a:ext cx="558360" cy="292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5A584D3-69AD-601E-82FE-65B17CC21BD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2265" y="6259881"/>
                  <a:ext cx="576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28137C-78EE-8B20-0FA8-B09AFDC46490}"/>
                    </a:ext>
                  </a:extLst>
                </p14:cNvPr>
                <p14:cNvContentPartPr/>
                <p14:nvPr/>
              </p14:nvContentPartPr>
              <p14:xfrm>
                <a:off x="1459265" y="6052161"/>
                <a:ext cx="361080" cy="246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28137C-78EE-8B20-0FA8-B09AFDC4649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50265" y="6043161"/>
                  <a:ext cx="378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1935EC0-E56E-B7C8-2E53-B12E97C59530}"/>
                    </a:ext>
                  </a:extLst>
                </p14:cNvPr>
                <p14:cNvContentPartPr/>
                <p14:nvPr/>
              </p14:nvContentPartPr>
              <p14:xfrm>
                <a:off x="2074865" y="5945601"/>
                <a:ext cx="310680" cy="249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1935EC0-E56E-B7C8-2E53-B12E97C5953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65865" y="5936601"/>
                  <a:ext cx="328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4E90FA3-18A8-500D-F8D8-72ECEA68BF65}"/>
                    </a:ext>
                  </a:extLst>
                </p14:cNvPr>
                <p14:cNvContentPartPr/>
                <p14:nvPr/>
              </p14:nvContentPartPr>
              <p14:xfrm>
                <a:off x="2430905" y="5789361"/>
                <a:ext cx="310320" cy="232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4E90FA3-18A8-500D-F8D8-72ECEA68BF6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22265" y="5780361"/>
                  <a:ext cx="327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4E5BDF-CE51-2DA9-C3F5-0484BAF823EE}"/>
                    </a:ext>
                  </a:extLst>
                </p14:cNvPr>
                <p14:cNvContentPartPr/>
                <p14:nvPr/>
              </p14:nvContentPartPr>
              <p14:xfrm>
                <a:off x="2884505" y="5776041"/>
                <a:ext cx="79200" cy="40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4E5BDF-CE51-2DA9-C3F5-0484BAF823E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75865" y="5767401"/>
                  <a:ext cx="96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7982152-F912-375D-6AFD-A01B74DBEBEE}"/>
                    </a:ext>
                  </a:extLst>
                </p14:cNvPr>
                <p14:cNvContentPartPr/>
                <p14:nvPr/>
              </p14:nvContentPartPr>
              <p14:xfrm>
                <a:off x="2939225" y="5825721"/>
                <a:ext cx="76320" cy="44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7982152-F912-375D-6AFD-A01B74DBEBE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30585" y="5816721"/>
                  <a:ext cx="93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27E5CCB-E884-1C4F-37CA-9CB88E8C36A6}"/>
                    </a:ext>
                  </a:extLst>
                </p14:cNvPr>
                <p14:cNvContentPartPr/>
                <p14:nvPr/>
              </p14:nvContentPartPr>
              <p14:xfrm>
                <a:off x="3168545" y="5621241"/>
                <a:ext cx="414000" cy="366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27E5CCB-E884-1C4F-37CA-9CB88E8C36A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59905" y="5612601"/>
                  <a:ext cx="431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300DFA7-2ACF-CBC4-91E5-F4001722FF2F}"/>
                    </a:ext>
                  </a:extLst>
                </p14:cNvPr>
                <p14:cNvContentPartPr/>
                <p14:nvPr/>
              </p14:nvContentPartPr>
              <p14:xfrm>
                <a:off x="3683705" y="5584161"/>
                <a:ext cx="68400" cy="31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300DFA7-2ACF-CBC4-91E5-F4001722FF2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75065" y="5575521"/>
                  <a:ext cx="86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C1C2957-6232-5E1E-EE55-81C7004FB4A9}"/>
                    </a:ext>
                  </a:extLst>
                </p14:cNvPr>
                <p14:cNvContentPartPr/>
                <p14:nvPr/>
              </p14:nvContentPartPr>
              <p14:xfrm>
                <a:off x="3904385" y="5360601"/>
                <a:ext cx="203400" cy="248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C1C2957-6232-5E1E-EE55-81C7004FB4A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95745" y="5351601"/>
                  <a:ext cx="221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37A9B59-924B-10FB-699B-CACC2949F434}"/>
                    </a:ext>
                  </a:extLst>
                </p14:cNvPr>
                <p14:cNvContentPartPr/>
                <p14:nvPr/>
              </p14:nvContentPartPr>
              <p14:xfrm>
                <a:off x="3954065" y="5355561"/>
                <a:ext cx="276480" cy="177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37A9B59-924B-10FB-699B-CACC2949F43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45065" y="5346561"/>
                  <a:ext cx="294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27E1D4C-C0A8-2C08-E913-E2FD1341B8A7}"/>
                    </a:ext>
                  </a:extLst>
                </p14:cNvPr>
                <p14:cNvContentPartPr/>
                <p14:nvPr/>
              </p14:nvContentPartPr>
              <p14:xfrm>
                <a:off x="4094465" y="5318481"/>
                <a:ext cx="303480" cy="169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27E1D4C-C0A8-2C08-E913-E2FD1341B8A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85825" y="5309841"/>
                  <a:ext cx="321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87F8B58-0C40-5B8B-83E0-41866186390E}"/>
                    </a:ext>
                  </a:extLst>
                </p14:cNvPr>
                <p14:cNvContentPartPr/>
                <p14:nvPr/>
              </p14:nvContentPartPr>
              <p14:xfrm>
                <a:off x="4426385" y="5027601"/>
                <a:ext cx="171360" cy="363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87F8B58-0C40-5B8B-83E0-41866186390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17745" y="5018961"/>
                  <a:ext cx="1890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F79EBBE-D642-26B8-B297-0BCF11DF4F3F}"/>
                    </a:ext>
                  </a:extLst>
                </p14:cNvPr>
                <p14:cNvContentPartPr/>
                <p14:nvPr/>
              </p14:nvContentPartPr>
              <p14:xfrm>
                <a:off x="4691705" y="5068641"/>
                <a:ext cx="4320" cy="1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F79EBBE-D642-26B8-B297-0BCF11DF4F3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82705" y="5059641"/>
                  <a:ext cx="21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E05B8DB-2906-C060-65B8-861F597823DD}"/>
                    </a:ext>
                  </a:extLst>
                </p14:cNvPr>
                <p14:cNvContentPartPr/>
                <p14:nvPr/>
              </p14:nvContentPartPr>
              <p14:xfrm>
                <a:off x="4010585" y="5516121"/>
                <a:ext cx="745920" cy="251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E05B8DB-2906-C060-65B8-861F597823D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01585" y="5507481"/>
                  <a:ext cx="763560" cy="269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075" y="-7726"/>
            <a:ext cx="12649200" cy="1967001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51259" defTabSz="922675">
              <a:spcBef>
                <a:spcPts val="10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Polyprotic</a:t>
            </a:r>
            <a:r>
              <a:rPr sz="18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Buffers: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59" marR="17941" defTabSz="922675">
              <a:lnSpc>
                <a:spcPct val="101699"/>
              </a:lnSpc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pKas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poly-protic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can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used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the solution. For example, phosphate has three pKas and  therefore three buffer regions.</a:t>
            </a:r>
            <a:endParaRPr lang="en-US" sz="18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59" marR="17941" defTabSz="922675">
              <a:lnSpc>
                <a:spcPct val="101699"/>
              </a:lnSpc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overall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generating buffers using polyprotic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is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94159" marR="17941" indent="-342900" defTabSz="922675">
              <a:lnSpc>
                <a:spcPct val="101699"/>
              </a:lnSpc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corresponds to the required buffer region</a:t>
            </a:r>
          </a:p>
          <a:p>
            <a:pPr marL="394159" marR="17941" indent="-342900" defTabSz="922675">
              <a:lnSpc>
                <a:spcPct val="101699"/>
              </a:lnSpc>
              <a:buAutoNum type="arabicPeriod"/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calculations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giving 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5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pc="-5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800" spc="-5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159" marR="17941" indent="-342900" defTabSz="922675">
              <a:lnSpc>
                <a:spcPct val="101699"/>
              </a:lnSpc>
              <a:buAutoNum type="arabicPeriod"/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buffer using one of three ways: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3430" y="1609125"/>
            <a:ext cx="5404245" cy="5065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22675"/>
            <a:endParaRPr sz="1816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9ED1B4A-9EDC-415B-90F8-9EF2072CC653}"/>
              </a:ext>
            </a:extLst>
          </p:cNvPr>
          <p:cNvGrpSpPr/>
          <p:nvPr/>
        </p:nvGrpSpPr>
        <p:grpSpPr>
          <a:xfrm>
            <a:off x="8395192" y="898864"/>
            <a:ext cx="4529536" cy="757019"/>
            <a:chOff x="7302033" y="2187839"/>
            <a:chExt cx="2876207" cy="480699"/>
          </a:xfrm>
        </p:grpSpPr>
        <p:sp>
          <p:nvSpPr>
            <p:cNvPr id="4" name="object 4"/>
            <p:cNvSpPr/>
            <p:nvPr/>
          </p:nvSpPr>
          <p:spPr>
            <a:xfrm>
              <a:off x="7769460" y="2321917"/>
              <a:ext cx="65603" cy="651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616595" y="2321917"/>
              <a:ext cx="65630" cy="651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193047" y="2321917"/>
              <a:ext cx="65575" cy="651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040198" y="2321917"/>
              <a:ext cx="65575" cy="651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463802" y="2321917"/>
              <a:ext cx="65575" cy="651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887349" y="2321917"/>
              <a:ext cx="65630" cy="651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725524" y="2187839"/>
              <a:ext cx="335280" cy="480059"/>
            </a:xfrm>
            <a:custGeom>
              <a:avLst/>
              <a:gdLst/>
              <a:ahLst/>
              <a:cxnLst/>
              <a:rect l="l" t="t" r="r" b="b"/>
              <a:pathLst>
                <a:path w="335279" h="480060">
                  <a:moveTo>
                    <a:pt x="0" y="479822"/>
                  </a:moveTo>
                  <a:lnTo>
                    <a:pt x="335263" y="479822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79822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148989" y="2187839"/>
              <a:ext cx="335280" cy="480059"/>
            </a:xfrm>
            <a:custGeom>
              <a:avLst/>
              <a:gdLst/>
              <a:ahLst/>
              <a:cxnLst/>
              <a:rect l="l" t="t" r="r" b="b"/>
              <a:pathLst>
                <a:path w="335279" h="480060">
                  <a:moveTo>
                    <a:pt x="0" y="479822"/>
                  </a:moveTo>
                  <a:lnTo>
                    <a:pt x="335263" y="479822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79822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572482" y="2187840"/>
              <a:ext cx="335280" cy="480059"/>
            </a:xfrm>
            <a:custGeom>
              <a:avLst/>
              <a:gdLst/>
              <a:ahLst/>
              <a:cxnLst/>
              <a:rect l="l" t="t" r="r" b="b"/>
              <a:pathLst>
                <a:path w="335279" h="480060">
                  <a:moveTo>
                    <a:pt x="0" y="479822"/>
                  </a:moveTo>
                  <a:lnTo>
                    <a:pt x="335263" y="479822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79822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995974" y="2187840"/>
              <a:ext cx="335280" cy="480059"/>
            </a:xfrm>
            <a:custGeom>
              <a:avLst/>
              <a:gdLst/>
              <a:ahLst/>
              <a:cxnLst/>
              <a:rect l="l" t="t" r="r" b="b"/>
              <a:pathLst>
                <a:path w="335279" h="480060">
                  <a:moveTo>
                    <a:pt x="0" y="479822"/>
                  </a:moveTo>
                  <a:lnTo>
                    <a:pt x="335263" y="479822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79822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419467" y="2187843"/>
              <a:ext cx="335280" cy="480695"/>
            </a:xfrm>
            <a:custGeom>
              <a:avLst/>
              <a:gdLst/>
              <a:ahLst/>
              <a:cxnLst/>
              <a:rect l="l" t="t" r="r" b="b"/>
              <a:pathLst>
                <a:path w="335279" h="480694">
                  <a:moveTo>
                    <a:pt x="0" y="480364"/>
                  </a:moveTo>
                  <a:lnTo>
                    <a:pt x="335263" y="480364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80364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842960" y="2187843"/>
              <a:ext cx="335280" cy="480695"/>
            </a:xfrm>
            <a:custGeom>
              <a:avLst/>
              <a:gdLst/>
              <a:ahLst/>
              <a:cxnLst/>
              <a:rect l="l" t="t" r="r" b="b"/>
              <a:pathLst>
                <a:path w="335279" h="480694">
                  <a:moveTo>
                    <a:pt x="0" y="480364"/>
                  </a:moveTo>
                  <a:lnTo>
                    <a:pt x="335263" y="480364"/>
                  </a:lnTo>
                  <a:lnTo>
                    <a:pt x="335262" y="0"/>
                  </a:lnTo>
                  <a:lnTo>
                    <a:pt x="0" y="0"/>
                  </a:lnTo>
                  <a:lnTo>
                    <a:pt x="0" y="480364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924670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92" y="0"/>
                  </a:moveTo>
                  <a:lnTo>
                    <a:pt x="18861" y="2408"/>
                  </a:lnTo>
                  <a:lnTo>
                    <a:pt x="9042" y="8974"/>
                  </a:lnTo>
                  <a:lnTo>
                    <a:pt x="2425" y="18714"/>
                  </a:lnTo>
                  <a:lnTo>
                    <a:pt x="0" y="30640"/>
                  </a:lnTo>
                  <a:lnTo>
                    <a:pt x="2425" y="42567"/>
                  </a:lnTo>
                  <a:lnTo>
                    <a:pt x="9042" y="52306"/>
                  </a:lnTo>
                  <a:lnTo>
                    <a:pt x="18861" y="58873"/>
                  </a:lnTo>
                  <a:lnTo>
                    <a:pt x="30892" y="61281"/>
                  </a:lnTo>
                  <a:lnTo>
                    <a:pt x="42900" y="58873"/>
                  </a:lnTo>
                  <a:lnTo>
                    <a:pt x="52722" y="52306"/>
                  </a:lnTo>
                  <a:lnTo>
                    <a:pt x="59352" y="42567"/>
                  </a:lnTo>
                  <a:lnTo>
                    <a:pt x="61785" y="30640"/>
                  </a:lnTo>
                  <a:lnTo>
                    <a:pt x="59352" y="18714"/>
                  </a:lnTo>
                  <a:lnTo>
                    <a:pt x="52722" y="8974"/>
                  </a:lnTo>
                  <a:lnTo>
                    <a:pt x="42900" y="2408"/>
                  </a:lnTo>
                  <a:lnTo>
                    <a:pt x="3089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924670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52" y="42567"/>
                  </a:lnTo>
                  <a:lnTo>
                    <a:pt x="52722" y="52306"/>
                  </a:lnTo>
                  <a:lnTo>
                    <a:pt x="42900" y="58873"/>
                  </a:lnTo>
                  <a:lnTo>
                    <a:pt x="30892" y="61281"/>
                  </a:lnTo>
                  <a:lnTo>
                    <a:pt x="18861" y="58873"/>
                  </a:lnTo>
                  <a:lnTo>
                    <a:pt x="9042" y="52306"/>
                  </a:lnTo>
                  <a:lnTo>
                    <a:pt x="2425" y="42567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900" y="2408"/>
                  </a:lnTo>
                  <a:lnTo>
                    <a:pt x="52722" y="8974"/>
                  </a:lnTo>
                  <a:lnTo>
                    <a:pt x="59352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348273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37" y="0"/>
                  </a:moveTo>
                  <a:lnTo>
                    <a:pt x="18838" y="2408"/>
                  </a:lnTo>
                  <a:lnTo>
                    <a:pt x="9035" y="8974"/>
                  </a:lnTo>
                  <a:lnTo>
                    <a:pt x="2424" y="18714"/>
                  </a:lnTo>
                  <a:lnTo>
                    <a:pt x="0" y="30640"/>
                  </a:lnTo>
                  <a:lnTo>
                    <a:pt x="2424" y="42567"/>
                  </a:lnTo>
                  <a:lnTo>
                    <a:pt x="9035" y="52306"/>
                  </a:lnTo>
                  <a:lnTo>
                    <a:pt x="18838" y="58873"/>
                  </a:lnTo>
                  <a:lnTo>
                    <a:pt x="30837" y="61281"/>
                  </a:lnTo>
                  <a:lnTo>
                    <a:pt x="42868" y="58873"/>
                  </a:lnTo>
                  <a:lnTo>
                    <a:pt x="52687" y="52306"/>
                  </a:lnTo>
                  <a:lnTo>
                    <a:pt x="59304" y="42567"/>
                  </a:lnTo>
                  <a:lnTo>
                    <a:pt x="61730" y="30640"/>
                  </a:lnTo>
                  <a:lnTo>
                    <a:pt x="59304" y="18714"/>
                  </a:lnTo>
                  <a:lnTo>
                    <a:pt x="52687" y="8974"/>
                  </a:lnTo>
                  <a:lnTo>
                    <a:pt x="42868" y="2408"/>
                  </a:lnTo>
                  <a:lnTo>
                    <a:pt x="3083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348274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4" y="42567"/>
                  </a:lnTo>
                  <a:lnTo>
                    <a:pt x="52687" y="52306"/>
                  </a:lnTo>
                  <a:lnTo>
                    <a:pt x="42868" y="58873"/>
                  </a:lnTo>
                  <a:lnTo>
                    <a:pt x="30837" y="61281"/>
                  </a:lnTo>
                  <a:lnTo>
                    <a:pt x="18838" y="58873"/>
                  </a:lnTo>
                  <a:lnTo>
                    <a:pt x="9035" y="52306"/>
                  </a:lnTo>
                  <a:lnTo>
                    <a:pt x="2424" y="42567"/>
                  </a:lnTo>
                  <a:lnTo>
                    <a:pt x="0" y="30640"/>
                  </a:lnTo>
                  <a:lnTo>
                    <a:pt x="2424" y="18714"/>
                  </a:lnTo>
                  <a:lnTo>
                    <a:pt x="9035" y="8974"/>
                  </a:lnTo>
                  <a:lnTo>
                    <a:pt x="18838" y="2408"/>
                  </a:lnTo>
                  <a:lnTo>
                    <a:pt x="30837" y="0"/>
                  </a:lnTo>
                  <a:lnTo>
                    <a:pt x="42868" y="2408"/>
                  </a:lnTo>
                  <a:lnTo>
                    <a:pt x="52687" y="8974"/>
                  </a:lnTo>
                  <a:lnTo>
                    <a:pt x="59304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771821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92" y="0"/>
                  </a:moveTo>
                  <a:lnTo>
                    <a:pt x="18861" y="2408"/>
                  </a:lnTo>
                  <a:lnTo>
                    <a:pt x="9042" y="8974"/>
                  </a:lnTo>
                  <a:lnTo>
                    <a:pt x="2425" y="18714"/>
                  </a:lnTo>
                  <a:lnTo>
                    <a:pt x="0" y="30640"/>
                  </a:lnTo>
                  <a:lnTo>
                    <a:pt x="2425" y="42567"/>
                  </a:lnTo>
                  <a:lnTo>
                    <a:pt x="9042" y="52306"/>
                  </a:lnTo>
                  <a:lnTo>
                    <a:pt x="18861" y="58873"/>
                  </a:lnTo>
                  <a:lnTo>
                    <a:pt x="30892" y="61281"/>
                  </a:lnTo>
                  <a:lnTo>
                    <a:pt x="42924" y="58873"/>
                  </a:lnTo>
                  <a:lnTo>
                    <a:pt x="52743" y="52306"/>
                  </a:lnTo>
                  <a:lnTo>
                    <a:pt x="59360" y="42567"/>
                  </a:lnTo>
                  <a:lnTo>
                    <a:pt x="61785" y="30640"/>
                  </a:lnTo>
                  <a:lnTo>
                    <a:pt x="59360" y="18714"/>
                  </a:lnTo>
                  <a:lnTo>
                    <a:pt x="52743" y="8974"/>
                  </a:lnTo>
                  <a:lnTo>
                    <a:pt x="42924" y="2408"/>
                  </a:lnTo>
                  <a:lnTo>
                    <a:pt x="3089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771821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60" y="42567"/>
                  </a:lnTo>
                  <a:lnTo>
                    <a:pt x="52743" y="52306"/>
                  </a:lnTo>
                  <a:lnTo>
                    <a:pt x="42924" y="58873"/>
                  </a:lnTo>
                  <a:lnTo>
                    <a:pt x="30892" y="61281"/>
                  </a:lnTo>
                  <a:lnTo>
                    <a:pt x="18861" y="58873"/>
                  </a:lnTo>
                  <a:lnTo>
                    <a:pt x="9042" y="52306"/>
                  </a:lnTo>
                  <a:lnTo>
                    <a:pt x="2425" y="42567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924" y="2408"/>
                  </a:lnTo>
                  <a:lnTo>
                    <a:pt x="52743" y="8974"/>
                  </a:lnTo>
                  <a:lnTo>
                    <a:pt x="59360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9195424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92" y="0"/>
                  </a:moveTo>
                  <a:lnTo>
                    <a:pt x="18861" y="2408"/>
                  </a:lnTo>
                  <a:lnTo>
                    <a:pt x="9042" y="8974"/>
                  </a:lnTo>
                  <a:lnTo>
                    <a:pt x="2425" y="18714"/>
                  </a:lnTo>
                  <a:lnTo>
                    <a:pt x="0" y="30640"/>
                  </a:lnTo>
                  <a:lnTo>
                    <a:pt x="2425" y="42567"/>
                  </a:lnTo>
                  <a:lnTo>
                    <a:pt x="9042" y="52306"/>
                  </a:lnTo>
                  <a:lnTo>
                    <a:pt x="18861" y="58873"/>
                  </a:lnTo>
                  <a:lnTo>
                    <a:pt x="30892" y="61281"/>
                  </a:lnTo>
                  <a:lnTo>
                    <a:pt x="42892" y="58873"/>
                  </a:lnTo>
                  <a:lnTo>
                    <a:pt x="52694" y="52306"/>
                  </a:lnTo>
                  <a:lnTo>
                    <a:pt x="59305" y="42567"/>
                  </a:lnTo>
                  <a:lnTo>
                    <a:pt x="61730" y="30640"/>
                  </a:lnTo>
                  <a:lnTo>
                    <a:pt x="59305" y="18714"/>
                  </a:lnTo>
                  <a:lnTo>
                    <a:pt x="52694" y="8974"/>
                  </a:lnTo>
                  <a:lnTo>
                    <a:pt x="42892" y="2408"/>
                  </a:lnTo>
                  <a:lnTo>
                    <a:pt x="3089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195424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5" y="42567"/>
                  </a:lnTo>
                  <a:lnTo>
                    <a:pt x="52694" y="52306"/>
                  </a:lnTo>
                  <a:lnTo>
                    <a:pt x="42892" y="58873"/>
                  </a:lnTo>
                  <a:lnTo>
                    <a:pt x="30892" y="61281"/>
                  </a:lnTo>
                  <a:lnTo>
                    <a:pt x="18861" y="58873"/>
                  </a:lnTo>
                  <a:lnTo>
                    <a:pt x="9042" y="52306"/>
                  </a:lnTo>
                  <a:lnTo>
                    <a:pt x="2425" y="42567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892" y="2408"/>
                  </a:lnTo>
                  <a:lnTo>
                    <a:pt x="52694" y="8974"/>
                  </a:lnTo>
                  <a:lnTo>
                    <a:pt x="59305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618973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92" y="0"/>
                  </a:moveTo>
                  <a:lnTo>
                    <a:pt x="18884" y="2408"/>
                  </a:lnTo>
                  <a:lnTo>
                    <a:pt x="9063" y="8974"/>
                  </a:lnTo>
                  <a:lnTo>
                    <a:pt x="2433" y="18714"/>
                  </a:lnTo>
                  <a:lnTo>
                    <a:pt x="0" y="30640"/>
                  </a:lnTo>
                  <a:lnTo>
                    <a:pt x="2433" y="42567"/>
                  </a:lnTo>
                  <a:lnTo>
                    <a:pt x="9063" y="52306"/>
                  </a:lnTo>
                  <a:lnTo>
                    <a:pt x="18884" y="58873"/>
                  </a:lnTo>
                  <a:lnTo>
                    <a:pt x="30892" y="61281"/>
                  </a:lnTo>
                  <a:lnTo>
                    <a:pt x="42924" y="58873"/>
                  </a:lnTo>
                  <a:lnTo>
                    <a:pt x="52743" y="52306"/>
                  </a:lnTo>
                  <a:lnTo>
                    <a:pt x="59360" y="42567"/>
                  </a:lnTo>
                  <a:lnTo>
                    <a:pt x="61785" y="30640"/>
                  </a:lnTo>
                  <a:lnTo>
                    <a:pt x="59360" y="18714"/>
                  </a:lnTo>
                  <a:lnTo>
                    <a:pt x="52743" y="8974"/>
                  </a:lnTo>
                  <a:lnTo>
                    <a:pt x="42924" y="2408"/>
                  </a:lnTo>
                  <a:lnTo>
                    <a:pt x="3089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618973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60" y="42567"/>
                  </a:lnTo>
                  <a:lnTo>
                    <a:pt x="52743" y="52306"/>
                  </a:lnTo>
                  <a:lnTo>
                    <a:pt x="42924" y="58873"/>
                  </a:lnTo>
                  <a:lnTo>
                    <a:pt x="30892" y="61281"/>
                  </a:lnTo>
                  <a:lnTo>
                    <a:pt x="18884" y="58873"/>
                  </a:lnTo>
                  <a:lnTo>
                    <a:pt x="9063" y="52306"/>
                  </a:lnTo>
                  <a:lnTo>
                    <a:pt x="2433" y="42567"/>
                  </a:lnTo>
                  <a:lnTo>
                    <a:pt x="0" y="30640"/>
                  </a:lnTo>
                  <a:lnTo>
                    <a:pt x="2433" y="18714"/>
                  </a:lnTo>
                  <a:lnTo>
                    <a:pt x="9063" y="8974"/>
                  </a:lnTo>
                  <a:lnTo>
                    <a:pt x="18884" y="2408"/>
                  </a:lnTo>
                  <a:lnTo>
                    <a:pt x="30892" y="0"/>
                  </a:lnTo>
                  <a:lnTo>
                    <a:pt x="42924" y="2408"/>
                  </a:lnTo>
                  <a:lnTo>
                    <a:pt x="52743" y="8974"/>
                  </a:lnTo>
                  <a:lnTo>
                    <a:pt x="59360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042576" y="2235207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5" y="42567"/>
                  </a:lnTo>
                  <a:lnTo>
                    <a:pt x="52694" y="52306"/>
                  </a:lnTo>
                  <a:lnTo>
                    <a:pt x="42892" y="58873"/>
                  </a:lnTo>
                  <a:lnTo>
                    <a:pt x="30892" y="61281"/>
                  </a:lnTo>
                  <a:lnTo>
                    <a:pt x="18861" y="58873"/>
                  </a:lnTo>
                  <a:lnTo>
                    <a:pt x="9042" y="52306"/>
                  </a:lnTo>
                  <a:lnTo>
                    <a:pt x="2425" y="42567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892" y="2408"/>
                  </a:lnTo>
                  <a:lnTo>
                    <a:pt x="52694" y="8974"/>
                  </a:lnTo>
                  <a:lnTo>
                    <a:pt x="59305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932960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5" y="42566"/>
                  </a:lnTo>
                  <a:lnTo>
                    <a:pt x="52694" y="52303"/>
                  </a:lnTo>
                  <a:lnTo>
                    <a:pt x="42892" y="58868"/>
                  </a:lnTo>
                  <a:lnTo>
                    <a:pt x="30892" y="61275"/>
                  </a:lnTo>
                  <a:lnTo>
                    <a:pt x="18861" y="58868"/>
                  </a:lnTo>
                  <a:lnTo>
                    <a:pt x="9042" y="52303"/>
                  </a:lnTo>
                  <a:lnTo>
                    <a:pt x="2425" y="42566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892" y="2408"/>
                  </a:lnTo>
                  <a:lnTo>
                    <a:pt x="52694" y="8974"/>
                  </a:lnTo>
                  <a:lnTo>
                    <a:pt x="59305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8356508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60" y="42566"/>
                  </a:lnTo>
                  <a:lnTo>
                    <a:pt x="52743" y="52303"/>
                  </a:lnTo>
                  <a:lnTo>
                    <a:pt x="42924" y="58868"/>
                  </a:lnTo>
                  <a:lnTo>
                    <a:pt x="30892" y="61275"/>
                  </a:lnTo>
                  <a:lnTo>
                    <a:pt x="18884" y="58868"/>
                  </a:lnTo>
                  <a:lnTo>
                    <a:pt x="9063" y="52303"/>
                  </a:lnTo>
                  <a:lnTo>
                    <a:pt x="2433" y="42566"/>
                  </a:lnTo>
                  <a:lnTo>
                    <a:pt x="0" y="30640"/>
                  </a:lnTo>
                  <a:lnTo>
                    <a:pt x="2433" y="18714"/>
                  </a:lnTo>
                  <a:lnTo>
                    <a:pt x="9063" y="8974"/>
                  </a:lnTo>
                  <a:lnTo>
                    <a:pt x="18884" y="2408"/>
                  </a:lnTo>
                  <a:lnTo>
                    <a:pt x="30892" y="0"/>
                  </a:lnTo>
                  <a:lnTo>
                    <a:pt x="42924" y="2408"/>
                  </a:lnTo>
                  <a:lnTo>
                    <a:pt x="52743" y="8974"/>
                  </a:lnTo>
                  <a:lnTo>
                    <a:pt x="59360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780112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5" y="42566"/>
                  </a:lnTo>
                  <a:lnTo>
                    <a:pt x="52694" y="52303"/>
                  </a:lnTo>
                  <a:lnTo>
                    <a:pt x="42892" y="58868"/>
                  </a:lnTo>
                  <a:lnTo>
                    <a:pt x="30892" y="61275"/>
                  </a:lnTo>
                  <a:lnTo>
                    <a:pt x="18861" y="58868"/>
                  </a:lnTo>
                  <a:lnTo>
                    <a:pt x="9042" y="52303"/>
                  </a:lnTo>
                  <a:lnTo>
                    <a:pt x="2425" y="42566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892" y="2408"/>
                  </a:lnTo>
                  <a:lnTo>
                    <a:pt x="52694" y="8974"/>
                  </a:lnTo>
                  <a:lnTo>
                    <a:pt x="59305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203659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60" y="42566"/>
                  </a:lnTo>
                  <a:lnTo>
                    <a:pt x="52743" y="52303"/>
                  </a:lnTo>
                  <a:lnTo>
                    <a:pt x="42924" y="58868"/>
                  </a:lnTo>
                  <a:lnTo>
                    <a:pt x="30892" y="61275"/>
                  </a:lnTo>
                  <a:lnTo>
                    <a:pt x="18884" y="58868"/>
                  </a:lnTo>
                  <a:lnTo>
                    <a:pt x="9063" y="52303"/>
                  </a:lnTo>
                  <a:lnTo>
                    <a:pt x="2433" y="42566"/>
                  </a:lnTo>
                  <a:lnTo>
                    <a:pt x="0" y="30640"/>
                  </a:lnTo>
                  <a:lnTo>
                    <a:pt x="2433" y="18714"/>
                  </a:lnTo>
                  <a:lnTo>
                    <a:pt x="9063" y="8974"/>
                  </a:lnTo>
                  <a:lnTo>
                    <a:pt x="18884" y="2408"/>
                  </a:lnTo>
                  <a:lnTo>
                    <a:pt x="30892" y="0"/>
                  </a:lnTo>
                  <a:lnTo>
                    <a:pt x="42924" y="2408"/>
                  </a:lnTo>
                  <a:lnTo>
                    <a:pt x="52743" y="8974"/>
                  </a:lnTo>
                  <a:lnTo>
                    <a:pt x="59360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9627262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40"/>
                  </a:moveTo>
                  <a:lnTo>
                    <a:pt x="59352" y="42566"/>
                  </a:lnTo>
                  <a:lnTo>
                    <a:pt x="52722" y="52303"/>
                  </a:lnTo>
                  <a:lnTo>
                    <a:pt x="42900" y="58868"/>
                  </a:lnTo>
                  <a:lnTo>
                    <a:pt x="30892" y="61275"/>
                  </a:lnTo>
                  <a:lnTo>
                    <a:pt x="18861" y="58868"/>
                  </a:lnTo>
                  <a:lnTo>
                    <a:pt x="9042" y="52303"/>
                  </a:lnTo>
                  <a:lnTo>
                    <a:pt x="2425" y="42566"/>
                  </a:lnTo>
                  <a:lnTo>
                    <a:pt x="0" y="30640"/>
                  </a:lnTo>
                  <a:lnTo>
                    <a:pt x="2425" y="18714"/>
                  </a:lnTo>
                  <a:lnTo>
                    <a:pt x="9042" y="8974"/>
                  </a:lnTo>
                  <a:lnTo>
                    <a:pt x="18861" y="2408"/>
                  </a:lnTo>
                  <a:lnTo>
                    <a:pt x="30892" y="0"/>
                  </a:lnTo>
                  <a:lnTo>
                    <a:pt x="42900" y="2408"/>
                  </a:lnTo>
                  <a:lnTo>
                    <a:pt x="52722" y="8974"/>
                  </a:lnTo>
                  <a:lnTo>
                    <a:pt x="59352" y="18714"/>
                  </a:lnTo>
                  <a:lnTo>
                    <a:pt x="61785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050866" y="2415756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40"/>
                  </a:moveTo>
                  <a:lnTo>
                    <a:pt x="59304" y="42566"/>
                  </a:lnTo>
                  <a:lnTo>
                    <a:pt x="52687" y="52303"/>
                  </a:lnTo>
                  <a:lnTo>
                    <a:pt x="42868" y="58868"/>
                  </a:lnTo>
                  <a:lnTo>
                    <a:pt x="30837" y="61275"/>
                  </a:lnTo>
                  <a:lnTo>
                    <a:pt x="18838" y="58868"/>
                  </a:lnTo>
                  <a:lnTo>
                    <a:pt x="9035" y="52303"/>
                  </a:lnTo>
                  <a:lnTo>
                    <a:pt x="2424" y="42566"/>
                  </a:lnTo>
                  <a:lnTo>
                    <a:pt x="0" y="30640"/>
                  </a:lnTo>
                  <a:lnTo>
                    <a:pt x="2424" y="18714"/>
                  </a:lnTo>
                  <a:lnTo>
                    <a:pt x="9035" y="8974"/>
                  </a:lnTo>
                  <a:lnTo>
                    <a:pt x="18838" y="2408"/>
                  </a:lnTo>
                  <a:lnTo>
                    <a:pt x="30837" y="0"/>
                  </a:lnTo>
                  <a:lnTo>
                    <a:pt x="42868" y="2408"/>
                  </a:lnTo>
                  <a:lnTo>
                    <a:pt x="52687" y="8974"/>
                  </a:lnTo>
                  <a:lnTo>
                    <a:pt x="59304" y="18714"/>
                  </a:lnTo>
                  <a:lnTo>
                    <a:pt x="61730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802259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8" y="0"/>
                  </a:moveTo>
                  <a:lnTo>
                    <a:pt x="19029" y="2429"/>
                  </a:lnTo>
                  <a:lnTo>
                    <a:pt x="9125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5" y="52770"/>
                  </a:lnTo>
                  <a:lnTo>
                    <a:pt x="19029" y="59395"/>
                  </a:lnTo>
                  <a:lnTo>
                    <a:pt x="31158" y="61824"/>
                  </a:lnTo>
                  <a:lnTo>
                    <a:pt x="43285" y="59395"/>
                  </a:lnTo>
                  <a:lnTo>
                    <a:pt x="53197" y="52770"/>
                  </a:lnTo>
                  <a:lnTo>
                    <a:pt x="59885" y="42945"/>
                  </a:lnTo>
                  <a:lnTo>
                    <a:pt x="62338" y="30914"/>
                  </a:lnTo>
                  <a:lnTo>
                    <a:pt x="59885" y="18880"/>
                  </a:lnTo>
                  <a:lnTo>
                    <a:pt x="53197" y="9054"/>
                  </a:lnTo>
                  <a:lnTo>
                    <a:pt x="43285" y="2429"/>
                  </a:lnTo>
                  <a:lnTo>
                    <a:pt x="3115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802259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5"/>
                  </a:lnTo>
                  <a:lnTo>
                    <a:pt x="53197" y="52770"/>
                  </a:lnTo>
                  <a:lnTo>
                    <a:pt x="43285" y="59395"/>
                  </a:lnTo>
                  <a:lnTo>
                    <a:pt x="31158" y="61824"/>
                  </a:lnTo>
                  <a:lnTo>
                    <a:pt x="19029" y="59395"/>
                  </a:lnTo>
                  <a:lnTo>
                    <a:pt x="9125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5" y="9054"/>
                  </a:lnTo>
                  <a:lnTo>
                    <a:pt x="19029" y="2429"/>
                  </a:lnTo>
                  <a:lnTo>
                    <a:pt x="31158" y="0"/>
                  </a:lnTo>
                  <a:lnTo>
                    <a:pt x="43285" y="2429"/>
                  </a:lnTo>
                  <a:lnTo>
                    <a:pt x="53197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225863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4"/>
                  </a:lnTo>
                  <a:lnTo>
                    <a:pt x="2444" y="18880"/>
                  </a:lnTo>
                  <a:lnTo>
                    <a:pt x="0" y="30914"/>
                  </a:lnTo>
                  <a:lnTo>
                    <a:pt x="2444" y="42945"/>
                  </a:lnTo>
                  <a:lnTo>
                    <a:pt x="9111" y="52770"/>
                  </a:lnTo>
                  <a:lnTo>
                    <a:pt x="19001" y="59395"/>
                  </a:lnTo>
                  <a:lnTo>
                    <a:pt x="31114" y="61824"/>
                  </a:lnTo>
                  <a:lnTo>
                    <a:pt x="43258" y="59395"/>
                  </a:lnTo>
                  <a:lnTo>
                    <a:pt x="53164" y="52770"/>
                  </a:lnTo>
                  <a:lnTo>
                    <a:pt x="59837" y="42945"/>
                  </a:lnTo>
                  <a:lnTo>
                    <a:pt x="62283" y="30914"/>
                  </a:lnTo>
                  <a:lnTo>
                    <a:pt x="59837" y="18880"/>
                  </a:lnTo>
                  <a:lnTo>
                    <a:pt x="53164" y="9054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225863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5"/>
                  </a:lnTo>
                  <a:lnTo>
                    <a:pt x="53164" y="52770"/>
                  </a:lnTo>
                  <a:lnTo>
                    <a:pt x="43258" y="59395"/>
                  </a:lnTo>
                  <a:lnTo>
                    <a:pt x="31114" y="61824"/>
                  </a:lnTo>
                  <a:lnTo>
                    <a:pt x="19001" y="59395"/>
                  </a:lnTo>
                  <a:lnTo>
                    <a:pt x="9111" y="52770"/>
                  </a:lnTo>
                  <a:lnTo>
                    <a:pt x="2444" y="42945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649410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4"/>
                  </a:lnTo>
                  <a:lnTo>
                    <a:pt x="2453" y="18880"/>
                  </a:lnTo>
                  <a:lnTo>
                    <a:pt x="0" y="30914"/>
                  </a:lnTo>
                  <a:lnTo>
                    <a:pt x="2453" y="42945"/>
                  </a:lnTo>
                  <a:lnTo>
                    <a:pt x="9139" y="52770"/>
                  </a:lnTo>
                  <a:lnTo>
                    <a:pt x="19048" y="59395"/>
                  </a:lnTo>
                  <a:lnTo>
                    <a:pt x="31169" y="61824"/>
                  </a:lnTo>
                  <a:lnTo>
                    <a:pt x="43290" y="59395"/>
                  </a:lnTo>
                  <a:lnTo>
                    <a:pt x="53199" y="52770"/>
                  </a:lnTo>
                  <a:lnTo>
                    <a:pt x="59885" y="42945"/>
                  </a:lnTo>
                  <a:lnTo>
                    <a:pt x="62338" y="30914"/>
                  </a:lnTo>
                  <a:lnTo>
                    <a:pt x="59885" y="18880"/>
                  </a:lnTo>
                  <a:lnTo>
                    <a:pt x="53199" y="9054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649410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5"/>
                  </a:lnTo>
                  <a:lnTo>
                    <a:pt x="53199" y="52770"/>
                  </a:lnTo>
                  <a:lnTo>
                    <a:pt x="43290" y="59395"/>
                  </a:lnTo>
                  <a:lnTo>
                    <a:pt x="31169" y="61824"/>
                  </a:lnTo>
                  <a:lnTo>
                    <a:pt x="19048" y="59395"/>
                  </a:lnTo>
                  <a:lnTo>
                    <a:pt x="9139" y="52770"/>
                  </a:lnTo>
                  <a:lnTo>
                    <a:pt x="2453" y="42945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9073014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4"/>
                  </a:lnTo>
                  <a:lnTo>
                    <a:pt x="2444" y="18880"/>
                  </a:lnTo>
                  <a:lnTo>
                    <a:pt x="0" y="30914"/>
                  </a:lnTo>
                  <a:lnTo>
                    <a:pt x="2444" y="42945"/>
                  </a:lnTo>
                  <a:lnTo>
                    <a:pt x="9111" y="52770"/>
                  </a:lnTo>
                  <a:lnTo>
                    <a:pt x="19001" y="59395"/>
                  </a:lnTo>
                  <a:lnTo>
                    <a:pt x="31114" y="61824"/>
                  </a:lnTo>
                  <a:lnTo>
                    <a:pt x="43258" y="59395"/>
                  </a:lnTo>
                  <a:lnTo>
                    <a:pt x="53164" y="52770"/>
                  </a:lnTo>
                  <a:lnTo>
                    <a:pt x="59837" y="42945"/>
                  </a:lnTo>
                  <a:lnTo>
                    <a:pt x="62283" y="30914"/>
                  </a:lnTo>
                  <a:lnTo>
                    <a:pt x="59837" y="18880"/>
                  </a:lnTo>
                  <a:lnTo>
                    <a:pt x="53164" y="9054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9073014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5"/>
                  </a:lnTo>
                  <a:lnTo>
                    <a:pt x="53164" y="52770"/>
                  </a:lnTo>
                  <a:lnTo>
                    <a:pt x="43258" y="59395"/>
                  </a:lnTo>
                  <a:lnTo>
                    <a:pt x="31114" y="61824"/>
                  </a:lnTo>
                  <a:lnTo>
                    <a:pt x="19001" y="59395"/>
                  </a:lnTo>
                  <a:lnTo>
                    <a:pt x="9111" y="52770"/>
                  </a:lnTo>
                  <a:lnTo>
                    <a:pt x="2444" y="42945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9496562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5"/>
                  </a:lnTo>
                  <a:lnTo>
                    <a:pt x="53199" y="52770"/>
                  </a:lnTo>
                  <a:lnTo>
                    <a:pt x="43290" y="59395"/>
                  </a:lnTo>
                  <a:lnTo>
                    <a:pt x="31169" y="61824"/>
                  </a:lnTo>
                  <a:lnTo>
                    <a:pt x="19048" y="59395"/>
                  </a:lnTo>
                  <a:lnTo>
                    <a:pt x="9139" y="52770"/>
                  </a:lnTo>
                  <a:lnTo>
                    <a:pt x="2453" y="42945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9920165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8" y="42945"/>
                  </a:lnTo>
                  <a:lnTo>
                    <a:pt x="53171" y="52770"/>
                  </a:lnTo>
                  <a:lnTo>
                    <a:pt x="43281" y="59395"/>
                  </a:lnTo>
                  <a:lnTo>
                    <a:pt x="31169" y="61824"/>
                  </a:lnTo>
                  <a:lnTo>
                    <a:pt x="19024" y="59395"/>
                  </a:lnTo>
                  <a:lnTo>
                    <a:pt x="9118" y="52770"/>
                  </a:lnTo>
                  <a:lnTo>
                    <a:pt x="2445" y="42945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4"/>
                  </a:lnTo>
                  <a:lnTo>
                    <a:pt x="59838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744359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8" y="0"/>
                  </a:moveTo>
                  <a:lnTo>
                    <a:pt x="19029" y="2429"/>
                  </a:lnTo>
                  <a:lnTo>
                    <a:pt x="9125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5" y="52770"/>
                  </a:lnTo>
                  <a:lnTo>
                    <a:pt x="19029" y="59395"/>
                  </a:lnTo>
                  <a:lnTo>
                    <a:pt x="31158" y="61824"/>
                  </a:lnTo>
                  <a:lnTo>
                    <a:pt x="43283" y="59395"/>
                  </a:lnTo>
                  <a:lnTo>
                    <a:pt x="53186" y="52770"/>
                  </a:lnTo>
                  <a:lnTo>
                    <a:pt x="59862" y="42945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3" y="2429"/>
                  </a:lnTo>
                  <a:lnTo>
                    <a:pt x="3115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744359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5"/>
                  </a:lnTo>
                  <a:lnTo>
                    <a:pt x="53186" y="52770"/>
                  </a:lnTo>
                  <a:lnTo>
                    <a:pt x="43283" y="59395"/>
                  </a:lnTo>
                  <a:lnTo>
                    <a:pt x="31158" y="61824"/>
                  </a:lnTo>
                  <a:lnTo>
                    <a:pt x="19029" y="59395"/>
                  </a:lnTo>
                  <a:lnTo>
                    <a:pt x="9125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5" y="9054"/>
                  </a:lnTo>
                  <a:lnTo>
                    <a:pt x="19029" y="2429"/>
                  </a:lnTo>
                  <a:lnTo>
                    <a:pt x="31158" y="0"/>
                  </a:lnTo>
                  <a:lnTo>
                    <a:pt x="43283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8167945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4"/>
                  </a:lnTo>
                  <a:lnTo>
                    <a:pt x="2445" y="18880"/>
                  </a:lnTo>
                  <a:lnTo>
                    <a:pt x="0" y="30914"/>
                  </a:lnTo>
                  <a:lnTo>
                    <a:pt x="2445" y="42945"/>
                  </a:lnTo>
                  <a:lnTo>
                    <a:pt x="9118" y="52770"/>
                  </a:lnTo>
                  <a:lnTo>
                    <a:pt x="19024" y="59395"/>
                  </a:lnTo>
                  <a:lnTo>
                    <a:pt x="31169" y="61824"/>
                  </a:lnTo>
                  <a:lnTo>
                    <a:pt x="43281" y="59395"/>
                  </a:lnTo>
                  <a:lnTo>
                    <a:pt x="53171" y="52770"/>
                  </a:lnTo>
                  <a:lnTo>
                    <a:pt x="59838" y="42945"/>
                  </a:lnTo>
                  <a:lnTo>
                    <a:pt x="62283" y="30914"/>
                  </a:lnTo>
                  <a:lnTo>
                    <a:pt x="59838" y="18880"/>
                  </a:lnTo>
                  <a:lnTo>
                    <a:pt x="53171" y="9054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167945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8" y="42945"/>
                  </a:lnTo>
                  <a:lnTo>
                    <a:pt x="53171" y="52770"/>
                  </a:lnTo>
                  <a:lnTo>
                    <a:pt x="43281" y="59395"/>
                  </a:lnTo>
                  <a:lnTo>
                    <a:pt x="31169" y="61824"/>
                  </a:lnTo>
                  <a:lnTo>
                    <a:pt x="19024" y="59395"/>
                  </a:lnTo>
                  <a:lnTo>
                    <a:pt x="9118" y="52770"/>
                  </a:lnTo>
                  <a:lnTo>
                    <a:pt x="2445" y="42945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4"/>
                  </a:lnTo>
                  <a:lnTo>
                    <a:pt x="59838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591493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93" y="42945"/>
                  </a:lnTo>
                  <a:lnTo>
                    <a:pt x="53219" y="52770"/>
                  </a:lnTo>
                  <a:lnTo>
                    <a:pt x="43313" y="59395"/>
                  </a:lnTo>
                  <a:lnTo>
                    <a:pt x="31169" y="61824"/>
                  </a:lnTo>
                  <a:lnTo>
                    <a:pt x="19048" y="59395"/>
                  </a:lnTo>
                  <a:lnTo>
                    <a:pt x="9139" y="52770"/>
                  </a:lnTo>
                  <a:lnTo>
                    <a:pt x="2453" y="42945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313" y="2429"/>
                  </a:lnTo>
                  <a:lnTo>
                    <a:pt x="53219" y="9054"/>
                  </a:lnTo>
                  <a:lnTo>
                    <a:pt x="59893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9015097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5"/>
                  </a:lnTo>
                  <a:lnTo>
                    <a:pt x="53199" y="52770"/>
                  </a:lnTo>
                  <a:lnTo>
                    <a:pt x="43290" y="59395"/>
                  </a:lnTo>
                  <a:lnTo>
                    <a:pt x="31169" y="61824"/>
                  </a:lnTo>
                  <a:lnTo>
                    <a:pt x="19024" y="59395"/>
                  </a:lnTo>
                  <a:lnTo>
                    <a:pt x="9118" y="52770"/>
                  </a:lnTo>
                  <a:lnTo>
                    <a:pt x="2445" y="42945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438699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5"/>
                  </a:lnTo>
                  <a:lnTo>
                    <a:pt x="53164" y="52770"/>
                  </a:lnTo>
                  <a:lnTo>
                    <a:pt x="43258" y="59395"/>
                  </a:lnTo>
                  <a:lnTo>
                    <a:pt x="31114" y="61824"/>
                  </a:lnTo>
                  <a:lnTo>
                    <a:pt x="19001" y="59395"/>
                  </a:lnTo>
                  <a:lnTo>
                    <a:pt x="9111" y="52770"/>
                  </a:lnTo>
                  <a:lnTo>
                    <a:pt x="2444" y="42945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9862248" y="2379100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5"/>
                  </a:lnTo>
                  <a:lnTo>
                    <a:pt x="53199" y="52770"/>
                  </a:lnTo>
                  <a:lnTo>
                    <a:pt x="43290" y="59395"/>
                  </a:lnTo>
                  <a:lnTo>
                    <a:pt x="31169" y="61824"/>
                  </a:lnTo>
                  <a:lnTo>
                    <a:pt x="19048" y="59395"/>
                  </a:lnTo>
                  <a:lnTo>
                    <a:pt x="9139" y="52770"/>
                  </a:lnTo>
                  <a:lnTo>
                    <a:pt x="2453" y="42945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796744" y="2510408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81" y="0"/>
                  </a:moveTo>
                  <a:lnTo>
                    <a:pt x="18861" y="2407"/>
                  </a:lnTo>
                  <a:lnTo>
                    <a:pt x="9045" y="8974"/>
                  </a:lnTo>
                  <a:lnTo>
                    <a:pt x="2426" y="18712"/>
                  </a:lnTo>
                  <a:lnTo>
                    <a:pt x="0" y="30635"/>
                  </a:lnTo>
                  <a:lnTo>
                    <a:pt x="2426" y="42561"/>
                  </a:lnTo>
                  <a:lnTo>
                    <a:pt x="9045" y="52301"/>
                  </a:lnTo>
                  <a:lnTo>
                    <a:pt x="18861" y="58867"/>
                  </a:lnTo>
                  <a:lnTo>
                    <a:pt x="30881" y="61275"/>
                  </a:lnTo>
                  <a:lnTo>
                    <a:pt x="42903" y="58867"/>
                  </a:lnTo>
                  <a:lnTo>
                    <a:pt x="52723" y="52301"/>
                  </a:lnTo>
                  <a:lnTo>
                    <a:pt x="59346" y="42561"/>
                  </a:lnTo>
                  <a:lnTo>
                    <a:pt x="61774" y="30635"/>
                  </a:lnTo>
                  <a:lnTo>
                    <a:pt x="59346" y="18712"/>
                  </a:lnTo>
                  <a:lnTo>
                    <a:pt x="52723" y="8974"/>
                  </a:lnTo>
                  <a:lnTo>
                    <a:pt x="42903" y="2407"/>
                  </a:lnTo>
                  <a:lnTo>
                    <a:pt x="308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796744" y="2510408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74" y="30635"/>
                  </a:moveTo>
                  <a:lnTo>
                    <a:pt x="59346" y="42561"/>
                  </a:lnTo>
                  <a:lnTo>
                    <a:pt x="52723" y="52301"/>
                  </a:lnTo>
                  <a:lnTo>
                    <a:pt x="42903" y="58867"/>
                  </a:lnTo>
                  <a:lnTo>
                    <a:pt x="30881" y="61275"/>
                  </a:lnTo>
                  <a:lnTo>
                    <a:pt x="18861" y="58867"/>
                  </a:lnTo>
                  <a:lnTo>
                    <a:pt x="9045" y="52301"/>
                  </a:lnTo>
                  <a:lnTo>
                    <a:pt x="2426" y="42561"/>
                  </a:lnTo>
                  <a:lnTo>
                    <a:pt x="0" y="30635"/>
                  </a:lnTo>
                  <a:lnTo>
                    <a:pt x="2426" y="18712"/>
                  </a:lnTo>
                  <a:lnTo>
                    <a:pt x="9045" y="8974"/>
                  </a:lnTo>
                  <a:lnTo>
                    <a:pt x="18861" y="2407"/>
                  </a:lnTo>
                  <a:lnTo>
                    <a:pt x="30881" y="0"/>
                  </a:lnTo>
                  <a:lnTo>
                    <a:pt x="42903" y="2407"/>
                  </a:lnTo>
                  <a:lnTo>
                    <a:pt x="52723" y="8974"/>
                  </a:lnTo>
                  <a:lnTo>
                    <a:pt x="59346" y="18712"/>
                  </a:lnTo>
                  <a:lnTo>
                    <a:pt x="61774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220336" y="2510409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35"/>
                  </a:moveTo>
                  <a:lnTo>
                    <a:pt x="59305" y="42561"/>
                  </a:lnTo>
                  <a:lnTo>
                    <a:pt x="52694" y="52301"/>
                  </a:lnTo>
                  <a:lnTo>
                    <a:pt x="42892" y="58867"/>
                  </a:lnTo>
                  <a:lnTo>
                    <a:pt x="30892" y="61275"/>
                  </a:lnTo>
                  <a:lnTo>
                    <a:pt x="18861" y="58867"/>
                  </a:lnTo>
                  <a:lnTo>
                    <a:pt x="9042" y="52301"/>
                  </a:lnTo>
                  <a:lnTo>
                    <a:pt x="2425" y="42561"/>
                  </a:lnTo>
                  <a:lnTo>
                    <a:pt x="0" y="30635"/>
                  </a:lnTo>
                  <a:lnTo>
                    <a:pt x="2425" y="18712"/>
                  </a:lnTo>
                  <a:lnTo>
                    <a:pt x="9042" y="8974"/>
                  </a:lnTo>
                  <a:lnTo>
                    <a:pt x="18861" y="2407"/>
                  </a:lnTo>
                  <a:lnTo>
                    <a:pt x="30892" y="0"/>
                  </a:lnTo>
                  <a:lnTo>
                    <a:pt x="42892" y="2407"/>
                  </a:lnTo>
                  <a:lnTo>
                    <a:pt x="52694" y="8974"/>
                  </a:lnTo>
                  <a:lnTo>
                    <a:pt x="59305" y="18712"/>
                  </a:lnTo>
                  <a:lnTo>
                    <a:pt x="61730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643884" y="2510409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35"/>
                  </a:moveTo>
                  <a:lnTo>
                    <a:pt x="59360" y="42561"/>
                  </a:lnTo>
                  <a:lnTo>
                    <a:pt x="52743" y="52301"/>
                  </a:lnTo>
                  <a:lnTo>
                    <a:pt x="42924" y="58867"/>
                  </a:lnTo>
                  <a:lnTo>
                    <a:pt x="30892" y="61275"/>
                  </a:lnTo>
                  <a:lnTo>
                    <a:pt x="18884" y="58867"/>
                  </a:lnTo>
                  <a:lnTo>
                    <a:pt x="9063" y="52301"/>
                  </a:lnTo>
                  <a:lnTo>
                    <a:pt x="2433" y="42561"/>
                  </a:lnTo>
                  <a:lnTo>
                    <a:pt x="0" y="30635"/>
                  </a:lnTo>
                  <a:lnTo>
                    <a:pt x="2433" y="18712"/>
                  </a:lnTo>
                  <a:lnTo>
                    <a:pt x="9063" y="8974"/>
                  </a:lnTo>
                  <a:lnTo>
                    <a:pt x="18884" y="2407"/>
                  </a:lnTo>
                  <a:lnTo>
                    <a:pt x="30892" y="0"/>
                  </a:lnTo>
                  <a:lnTo>
                    <a:pt x="42924" y="2407"/>
                  </a:lnTo>
                  <a:lnTo>
                    <a:pt x="52743" y="8974"/>
                  </a:lnTo>
                  <a:lnTo>
                    <a:pt x="59360" y="18712"/>
                  </a:lnTo>
                  <a:lnTo>
                    <a:pt x="61785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9067487" y="2510409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35"/>
                  </a:moveTo>
                  <a:lnTo>
                    <a:pt x="59305" y="42561"/>
                  </a:lnTo>
                  <a:lnTo>
                    <a:pt x="52694" y="52301"/>
                  </a:lnTo>
                  <a:lnTo>
                    <a:pt x="42892" y="58867"/>
                  </a:lnTo>
                  <a:lnTo>
                    <a:pt x="30892" y="61275"/>
                  </a:lnTo>
                  <a:lnTo>
                    <a:pt x="18861" y="58867"/>
                  </a:lnTo>
                  <a:lnTo>
                    <a:pt x="9042" y="52301"/>
                  </a:lnTo>
                  <a:lnTo>
                    <a:pt x="2425" y="42561"/>
                  </a:lnTo>
                  <a:lnTo>
                    <a:pt x="0" y="30635"/>
                  </a:lnTo>
                  <a:lnTo>
                    <a:pt x="2425" y="18712"/>
                  </a:lnTo>
                  <a:lnTo>
                    <a:pt x="9042" y="8974"/>
                  </a:lnTo>
                  <a:lnTo>
                    <a:pt x="18861" y="2407"/>
                  </a:lnTo>
                  <a:lnTo>
                    <a:pt x="30892" y="0"/>
                  </a:lnTo>
                  <a:lnTo>
                    <a:pt x="42892" y="2407"/>
                  </a:lnTo>
                  <a:lnTo>
                    <a:pt x="52694" y="8974"/>
                  </a:lnTo>
                  <a:lnTo>
                    <a:pt x="59305" y="18712"/>
                  </a:lnTo>
                  <a:lnTo>
                    <a:pt x="61730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9491091" y="2510409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30" y="30635"/>
                  </a:moveTo>
                  <a:lnTo>
                    <a:pt x="59304" y="42561"/>
                  </a:lnTo>
                  <a:lnTo>
                    <a:pt x="52687" y="52301"/>
                  </a:lnTo>
                  <a:lnTo>
                    <a:pt x="42868" y="58867"/>
                  </a:lnTo>
                  <a:lnTo>
                    <a:pt x="30837" y="61275"/>
                  </a:lnTo>
                  <a:lnTo>
                    <a:pt x="18838" y="58867"/>
                  </a:lnTo>
                  <a:lnTo>
                    <a:pt x="9035" y="52301"/>
                  </a:lnTo>
                  <a:lnTo>
                    <a:pt x="2424" y="42561"/>
                  </a:lnTo>
                  <a:lnTo>
                    <a:pt x="0" y="30635"/>
                  </a:lnTo>
                  <a:lnTo>
                    <a:pt x="2424" y="18712"/>
                  </a:lnTo>
                  <a:lnTo>
                    <a:pt x="9035" y="8974"/>
                  </a:lnTo>
                  <a:lnTo>
                    <a:pt x="18838" y="2407"/>
                  </a:lnTo>
                  <a:lnTo>
                    <a:pt x="30837" y="0"/>
                  </a:lnTo>
                  <a:lnTo>
                    <a:pt x="42868" y="2407"/>
                  </a:lnTo>
                  <a:lnTo>
                    <a:pt x="52687" y="8974"/>
                  </a:lnTo>
                  <a:lnTo>
                    <a:pt x="59304" y="18712"/>
                  </a:lnTo>
                  <a:lnTo>
                    <a:pt x="61730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9914639" y="2510409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85" y="30635"/>
                  </a:moveTo>
                  <a:lnTo>
                    <a:pt x="59352" y="42561"/>
                  </a:lnTo>
                  <a:lnTo>
                    <a:pt x="52722" y="52301"/>
                  </a:lnTo>
                  <a:lnTo>
                    <a:pt x="42900" y="58867"/>
                  </a:lnTo>
                  <a:lnTo>
                    <a:pt x="30892" y="61275"/>
                  </a:lnTo>
                  <a:lnTo>
                    <a:pt x="18861" y="58867"/>
                  </a:lnTo>
                  <a:lnTo>
                    <a:pt x="9042" y="52301"/>
                  </a:lnTo>
                  <a:lnTo>
                    <a:pt x="2425" y="42561"/>
                  </a:lnTo>
                  <a:lnTo>
                    <a:pt x="0" y="30635"/>
                  </a:lnTo>
                  <a:lnTo>
                    <a:pt x="2425" y="18712"/>
                  </a:lnTo>
                  <a:lnTo>
                    <a:pt x="9042" y="8974"/>
                  </a:lnTo>
                  <a:lnTo>
                    <a:pt x="18861" y="2407"/>
                  </a:lnTo>
                  <a:lnTo>
                    <a:pt x="30892" y="0"/>
                  </a:lnTo>
                  <a:lnTo>
                    <a:pt x="42900" y="2407"/>
                  </a:lnTo>
                  <a:lnTo>
                    <a:pt x="52722" y="8974"/>
                  </a:lnTo>
                  <a:lnTo>
                    <a:pt x="59352" y="18712"/>
                  </a:lnTo>
                  <a:lnTo>
                    <a:pt x="61785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955563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3"/>
                  </a:lnTo>
                  <a:lnTo>
                    <a:pt x="2445" y="18878"/>
                  </a:lnTo>
                  <a:lnTo>
                    <a:pt x="0" y="30909"/>
                  </a:lnTo>
                  <a:lnTo>
                    <a:pt x="2445" y="42943"/>
                  </a:lnTo>
                  <a:lnTo>
                    <a:pt x="9118" y="52769"/>
                  </a:lnTo>
                  <a:lnTo>
                    <a:pt x="19024" y="59394"/>
                  </a:lnTo>
                  <a:lnTo>
                    <a:pt x="31169" y="61824"/>
                  </a:lnTo>
                  <a:lnTo>
                    <a:pt x="43281" y="59394"/>
                  </a:lnTo>
                  <a:lnTo>
                    <a:pt x="53171" y="52769"/>
                  </a:lnTo>
                  <a:lnTo>
                    <a:pt x="59838" y="42943"/>
                  </a:lnTo>
                  <a:lnTo>
                    <a:pt x="62283" y="30909"/>
                  </a:lnTo>
                  <a:lnTo>
                    <a:pt x="59838" y="18878"/>
                  </a:lnTo>
                  <a:lnTo>
                    <a:pt x="53171" y="9053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955563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379111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93" y="42943"/>
                  </a:lnTo>
                  <a:lnTo>
                    <a:pt x="53219" y="52769"/>
                  </a:lnTo>
                  <a:lnTo>
                    <a:pt x="43313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313" y="2429"/>
                  </a:lnTo>
                  <a:lnTo>
                    <a:pt x="53219" y="9053"/>
                  </a:lnTo>
                  <a:lnTo>
                    <a:pt x="59893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802714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9226318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649866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0073469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963853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3"/>
                  </a:lnTo>
                  <a:lnTo>
                    <a:pt x="2444" y="18878"/>
                  </a:lnTo>
                  <a:lnTo>
                    <a:pt x="0" y="30909"/>
                  </a:lnTo>
                  <a:lnTo>
                    <a:pt x="2444" y="42943"/>
                  </a:lnTo>
                  <a:lnTo>
                    <a:pt x="9111" y="52769"/>
                  </a:lnTo>
                  <a:lnTo>
                    <a:pt x="19001" y="59394"/>
                  </a:lnTo>
                  <a:lnTo>
                    <a:pt x="31114" y="61824"/>
                  </a:lnTo>
                  <a:lnTo>
                    <a:pt x="43258" y="59394"/>
                  </a:lnTo>
                  <a:lnTo>
                    <a:pt x="53164" y="52769"/>
                  </a:lnTo>
                  <a:lnTo>
                    <a:pt x="59837" y="42943"/>
                  </a:lnTo>
                  <a:lnTo>
                    <a:pt x="62283" y="30909"/>
                  </a:lnTo>
                  <a:lnTo>
                    <a:pt x="59837" y="18878"/>
                  </a:lnTo>
                  <a:lnTo>
                    <a:pt x="53164" y="9053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963853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8387401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3"/>
                  </a:lnTo>
                  <a:lnTo>
                    <a:pt x="2445" y="18878"/>
                  </a:lnTo>
                  <a:lnTo>
                    <a:pt x="0" y="30909"/>
                  </a:lnTo>
                  <a:lnTo>
                    <a:pt x="2445" y="42943"/>
                  </a:lnTo>
                  <a:lnTo>
                    <a:pt x="9118" y="52769"/>
                  </a:lnTo>
                  <a:lnTo>
                    <a:pt x="19024" y="59394"/>
                  </a:lnTo>
                  <a:lnTo>
                    <a:pt x="31169" y="61824"/>
                  </a:lnTo>
                  <a:lnTo>
                    <a:pt x="43290" y="59394"/>
                  </a:lnTo>
                  <a:lnTo>
                    <a:pt x="53199" y="52769"/>
                  </a:lnTo>
                  <a:lnTo>
                    <a:pt x="59885" y="42943"/>
                  </a:lnTo>
                  <a:lnTo>
                    <a:pt x="62338" y="30909"/>
                  </a:lnTo>
                  <a:lnTo>
                    <a:pt x="59885" y="18878"/>
                  </a:lnTo>
                  <a:lnTo>
                    <a:pt x="53199" y="9053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8387401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8811004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3"/>
                  </a:lnTo>
                  <a:lnTo>
                    <a:pt x="2444" y="18878"/>
                  </a:lnTo>
                  <a:lnTo>
                    <a:pt x="0" y="30909"/>
                  </a:lnTo>
                  <a:lnTo>
                    <a:pt x="2444" y="42943"/>
                  </a:lnTo>
                  <a:lnTo>
                    <a:pt x="9111" y="52769"/>
                  </a:lnTo>
                  <a:lnTo>
                    <a:pt x="19001" y="59394"/>
                  </a:lnTo>
                  <a:lnTo>
                    <a:pt x="31114" y="61824"/>
                  </a:lnTo>
                  <a:lnTo>
                    <a:pt x="43258" y="59394"/>
                  </a:lnTo>
                  <a:lnTo>
                    <a:pt x="53164" y="52769"/>
                  </a:lnTo>
                  <a:lnTo>
                    <a:pt x="59837" y="42943"/>
                  </a:lnTo>
                  <a:lnTo>
                    <a:pt x="62283" y="30909"/>
                  </a:lnTo>
                  <a:lnTo>
                    <a:pt x="59837" y="18878"/>
                  </a:lnTo>
                  <a:lnTo>
                    <a:pt x="53164" y="9053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811004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9234552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3"/>
                  </a:lnTo>
                  <a:lnTo>
                    <a:pt x="2453" y="18878"/>
                  </a:lnTo>
                  <a:lnTo>
                    <a:pt x="0" y="30909"/>
                  </a:lnTo>
                  <a:lnTo>
                    <a:pt x="2453" y="42943"/>
                  </a:lnTo>
                  <a:lnTo>
                    <a:pt x="9139" y="52769"/>
                  </a:lnTo>
                  <a:lnTo>
                    <a:pt x="19048" y="59394"/>
                  </a:lnTo>
                  <a:lnTo>
                    <a:pt x="31169" y="61824"/>
                  </a:lnTo>
                  <a:lnTo>
                    <a:pt x="43290" y="59394"/>
                  </a:lnTo>
                  <a:lnTo>
                    <a:pt x="53199" y="52769"/>
                  </a:lnTo>
                  <a:lnTo>
                    <a:pt x="59885" y="42943"/>
                  </a:lnTo>
                  <a:lnTo>
                    <a:pt x="62338" y="30909"/>
                  </a:lnTo>
                  <a:lnTo>
                    <a:pt x="59885" y="18878"/>
                  </a:lnTo>
                  <a:lnTo>
                    <a:pt x="53199" y="9053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9234552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9658156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0081704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827626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34" y="2429"/>
                  </a:lnTo>
                  <a:lnTo>
                    <a:pt x="9126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6"/>
                  </a:lnTo>
                  <a:lnTo>
                    <a:pt x="9126" y="52771"/>
                  </a:lnTo>
                  <a:lnTo>
                    <a:pt x="19034" y="59396"/>
                  </a:lnTo>
                  <a:lnTo>
                    <a:pt x="31169" y="61826"/>
                  </a:lnTo>
                  <a:lnTo>
                    <a:pt x="43281" y="59396"/>
                  </a:lnTo>
                  <a:lnTo>
                    <a:pt x="53171" y="52771"/>
                  </a:lnTo>
                  <a:lnTo>
                    <a:pt x="59838" y="42946"/>
                  </a:lnTo>
                  <a:lnTo>
                    <a:pt x="62283" y="30914"/>
                  </a:lnTo>
                  <a:lnTo>
                    <a:pt x="59838" y="18880"/>
                  </a:lnTo>
                  <a:lnTo>
                    <a:pt x="53171" y="9054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827626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8" y="42946"/>
                  </a:lnTo>
                  <a:lnTo>
                    <a:pt x="53171" y="52771"/>
                  </a:lnTo>
                  <a:lnTo>
                    <a:pt x="43281" y="59396"/>
                  </a:lnTo>
                  <a:lnTo>
                    <a:pt x="31169" y="61826"/>
                  </a:lnTo>
                  <a:lnTo>
                    <a:pt x="19034" y="59396"/>
                  </a:lnTo>
                  <a:lnTo>
                    <a:pt x="9126" y="52771"/>
                  </a:lnTo>
                  <a:lnTo>
                    <a:pt x="2448" y="42946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6" y="9054"/>
                  </a:lnTo>
                  <a:lnTo>
                    <a:pt x="1903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4"/>
                  </a:lnTo>
                  <a:lnTo>
                    <a:pt x="59838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8251229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4"/>
                  </a:lnTo>
                  <a:lnTo>
                    <a:pt x="2444" y="18880"/>
                  </a:lnTo>
                  <a:lnTo>
                    <a:pt x="0" y="30914"/>
                  </a:lnTo>
                  <a:lnTo>
                    <a:pt x="2444" y="42946"/>
                  </a:lnTo>
                  <a:lnTo>
                    <a:pt x="9111" y="52771"/>
                  </a:lnTo>
                  <a:lnTo>
                    <a:pt x="19001" y="59396"/>
                  </a:lnTo>
                  <a:lnTo>
                    <a:pt x="31114" y="61826"/>
                  </a:lnTo>
                  <a:lnTo>
                    <a:pt x="43258" y="59396"/>
                  </a:lnTo>
                  <a:lnTo>
                    <a:pt x="53164" y="52771"/>
                  </a:lnTo>
                  <a:lnTo>
                    <a:pt x="59837" y="42946"/>
                  </a:lnTo>
                  <a:lnTo>
                    <a:pt x="62283" y="30914"/>
                  </a:lnTo>
                  <a:lnTo>
                    <a:pt x="59837" y="18880"/>
                  </a:lnTo>
                  <a:lnTo>
                    <a:pt x="53164" y="9054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8251229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6"/>
                  </a:lnTo>
                  <a:lnTo>
                    <a:pt x="53164" y="52771"/>
                  </a:lnTo>
                  <a:lnTo>
                    <a:pt x="43258" y="59396"/>
                  </a:lnTo>
                  <a:lnTo>
                    <a:pt x="31114" y="61826"/>
                  </a:lnTo>
                  <a:lnTo>
                    <a:pt x="19001" y="59396"/>
                  </a:lnTo>
                  <a:lnTo>
                    <a:pt x="9111" y="52771"/>
                  </a:lnTo>
                  <a:lnTo>
                    <a:pt x="2444" y="42946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8674777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4"/>
                  </a:lnTo>
                  <a:lnTo>
                    <a:pt x="2453" y="18880"/>
                  </a:lnTo>
                  <a:lnTo>
                    <a:pt x="0" y="30914"/>
                  </a:lnTo>
                  <a:lnTo>
                    <a:pt x="2453" y="42946"/>
                  </a:lnTo>
                  <a:lnTo>
                    <a:pt x="9139" y="52771"/>
                  </a:lnTo>
                  <a:lnTo>
                    <a:pt x="19048" y="59396"/>
                  </a:lnTo>
                  <a:lnTo>
                    <a:pt x="31169" y="61826"/>
                  </a:lnTo>
                  <a:lnTo>
                    <a:pt x="43290" y="59396"/>
                  </a:lnTo>
                  <a:lnTo>
                    <a:pt x="53199" y="52771"/>
                  </a:lnTo>
                  <a:lnTo>
                    <a:pt x="59885" y="42946"/>
                  </a:lnTo>
                  <a:lnTo>
                    <a:pt x="62338" y="30914"/>
                  </a:lnTo>
                  <a:lnTo>
                    <a:pt x="59885" y="18880"/>
                  </a:lnTo>
                  <a:lnTo>
                    <a:pt x="53199" y="9054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8674777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6"/>
                  </a:lnTo>
                  <a:lnTo>
                    <a:pt x="53199" y="52771"/>
                  </a:lnTo>
                  <a:lnTo>
                    <a:pt x="43290" y="59396"/>
                  </a:lnTo>
                  <a:lnTo>
                    <a:pt x="31169" y="61826"/>
                  </a:lnTo>
                  <a:lnTo>
                    <a:pt x="19048" y="59396"/>
                  </a:lnTo>
                  <a:lnTo>
                    <a:pt x="9139" y="52771"/>
                  </a:lnTo>
                  <a:lnTo>
                    <a:pt x="2453" y="42946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9098381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13" y="0"/>
                  </a:moveTo>
                  <a:lnTo>
                    <a:pt x="19001" y="2429"/>
                  </a:lnTo>
                  <a:lnTo>
                    <a:pt x="9111" y="9054"/>
                  </a:lnTo>
                  <a:lnTo>
                    <a:pt x="2444" y="18880"/>
                  </a:lnTo>
                  <a:lnTo>
                    <a:pt x="0" y="30914"/>
                  </a:lnTo>
                  <a:lnTo>
                    <a:pt x="2444" y="42946"/>
                  </a:lnTo>
                  <a:lnTo>
                    <a:pt x="9111" y="52771"/>
                  </a:lnTo>
                  <a:lnTo>
                    <a:pt x="19001" y="59396"/>
                  </a:lnTo>
                  <a:lnTo>
                    <a:pt x="31114" y="61826"/>
                  </a:lnTo>
                  <a:lnTo>
                    <a:pt x="43258" y="59396"/>
                  </a:lnTo>
                  <a:lnTo>
                    <a:pt x="53164" y="52771"/>
                  </a:lnTo>
                  <a:lnTo>
                    <a:pt x="59837" y="42946"/>
                  </a:lnTo>
                  <a:lnTo>
                    <a:pt x="62283" y="30914"/>
                  </a:lnTo>
                  <a:lnTo>
                    <a:pt x="59837" y="18880"/>
                  </a:lnTo>
                  <a:lnTo>
                    <a:pt x="53164" y="9054"/>
                  </a:lnTo>
                  <a:lnTo>
                    <a:pt x="43258" y="2429"/>
                  </a:lnTo>
                  <a:lnTo>
                    <a:pt x="311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9098381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6"/>
                  </a:lnTo>
                  <a:lnTo>
                    <a:pt x="53164" y="52771"/>
                  </a:lnTo>
                  <a:lnTo>
                    <a:pt x="43258" y="59396"/>
                  </a:lnTo>
                  <a:lnTo>
                    <a:pt x="31114" y="61826"/>
                  </a:lnTo>
                  <a:lnTo>
                    <a:pt x="19001" y="59396"/>
                  </a:lnTo>
                  <a:lnTo>
                    <a:pt x="9111" y="52771"/>
                  </a:lnTo>
                  <a:lnTo>
                    <a:pt x="2444" y="42946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9521928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4"/>
                  </a:lnTo>
                  <a:lnTo>
                    <a:pt x="2453" y="18880"/>
                  </a:lnTo>
                  <a:lnTo>
                    <a:pt x="0" y="30914"/>
                  </a:lnTo>
                  <a:lnTo>
                    <a:pt x="2453" y="42946"/>
                  </a:lnTo>
                  <a:lnTo>
                    <a:pt x="9139" y="52771"/>
                  </a:lnTo>
                  <a:lnTo>
                    <a:pt x="19048" y="59396"/>
                  </a:lnTo>
                  <a:lnTo>
                    <a:pt x="31169" y="61826"/>
                  </a:lnTo>
                  <a:lnTo>
                    <a:pt x="43290" y="59396"/>
                  </a:lnTo>
                  <a:lnTo>
                    <a:pt x="53199" y="52771"/>
                  </a:lnTo>
                  <a:lnTo>
                    <a:pt x="59885" y="42946"/>
                  </a:lnTo>
                  <a:lnTo>
                    <a:pt x="62338" y="30914"/>
                  </a:lnTo>
                  <a:lnTo>
                    <a:pt x="59885" y="18880"/>
                  </a:lnTo>
                  <a:lnTo>
                    <a:pt x="53199" y="9054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9521928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6"/>
                  </a:lnTo>
                  <a:lnTo>
                    <a:pt x="53199" y="52771"/>
                  </a:lnTo>
                  <a:lnTo>
                    <a:pt x="43290" y="59396"/>
                  </a:lnTo>
                  <a:lnTo>
                    <a:pt x="31169" y="61826"/>
                  </a:lnTo>
                  <a:lnTo>
                    <a:pt x="19048" y="59396"/>
                  </a:lnTo>
                  <a:lnTo>
                    <a:pt x="9139" y="52771"/>
                  </a:lnTo>
                  <a:lnTo>
                    <a:pt x="2453" y="42946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9945532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8" y="42946"/>
                  </a:lnTo>
                  <a:lnTo>
                    <a:pt x="53171" y="52771"/>
                  </a:lnTo>
                  <a:lnTo>
                    <a:pt x="43281" y="59396"/>
                  </a:lnTo>
                  <a:lnTo>
                    <a:pt x="31169" y="61826"/>
                  </a:lnTo>
                  <a:lnTo>
                    <a:pt x="19024" y="59396"/>
                  </a:lnTo>
                  <a:lnTo>
                    <a:pt x="9118" y="52771"/>
                  </a:lnTo>
                  <a:lnTo>
                    <a:pt x="2445" y="42946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4"/>
                  </a:lnTo>
                  <a:lnTo>
                    <a:pt x="59838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897645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3"/>
                  </a:lnTo>
                  <a:lnTo>
                    <a:pt x="2453" y="18878"/>
                  </a:lnTo>
                  <a:lnTo>
                    <a:pt x="0" y="30909"/>
                  </a:lnTo>
                  <a:lnTo>
                    <a:pt x="2453" y="42943"/>
                  </a:lnTo>
                  <a:lnTo>
                    <a:pt x="9139" y="52769"/>
                  </a:lnTo>
                  <a:lnTo>
                    <a:pt x="19048" y="59394"/>
                  </a:lnTo>
                  <a:lnTo>
                    <a:pt x="31169" y="61824"/>
                  </a:lnTo>
                  <a:lnTo>
                    <a:pt x="43290" y="59394"/>
                  </a:lnTo>
                  <a:lnTo>
                    <a:pt x="53199" y="52769"/>
                  </a:lnTo>
                  <a:lnTo>
                    <a:pt x="59885" y="42943"/>
                  </a:lnTo>
                  <a:lnTo>
                    <a:pt x="62338" y="30909"/>
                  </a:lnTo>
                  <a:lnTo>
                    <a:pt x="59885" y="18878"/>
                  </a:lnTo>
                  <a:lnTo>
                    <a:pt x="53199" y="9053"/>
                  </a:lnTo>
                  <a:lnTo>
                    <a:pt x="43290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897645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8321249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3"/>
                  </a:lnTo>
                  <a:lnTo>
                    <a:pt x="2445" y="18878"/>
                  </a:lnTo>
                  <a:lnTo>
                    <a:pt x="0" y="30909"/>
                  </a:lnTo>
                  <a:lnTo>
                    <a:pt x="2445" y="42943"/>
                  </a:lnTo>
                  <a:lnTo>
                    <a:pt x="9118" y="52769"/>
                  </a:lnTo>
                  <a:lnTo>
                    <a:pt x="19024" y="59394"/>
                  </a:lnTo>
                  <a:lnTo>
                    <a:pt x="31169" y="61824"/>
                  </a:lnTo>
                  <a:lnTo>
                    <a:pt x="43281" y="59394"/>
                  </a:lnTo>
                  <a:lnTo>
                    <a:pt x="53171" y="52769"/>
                  </a:lnTo>
                  <a:lnTo>
                    <a:pt x="59838" y="42943"/>
                  </a:lnTo>
                  <a:lnTo>
                    <a:pt x="62283" y="30909"/>
                  </a:lnTo>
                  <a:lnTo>
                    <a:pt x="59838" y="18878"/>
                  </a:lnTo>
                  <a:lnTo>
                    <a:pt x="53171" y="9053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8321249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8744797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9168400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9591948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93" y="42943"/>
                  </a:lnTo>
                  <a:lnTo>
                    <a:pt x="53219" y="52769"/>
                  </a:lnTo>
                  <a:lnTo>
                    <a:pt x="43313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313" y="2429"/>
                  </a:lnTo>
                  <a:lnTo>
                    <a:pt x="53219" y="9053"/>
                  </a:lnTo>
                  <a:lnTo>
                    <a:pt x="59893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10015552" y="2290468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905936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3"/>
                  </a:lnTo>
                  <a:lnTo>
                    <a:pt x="2445" y="18878"/>
                  </a:lnTo>
                  <a:lnTo>
                    <a:pt x="0" y="30909"/>
                  </a:lnTo>
                  <a:lnTo>
                    <a:pt x="2445" y="42943"/>
                  </a:lnTo>
                  <a:lnTo>
                    <a:pt x="9118" y="52769"/>
                  </a:lnTo>
                  <a:lnTo>
                    <a:pt x="19024" y="59394"/>
                  </a:lnTo>
                  <a:lnTo>
                    <a:pt x="31169" y="61824"/>
                  </a:lnTo>
                  <a:lnTo>
                    <a:pt x="43281" y="59394"/>
                  </a:lnTo>
                  <a:lnTo>
                    <a:pt x="53171" y="52769"/>
                  </a:lnTo>
                  <a:lnTo>
                    <a:pt x="59838" y="42943"/>
                  </a:lnTo>
                  <a:lnTo>
                    <a:pt x="62283" y="30909"/>
                  </a:lnTo>
                  <a:lnTo>
                    <a:pt x="59838" y="18878"/>
                  </a:lnTo>
                  <a:lnTo>
                    <a:pt x="53171" y="9053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905936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8329483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3"/>
                  </a:lnTo>
                  <a:lnTo>
                    <a:pt x="2453" y="18878"/>
                  </a:lnTo>
                  <a:lnTo>
                    <a:pt x="0" y="30909"/>
                  </a:lnTo>
                  <a:lnTo>
                    <a:pt x="2453" y="42943"/>
                  </a:lnTo>
                  <a:lnTo>
                    <a:pt x="9139" y="52769"/>
                  </a:lnTo>
                  <a:lnTo>
                    <a:pt x="19048" y="59394"/>
                  </a:lnTo>
                  <a:lnTo>
                    <a:pt x="31169" y="61824"/>
                  </a:lnTo>
                  <a:lnTo>
                    <a:pt x="43313" y="59394"/>
                  </a:lnTo>
                  <a:lnTo>
                    <a:pt x="53219" y="52769"/>
                  </a:lnTo>
                  <a:lnTo>
                    <a:pt x="59893" y="42943"/>
                  </a:lnTo>
                  <a:lnTo>
                    <a:pt x="62338" y="30909"/>
                  </a:lnTo>
                  <a:lnTo>
                    <a:pt x="59893" y="18878"/>
                  </a:lnTo>
                  <a:lnTo>
                    <a:pt x="53219" y="9053"/>
                  </a:lnTo>
                  <a:lnTo>
                    <a:pt x="43313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8329483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93" y="42943"/>
                  </a:lnTo>
                  <a:lnTo>
                    <a:pt x="53219" y="52769"/>
                  </a:lnTo>
                  <a:lnTo>
                    <a:pt x="43313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313" y="2429"/>
                  </a:lnTo>
                  <a:lnTo>
                    <a:pt x="53219" y="9053"/>
                  </a:lnTo>
                  <a:lnTo>
                    <a:pt x="59893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753087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3"/>
                  </a:lnTo>
                  <a:lnTo>
                    <a:pt x="2445" y="18878"/>
                  </a:lnTo>
                  <a:lnTo>
                    <a:pt x="0" y="30909"/>
                  </a:lnTo>
                  <a:lnTo>
                    <a:pt x="2445" y="42943"/>
                  </a:lnTo>
                  <a:lnTo>
                    <a:pt x="9118" y="52769"/>
                  </a:lnTo>
                  <a:lnTo>
                    <a:pt x="19024" y="59394"/>
                  </a:lnTo>
                  <a:lnTo>
                    <a:pt x="31169" y="61824"/>
                  </a:lnTo>
                  <a:lnTo>
                    <a:pt x="43281" y="59394"/>
                  </a:lnTo>
                  <a:lnTo>
                    <a:pt x="53171" y="52769"/>
                  </a:lnTo>
                  <a:lnTo>
                    <a:pt x="59838" y="42943"/>
                  </a:lnTo>
                  <a:lnTo>
                    <a:pt x="62283" y="30909"/>
                  </a:lnTo>
                  <a:lnTo>
                    <a:pt x="59838" y="18878"/>
                  </a:lnTo>
                  <a:lnTo>
                    <a:pt x="53171" y="9053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8753087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8" y="42943"/>
                  </a:lnTo>
                  <a:lnTo>
                    <a:pt x="53171" y="52769"/>
                  </a:lnTo>
                  <a:lnTo>
                    <a:pt x="43281" y="59394"/>
                  </a:lnTo>
                  <a:lnTo>
                    <a:pt x="31169" y="61824"/>
                  </a:lnTo>
                  <a:lnTo>
                    <a:pt x="19024" y="59394"/>
                  </a:lnTo>
                  <a:lnTo>
                    <a:pt x="9118" y="52769"/>
                  </a:lnTo>
                  <a:lnTo>
                    <a:pt x="2445" y="42943"/>
                  </a:lnTo>
                  <a:lnTo>
                    <a:pt x="0" y="30909"/>
                  </a:lnTo>
                  <a:lnTo>
                    <a:pt x="2445" y="18878"/>
                  </a:lnTo>
                  <a:lnTo>
                    <a:pt x="9118" y="9053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3"/>
                  </a:lnTo>
                  <a:lnTo>
                    <a:pt x="59838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9176691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9600238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09"/>
                  </a:moveTo>
                  <a:lnTo>
                    <a:pt x="59885" y="42943"/>
                  </a:lnTo>
                  <a:lnTo>
                    <a:pt x="53199" y="52769"/>
                  </a:lnTo>
                  <a:lnTo>
                    <a:pt x="43290" y="59394"/>
                  </a:lnTo>
                  <a:lnTo>
                    <a:pt x="31169" y="61824"/>
                  </a:lnTo>
                  <a:lnTo>
                    <a:pt x="19048" y="59394"/>
                  </a:lnTo>
                  <a:lnTo>
                    <a:pt x="9139" y="52769"/>
                  </a:lnTo>
                  <a:lnTo>
                    <a:pt x="2453" y="42943"/>
                  </a:lnTo>
                  <a:lnTo>
                    <a:pt x="0" y="30909"/>
                  </a:lnTo>
                  <a:lnTo>
                    <a:pt x="2453" y="18878"/>
                  </a:lnTo>
                  <a:lnTo>
                    <a:pt x="9139" y="9053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3"/>
                  </a:lnTo>
                  <a:lnTo>
                    <a:pt x="59885" y="18878"/>
                  </a:lnTo>
                  <a:lnTo>
                    <a:pt x="62338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023842" y="247101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09"/>
                  </a:moveTo>
                  <a:lnTo>
                    <a:pt x="59837" y="42943"/>
                  </a:lnTo>
                  <a:lnTo>
                    <a:pt x="53164" y="52769"/>
                  </a:lnTo>
                  <a:lnTo>
                    <a:pt x="43258" y="59394"/>
                  </a:lnTo>
                  <a:lnTo>
                    <a:pt x="31114" y="61824"/>
                  </a:lnTo>
                  <a:lnTo>
                    <a:pt x="19001" y="59394"/>
                  </a:lnTo>
                  <a:lnTo>
                    <a:pt x="9111" y="52769"/>
                  </a:lnTo>
                  <a:lnTo>
                    <a:pt x="2444" y="42943"/>
                  </a:lnTo>
                  <a:lnTo>
                    <a:pt x="0" y="30909"/>
                  </a:lnTo>
                  <a:lnTo>
                    <a:pt x="2444" y="18878"/>
                  </a:lnTo>
                  <a:lnTo>
                    <a:pt x="9111" y="9053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3"/>
                  </a:lnTo>
                  <a:lnTo>
                    <a:pt x="59837" y="18878"/>
                  </a:lnTo>
                  <a:lnTo>
                    <a:pt x="62283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7345878" y="2321648"/>
              <a:ext cx="65879" cy="653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7769725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8" y="0"/>
                  </a:moveTo>
                  <a:lnTo>
                    <a:pt x="19029" y="2429"/>
                  </a:lnTo>
                  <a:lnTo>
                    <a:pt x="9125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6"/>
                  </a:lnTo>
                  <a:lnTo>
                    <a:pt x="9125" y="52771"/>
                  </a:lnTo>
                  <a:lnTo>
                    <a:pt x="19029" y="59396"/>
                  </a:lnTo>
                  <a:lnTo>
                    <a:pt x="31158" y="61826"/>
                  </a:lnTo>
                  <a:lnTo>
                    <a:pt x="43283" y="59396"/>
                  </a:lnTo>
                  <a:lnTo>
                    <a:pt x="53186" y="52771"/>
                  </a:lnTo>
                  <a:lnTo>
                    <a:pt x="59862" y="42946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3" y="2429"/>
                  </a:lnTo>
                  <a:lnTo>
                    <a:pt x="3115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69725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6"/>
                  </a:lnTo>
                  <a:lnTo>
                    <a:pt x="53186" y="52771"/>
                  </a:lnTo>
                  <a:lnTo>
                    <a:pt x="43283" y="59396"/>
                  </a:lnTo>
                  <a:lnTo>
                    <a:pt x="31158" y="61826"/>
                  </a:lnTo>
                  <a:lnTo>
                    <a:pt x="19029" y="59396"/>
                  </a:lnTo>
                  <a:lnTo>
                    <a:pt x="9125" y="52771"/>
                  </a:lnTo>
                  <a:lnTo>
                    <a:pt x="2448" y="42946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5" y="9054"/>
                  </a:lnTo>
                  <a:lnTo>
                    <a:pt x="19029" y="2429"/>
                  </a:lnTo>
                  <a:lnTo>
                    <a:pt x="31158" y="0"/>
                  </a:lnTo>
                  <a:lnTo>
                    <a:pt x="43283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93312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24" y="2429"/>
                  </a:lnTo>
                  <a:lnTo>
                    <a:pt x="9118" y="9054"/>
                  </a:lnTo>
                  <a:lnTo>
                    <a:pt x="2445" y="18880"/>
                  </a:lnTo>
                  <a:lnTo>
                    <a:pt x="0" y="30914"/>
                  </a:lnTo>
                  <a:lnTo>
                    <a:pt x="2445" y="42946"/>
                  </a:lnTo>
                  <a:lnTo>
                    <a:pt x="9118" y="52771"/>
                  </a:lnTo>
                  <a:lnTo>
                    <a:pt x="19024" y="59396"/>
                  </a:lnTo>
                  <a:lnTo>
                    <a:pt x="31169" y="61826"/>
                  </a:lnTo>
                  <a:lnTo>
                    <a:pt x="43281" y="59396"/>
                  </a:lnTo>
                  <a:lnTo>
                    <a:pt x="53171" y="52771"/>
                  </a:lnTo>
                  <a:lnTo>
                    <a:pt x="59838" y="42946"/>
                  </a:lnTo>
                  <a:lnTo>
                    <a:pt x="62283" y="30914"/>
                  </a:lnTo>
                  <a:lnTo>
                    <a:pt x="59838" y="18880"/>
                  </a:lnTo>
                  <a:lnTo>
                    <a:pt x="53171" y="9054"/>
                  </a:lnTo>
                  <a:lnTo>
                    <a:pt x="43281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8193312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8" y="42946"/>
                  </a:lnTo>
                  <a:lnTo>
                    <a:pt x="53171" y="52771"/>
                  </a:lnTo>
                  <a:lnTo>
                    <a:pt x="43281" y="59396"/>
                  </a:lnTo>
                  <a:lnTo>
                    <a:pt x="31169" y="61826"/>
                  </a:lnTo>
                  <a:lnTo>
                    <a:pt x="19024" y="59396"/>
                  </a:lnTo>
                  <a:lnTo>
                    <a:pt x="9118" y="52771"/>
                  </a:lnTo>
                  <a:lnTo>
                    <a:pt x="2445" y="42946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81" y="2429"/>
                  </a:lnTo>
                  <a:lnTo>
                    <a:pt x="53171" y="9054"/>
                  </a:lnTo>
                  <a:lnTo>
                    <a:pt x="59838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8616860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69" y="0"/>
                  </a:moveTo>
                  <a:lnTo>
                    <a:pt x="19048" y="2429"/>
                  </a:lnTo>
                  <a:lnTo>
                    <a:pt x="9139" y="9054"/>
                  </a:lnTo>
                  <a:lnTo>
                    <a:pt x="2453" y="18880"/>
                  </a:lnTo>
                  <a:lnTo>
                    <a:pt x="0" y="30914"/>
                  </a:lnTo>
                  <a:lnTo>
                    <a:pt x="2453" y="42946"/>
                  </a:lnTo>
                  <a:lnTo>
                    <a:pt x="9139" y="52771"/>
                  </a:lnTo>
                  <a:lnTo>
                    <a:pt x="19048" y="59396"/>
                  </a:lnTo>
                  <a:lnTo>
                    <a:pt x="31169" y="61826"/>
                  </a:lnTo>
                  <a:lnTo>
                    <a:pt x="43313" y="59396"/>
                  </a:lnTo>
                  <a:lnTo>
                    <a:pt x="53219" y="52771"/>
                  </a:lnTo>
                  <a:lnTo>
                    <a:pt x="59893" y="42946"/>
                  </a:lnTo>
                  <a:lnTo>
                    <a:pt x="62338" y="30914"/>
                  </a:lnTo>
                  <a:lnTo>
                    <a:pt x="59893" y="18880"/>
                  </a:lnTo>
                  <a:lnTo>
                    <a:pt x="53219" y="9054"/>
                  </a:lnTo>
                  <a:lnTo>
                    <a:pt x="43313" y="2429"/>
                  </a:lnTo>
                  <a:lnTo>
                    <a:pt x="311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8616860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93" y="42946"/>
                  </a:lnTo>
                  <a:lnTo>
                    <a:pt x="53219" y="52771"/>
                  </a:lnTo>
                  <a:lnTo>
                    <a:pt x="43313" y="59396"/>
                  </a:lnTo>
                  <a:lnTo>
                    <a:pt x="31169" y="61826"/>
                  </a:lnTo>
                  <a:lnTo>
                    <a:pt x="19048" y="59396"/>
                  </a:lnTo>
                  <a:lnTo>
                    <a:pt x="9139" y="52771"/>
                  </a:lnTo>
                  <a:lnTo>
                    <a:pt x="2453" y="42946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313" y="2429"/>
                  </a:lnTo>
                  <a:lnTo>
                    <a:pt x="53219" y="9054"/>
                  </a:lnTo>
                  <a:lnTo>
                    <a:pt x="59893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40463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6"/>
                  </a:lnTo>
                  <a:lnTo>
                    <a:pt x="53199" y="52771"/>
                  </a:lnTo>
                  <a:lnTo>
                    <a:pt x="43290" y="59396"/>
                  </a:lnTo>
                  <a:lnTo>
                    <a:pt x="31169" y="61826"/>
                  </a:lnTo>
                  <a:lnTo>
                    <a:pt x="19024" y="59396"/>
                  </a:lnTo>
                  <a:lnTo>
                    <a:pt x="9118" y="52771"/>
                  </a:lnTo>
                  <a:lnTo>
                    <a:pt x="2445" y="42946"/>
                  </a:lnTo>
                  <a:lnTo>
                    <a:pt x="0" y="30914"/>
                  </a:lnTo>
                  <a:lnTo>
                    <a:pt x="2445" y="18880"/>
                  </a:lnTo>
                  <a:lnTo>
                    <a:pt x="9118" y="9054"/>
                  </a:lnTo>
                  <a:lnTo>
                    <a:pt x="19024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9464066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283" y="30914"/>
                  </a:moveTo>
                  <a:lnTo>
                    <a:pt x="59837" y="42946"/>
                  </a:lnTo>
                  <a:lnTo>
                    <a:pt x="53164" y="52771"/>
                  </a:lnTo>
                  <a:lnTo>
                    <a:pt x="43258" y="59396"/>
                  </a:lnTo>
                  <a:lnTo>
                    <a:pt x="31114" y="61826"/>
                  </a:lnTo>
                  <a:lnTo>
                    <a:pt x="19001" y="59396"/>
                  </a:lnTo>
                  <a:lnTo>
                    <a:pt x="9111" y="52771"/>
                  </a:lnTo>
                  <a:lnTo>
                    <a:pt x="2444" y="42946"/>
                  </a:lnTo>
                  <a:lnTo>
                    <a:pt x="0" y="30914"/>
                  </a:lnTo>
                  <a:lnTo>
                    <a:pt x="2444" y="18880"/>
                  </a:lnTo>
                  <a:lnTo>
                    <a:pt x="9111" y="9054"/>
                  </a:lnTo>
                  <a:lnTo>
                    <a:pt x="19001" y="2429"/>
                  </a:lnTo>
                  <a:lnTo>
                    <a:pt x="31113" y="0"/>
                  </a:lnTo>
                  <a:lnTo>
                    <a:pt x="43258" y="2429"/>
                  </a:lnTo>
                  <a:lnTo>
                    <a:pt x="53164" y="9054"/>
                  </a:lnTo>
                  <a:lnTo>
                    <a:pt x="59837" y="18880"/>
                  </a:lnTo>
                  <a:lnTo>
                    <a:pt x="62283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9887615" y="2565664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38" y="30914"/>
                  </a:moveTo>
                  <a:lnTo>
                    <a:pt x="59885" y="42946"/>
                  </a:lnTo>
                  <a:lnTo>
                    <a:pt x="53199" y="52771"/>
                  </a:lnTo>
                  <a:lnTo>
                    <a:pt x="43290" y="59396"/>
                  </a:lnTo>
                  <a:lnTo>
                    <a:pt x="31169" y="61826"/>
                  </a:lnTo>
                  <a:lnTo>
                    <a:pt x="19048" y="59396"/>
                  </a:lnTo>
                  <a:lnTo>
                    <a:pt x="9139" y="52771"/>
                  </a:lnTo>
                  <a:lnTo>
                    <a:pt x="2453" y="42946"/>
                  </a:lnTo>
                  <a:lnTo>
                    <a:pt x="0" y="30914"/>
                  </a:lnTo>
                  <a:lnTo>
                    <a:pt x="2453" y="18880"/>
                  </a:lnTo>
                  <a:lnTo>
                    <a:pt x="9139" y="9054"/>
                  </a:lnTo>
                  <a:lnTo>
                    <a:pt x="19048" y="2429"/>
                  </a:lnTo>
                  <a:lnTo>
                    <a:pt x="31169" y="0"/>
                  </a:lnTo>
                  <a:lnTo>
                    <a:pt x="43290" y="2429"/>
                  </a:lnTo>
                  <a:lnTo>
                    <a:pt x="53199" y="9054"/>
                  </a:lnTo>
                  <a:lnTo>
                    <a:pt x="59885" y="18880"/>
                  </a:lnTo>
                  <a:lnTo>
                    <a:pt x="62338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02033" y="2187839"/>
              <a:ext cx="335280" cy="480059"/>
            </a:xfrm>
            <a:custGeom>
              <a:avLst/>
              <a:gdLst/>
              <a:ahLst/>
              <a:cxnLst/>
              <a:rect l="l" t="t" r="r" b="b"/>
              <a:pathLst>
                <a:path w="335279" h="480060">
                  <a:moveTo>
                    <a:pt x="0" y="479822"/>
                  </a:moveTo>
                  <a:lnTo>
                    <a:pt x="334710" y="479822"/>
                  </a:lnTo>
                  <a:lnTo>
                    <a:pt x="334710" y="0"/>
                  </a:lnTo>
                  <a:lnTo>
                    <a:pt x="0" y="0"/>
                  </a:lnTo>
                  <a:lnTo>
                    <a:pt x="0" y="479822"/>
                  </a:lnTo>
                  <a:close/>
                </a:path>
              </a:pathLst>
            </a:custGeom>
            <a:ln w="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7501553" y="2235393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81" y="0"/>
                  </a:moveTo>
                  <a:lnTo>
                    <a:pt x="18861" y="2407"/>
                  </a:lnTo>
                  <a:lnTo>
                    <a:pt x="9045" y="8972"/>
                  </a:lnTo>
                  <a:lnTo>
                    <a:pt x="2426" y="18709"/>
                  </a:lnTo>
                  <a:lnTo>
                    <a:pt x="0" y="30635"/>
                  </a:lnTo>
                  <a:lnTo>
                    <a:pt x="2426" y="42561"/>
                  </a:lnTo>
                  <a:lnTo>
                    <a:pt x="9045" y="52301"/>
                  </a:lnTo>
                  <a:lnTo>
                    <a:pt x="18861" y="58867"/>
                  </a:lnTo>
                  <a:lnTo>
                    <a:pt x="30881" y="61275"/>
                  </a:lnTo>
                  <a:lnTo>
                    <a:pt x="42902" y="58867"/>
                  </a:lnTo>
                  <a:lnTo>
                    <a:pt x="52718" y="52301"/>
                  </a:lnTo>
                  <a:lnTo>
                    <a:pt x="59336" y="42561"/>
                  </a:lnTo>
                  <a:lnTo>
                    <a:pt x="61763" y="30635"/>
                  </a:lnTo>
                  <a:lnTo>
                    <a:pt x="59336" y="18709"/>
                  </a:lnTo>
                  <a:lnTo>
                    <a:pt x="52718" y="8972"/>
                  </a:lnTo>
                  <a:lnTo>
                    <a:pt x="42902" y="2407"/>
                  </a:lnTo>
                  <a:lnTo>
                    <a:pt x="308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7501553" y="2235393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63" y="30635"/>
                  </a:moveTo>
                  <a:lnTo>
                    <a:pt x="59336" y="42561"/>
                  </a:lnTo>
                  <a:lnTo>
                    <a:pt x="52718" y="52301"/>
                  </a:lnTo>
                  <a:lnTo>
                    <a:pt x="42902" y="58867"/>
                  </a:lnTo>
                  <a:lnTo>
                    <a:pt x="30881" y="61275"/>
                  </a:lnTo>
                  <a:lnTo>
                    <a:pt x="18861" y="58867"/>
                  </a:lnTo>
                  <a:lnTo>
                    <a:pt x="9045" y="52301"/>
                  </a:lnTo>
                  <a:lnTo>
                    <a:pt x="2426" y="42561"/>
                  </a:lnTo>
                  <a:lnTo>
                    <a:pt x="0" y="30635"/>
                  </a:lnTo>
                  <a:lnTo>
                    <a:pt x="2426" y="18709"/>
                  </a:lnTo>
                  <a:lnTo>
                    <a:pt x="9045" y="8972"/>
                  </a:lnTo>
                  <a:lnTo>
                    <a:pt x="18861" y="2407"/>
                  </a:lnTo>
                  <a:lnTo>
                    <a:pt x="30881" y="0"/>
                  </a:lnTo>
                  <a:lnTo>
                    <a:pt x="42902" y="2407"/>
                  </a:lnTo>
                  <a:lnTo>
                    <a:pt x="52718" y="8972"/>
                  </a:lnTo>
                  <a:lnTo>
                    <a:pt x="59336" y="18709"/>
                  </a:lnTo>
                  <a:lnTo>
                    <a:pt x="61763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7509826" y="2415942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81" y="0"/>
                  </a:moveTo>
                  <a:lnTo>
                    <a:pt x="18861" y="2407"/>
                  </a:lnTo>
                  <a:lnTo>
                    <a:pt x="9045" y="8972"/>
                  </a:lnTo>
                  <a:lnTo>
                    <a:pt x="2426" y="18709"/>
                  </a:lnTo>
                  <a:lnTo>
                    <a:pt x="0" y="30635"/>
                  </a:lnTo>
                  <a:lnTo>
                    <a:pt x="2426" y="42561"/>
                  </a:lnTo>
                  <a:lnTo>
                    <a:pt x="9045" y="52301"/>
                  </a:lnTo>
                  <a:lnTo>
                    <a:pt x="18861" y="58867"/>
                  </a:lnTo>
                  <a:lnTo>
                    <a:pt x="30881" y="61275"/>
                  </a:lnTo>
                  <a:lnTo>
                    <a:pt x="42901" y="58867"/>
                  </a:lnTo>
                  <a:lnTo>
                    <a:pt x="52715" y="52301"/>
                  </a:lnTo>
                  <a:lnTo>
                    <a:pt x="59332" y="42561"/>
                  </a:lnTo>
                  <a:lnTo>
                    <a:pt x="61758" y="30635"/>
                  </a:lnTo>
                  <a:lnTo>
                    <a:pt x="59332" y="18709"/>
                  </a:lnTo>
                  <a:lnTo>
                    <a:pt x="52715" y="8972"/>
                  </a:lnTo>
                  <a:lnTo>
                    <a:pt x="42901" y="2407"/>
                  </a:lnTo>
                  <a:lnTo>
                    <a:pt x="308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7509826" y="2415942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58" y="30635"/>
                  </a:moveTo>
                  <a:lnTo>
                    <a:pt x="59332" y="42561"/>
                  </a:lnTo>
                  <a:lnTo>
                    <a:pt x="52715" y="52301"/>
                  </a:lnTo>
                  <a:lnTo>
                    <a:pt x="42901" y="58867"/>
                  </a:lnTo>
                  <a:lnTo>
                    <a:pt x="30881" y="61275"/>
                  </a:lnTo>
                  <a:lnTo>
                    <a:pt x="18861" y="58867"/>
                  </a:lnTo>
                  <a:lnTo>
                    <a:pt x="9045" y="52301"/>
                  </a:lnTo>
                  <a:lnTo>
                    <a:pt x="2426" y="42561"/>
                  </a:lnTo>
                  <a:lnTo>
                    <a:pt x="0" y="30635"/>
                  </a:lnTo>
                  <a:lnTo>
                    <a:pt x="2426" y="18709"/>
                  </a:lnTo>
                  <a:lnTo>
                    <a:pt x="9045" y="8972"/>
                  </a:lnTo>
                  <a:lnTo>
                    <a:pt x="18861" y="2407"/>
                  </a:lnTo>
                  <a:lnTo>
                    <a:pt x="30881" y="0"/>
                  </a:lnTo>
                  <a:lnTo>
                    <a:pt x="42901" y="2407"/>
                  </a:lnTo>
                  <a:lnTo>
                    <a:pt x="52715" y="8972"/>
                  </a:lnTo>
                  <a:lnTo>
                    <a:pt x="59332" y="18709"/>
                  </a:lnTo>
                  <a:lnTo>
                    <a:pt x="61758" y="3063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7318859" y="2376903"/>
              <a:ext cx="124052" cy="656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7373350" y="2510315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30881" y="0"/>
                  </a:moveTo>
                  <a:lnTo>
                    <a:pt x="18861" y="2408"/>
                  </a:lnTo>
                  <a:lnTo>
                    <a:pt x="9045" y="8974"/>
                  </a:lnTo>
                  <a:lnTo>
                    <a:pt x="2426" y="18714"/>
                  </a:lnTo>
                  <a:lnTo>
                    <a:pt x="0" y="30640"/>
                  </a:lnTo>
                  <a:lnTo>
                    <a:pt x="2426" y="42566"/>
                  </a:lnTo>
                  <a:lnTo>
                    <a:pt x="9045" y="52303"/>
                  </a:lnTo>
                  <a:lnTo>
                    <a:pt x="18861" y="58868"/>
                  </a:lnTo>
                  <a:lnTo>
                    <a:pt x="30881" y="61275"/>
                  </a:lnTo>
                  <a:lnTo>
                    <a:pt x="42901" y="58868"/>
                  </a:lnTo>
                  <a:lnTo>
                    <a:pt x="52715" y="52303"/>
                  </a:lnTo>
                  <a:lnTo>
                    <a:pt x="59332" y="42566"/>
                  </a:lnTo>
                  <a:lnTo>
                    <a:pt x="61758" y="30640"/>
                  </a:lnTo>
                  <a:lnTo>
                    <a:pt x="59332" y="18714"/>
                  </a:lnTo>
                  <a:lnTo>
                    <a:pt x="52715" y="8974"/>
                  </a:lnTo>
                  <a:lnTo>
                    <a:pt x="42901" y="2408"/>
                  </a:lnTo>
                  <a:lnTo>
                    <a:pt x="308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7373350" y="2510315"/>
              <a:ext cx="62230" cy="61594"/>
            </a:xfrm>
            <a:custGeom>
              <a:avLst/>
              <a:gdLst/>
              <a:ahLst/>
              <a:cxnLst/>
              <a:rect l="l" t="t" r="r" b="b"/>
              <a:pathLst>
                <a:path w="62229" h="61594">
                  <a:moveTo>
                    <a:pt x="61758" y="30640"/>
                  </a:moveTo>
                  <a:lnTo>
                    <a:pt x="59332" y="42566"/>
                  </a:lnTo>
                  <a:lnTo>
                    <a:pt x="52715" y="52303"/>
                  </a:lnTo>
                  <a:lnTo>
                    <a:pt x="42901" y="58868"/>
                  </a:lnTo>
                  <a:lnTo>
                    <a:pt x="30881" y="61275"/>
                  </a:lnTo>
                  <a:lnTo>
                    <a:pt x="18861" y="58868"/>
                  </a:lnTo>
                  <a:lnTo>
                    <a:pt x="9045" y="52303"/>
                  </a:lnTo>
                  <a:lnTo>
                    <a:pt x="2426" y="42566"/>
                  </a:lnTo>
                  <a:lnTo>
                    <a:pt x="0" y="30640"/>
                  </a:lnTo>
                  <a:lnTo>
                    <a:pt x="2426" y="18714"/>
                  </a:lnTo>
                  <a:lnTo>
                    <a:pt x="9045" y="8974"/>
                  </a:lnTo>
                  <a:lnTo>
                    <a:pt x="18861" y="2408"/>
                  </a:lnTo>
                  <a:lnTo>
                    <a:pt x="30881" y="0"/>
                  </a:lnTo>
                  <a:lnTo>
                    <a:pt x="42901" y="2408"/>
                  </a:lnTo>
                  <a:lnTo>
                    <a:pt x="52715" y="8974"/>
                  </a:lnTo>
                  <a:lnTo>
                    <a:pt x="59332" y="18714"/>
                  </a:lnTo>
                  <a:lnTo>
                    <a:pt x="61758" y="30640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7532435" y="2290649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2" y="0"/>
                  </a:moveTo>
                  <a:lnTo>
                    <a:pt x="19027" y="2429"/>
                  </a:lnTo>
                  <a:lnTo>
                    <a:pt x="9124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4" y="52770"/>
                  </a:lnTo>
                  <a:lnTo>
                    <a:pt x="19027" y="59395"/>
                  </a:lnTo>
                  <a:lnTo>
                    <a:pt x="31152" y="61824"/>
                  </a:lnTo>
                  <a:lnTo>
                    <a:pt x="43281" y="59395"/>
                  </a:lnTo>
                  <a:lnTo>
                    <a:pt x="53185" y="52770"/>
                  </a:lnTo>
                  <a:lnTo>
                    <a:pt x="59862" y="42945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1" y="2429"/>
                  </a:lnTo>
                  <a:lnTo>
                    <a:pt x="311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7532435" y="2290649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5"/>
                  </a:lnTo>
                  <a:lnTo>
                    <a:pt x="53185" y="52770"/>
                  </a:lnTo>
                  <a:lnTo>
                    <a:pt x="43281" y="59395"/>
                  </a:lnTo>
                  <a:lnTo>
                    <a:pt x="31152" y="61824"/>
                  </a:lnTo>
                  <a:lnTo>
                    <a:pt x="19027" y="59395"/>
                  </a:lnTo>
                  <a:lnTo>
                    <a:pt x="9124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4" y="9054"/>
                  </a:lnTo>
                  <a:lnTo>
                    <a:pt x="19027" y="2429"/>
                  </a:lnTo>
                  <a:lnTo>
                    <a:pt x="31152" y="0"/>
                  </a:lnTo>
                  <a:lnTo>
                    <a:pt x="43281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40708" y="247119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2" y="0"/>
                  </a:moveTo>
                  <a:lnTo>
                    <a:pt x="19027" y="2429"/>
                  </a:lnTo>
                  <a:lnTo>
                    <a:pt x="9124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4" y="52770"/>
                  </a:lnTo>
                  <a:lnTo>
                    <a:pt x="19027" y="59395"/>
                  </a:lnTo>
                  <a:lnTo>
                    <a:pt x="31152" y="61824"/>
                  </a:lnTo>
                  <a:lnTo>
                    <a:pt x="43281" y="59395"/>
                  </a:lnTo>
                  <a:lnTo>
                    <a:pt x="53185" y="52770"/>
                  </a:lnTo>
                  <a:lnTo>
                    <a:pt x="59862" y="42945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1" y="2429"/>
                  </a:lnTo>
                  <a:lnTo>
                    <a:pt x="311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7540708" y="247119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5"/>
                  </a:lnTo>
                  <a:lnTo>
                    <a:pt x="53185" y="52770"/>
                  </a:lnTo>
                  <a:lnTo>
                    <a:pt x="43281" y="59395"/>
                  </a:lnTo>
                  <a:lnTo>
                    <a:pt x="31152" y="61824"/>
                  </a:lnTo>
                  <a:lnTo>
                    <a:pt x="19027" y="59395"/>
                  </a:lnTo>
                  <a:lnTo>
                    <a:pt x="9124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4" y="9054"/>
                  </a:lnTo>
                  <a:lnTo>
                    <a:pt x="19027" y="2429"/>
                  </a:lnTo>
                  <a:lnTo>
                    <a:pt x="31152" y="0"/>
                  </a:lnTo>
                  <a:lnTo>
                    <a:pt x="43281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04233" y="2565576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2" y="0"/>
                  </a:moveTo>
                  <a:lnTo>
                    <a:pt x="19027" y="2429"/>
                  </a:lnTo>
                  <a:lnTo>
                    <a:pt x="9124" y="9053"/>
                  </a:lnTo>
                  <a:lnTo>
                    <a:pt x="2448" y="18878"/>
                  </a:lnTo>
                  <a:lnTo>
                    <a:pt x="0" y="30909"/>
                  </a:lnTo>
                  <a:lnTo>
                    <a:pt x="2448" y="42943"/>
                  </a:lnTo>
                  <a:lnTo>
                    <a:pt x="9124" y="52769"/>
                  </a:lnTo>
                  <a:lnTo>
                    <a:pt x="19027" y="59394"/>
                  </a:lnTo>
                  <a:lnTo>
                    <a:pt x="31152" y="61823"/>
                  </a:lnTo>
                  <a:lnTo>
                    <a:pt x="43281" y="59394"/>
                  </a:lnTo>
                  <a:lnTo>
                    <a:pt x="53185" y="52769"/>
                  </a:lnTo>
                  <a:lnTo>
                    <a:pt x="59862" y="42943"/>
                  </a:lnTo>
                  <a:lnTo>
                    <a:pt x="62310" y="30909"/>
                  </a:lnTo>
                  <a:lnTo>
                    <a:pt x="59862" y="18878"/>
                  </a:lnTo>
                  <a:lnTo>
                    <a:pt x="53185" y="9053"/>
                  </a:lnTo>
                  <a:lnTo>
                    <a:pt x="43281" y="2429"/>
                  </a:lnTo>
                  <a:lnTo>
                    <a:pt x="311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7404233" y="2565576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09"/>
                  </a:moveTo>
                  <a:lnTo>
                    <a:pt x="59862" y="42943"/>
                  </a:lnTo>
                  <a:lnTo>
                    <a:pt x="53185" y="52769"/>
                  </a:lnTo>
                  <a:lnTo>
                    <a:pt x="43281" y="59394"/>
                  </a:lnTo>
                  <a:lnTo>
                    <a:pt x="31152" y="61823"/>
                  </a:lnTo>
                  <a:lnTo>
                    <a:pt x="19027" y="59394"/>
                  </a:lnTo>
                  <a:lnTo>
                    <a:pt x="9124" y="52769"/>
                  </a:lnTo>
                  <a:lnTo>
                    <a:pt x="2448" y="42943"/>
                  </a:lnTo>
                  <a:lnTo>
                    <a:pt x="0" y="30909"/>
                  </a:lnTo>
                  <a:lnTo>
                    <a:pt x="2448" y="18878"/>
                  </a:lnTo>
                  <a:lnTo>
                    <a:pt x="9124" y="9053"/>
                  </a:lnTo>
                  <a:lnTo>
                    <a:pt x="19027" y="2429"/>
                  </a:lnTo>
                  <a:lnTo>
                    <a:pt x="31152" y="0"/>
                  </a:lnTo>
                  <a:lnTo>
                    <a:pt x="43281" y="2429"/>
                  </a:lnTo>
                  <a:lnTo>
                    <a:pt x="53185" y="9053"/>
                  </a:lnTo>
                  <a:lnTo>
                    <a:pt x="59862" y="18878"/>
                  </a:lnTo>
                  <a:lnTo>
                    <a:pt x="62310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74534" y="2290649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8" y="0"/>
                  </a:moveTo>
                  <a:lnTo>
                    <a:pt x="19029" y="2429"/>
                  </a:lnTo>
                  <a:lnTo>
                    <a:pt x="9125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5" y="52770"/>
                  </a:lnTo>
                  <a:lnTo>
                    <a:pt x="19029" y="59395"/>
                  </a:lnTo>
                  <a:lnTo>
                    <a:pt x="31158" y="61824"/>
                  </a:lnTo>
                  <a:lnTo>
                    <a:pt x="43283" y="59395"/>
                  </a:lnTo>
                  <a:lnTo>
                    <a:pt x="53186" y="52770"/>
                  </a:lnTo>
                  <a:lnTo>
                    <a:pt x="59862" y="42945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3" y="2429"/>
                  </a:lnTo>
                  <a:lnTo>
                    <a:pt x="3115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7474534" y="2290649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5"/>
                  </a:lnTo>
                  <a:lnTo>
                    <a:pt x="53186" y="52770"/>
                  </a:lnTo>
                  <a:lnTo>
                    <a:pt x="43283" y="59395"/>
                  </a:lnTo>
                  <a:lnTo>
                    <a:pt x="31158" y="61824"/>
                  </a:lnTo>
                  <a:lnTo>
                    <a:pt x="19029" y="59395"/>
                  </a:lnTo>
                  <a:lnTo>
                    <a:pt x="9125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5" y="9054"/>
                  </a:lnTo>
                  <a:lnTo>
                    <a:pt x="19029" y="2429"/>
                  </a:lnTo>
                  <a:lnTo>
                    <a:pt x="31158" y="0"/>
                  </a:lnTo>
                  <a:lnTo>
                    <a:pt x="43283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7482808" y="247119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2" y="0"/>
                  </a:moveTo>
                  <a:lnTo>
                    <a:pt x="19027" y="2429"/>
                  </a:lnTo>
                  <a:lnTo>
                    <a:pt x="9124" y="9054"/>
                  </a:lnTo>
                  <a:lnTo>
                    <a:pt x="2448" y="18880"/>
                  </a:lnTo>
                  <a:lnTo>
                    <a:pt x="0" y="30914"/>
                  </a:lnTo>
                  <a:lnTo>
                    <a:pt x="2448" y="42945"/>
                  </a:lnTo>
                  <a:lnTo>
                    <a:pt x="9124" y="52770"/>
                  </a:lnTo>
                  <a:lnTo>
                    <a:pt x="19027" y="59395"/>
                  </a:lnTo>
                  <a:lnTo>
                    <a:pt x="31152" y="61824"/>
                  </a:lnTo>
                  <a:lnTo>
                    <a:pt x="43281" y="59395"/>
                  </a:lnTo>
                  <a:lnTo>
                    <a:pt x="53185" y="52770"/>
                  </a:lnTo>
                  <a:lnTo>
                    <a:pt x="59862" y="42945"/>
                  </a:lnTo>
                  <a:lnTo>
                    <a:pt x="62310" y="30914"/>
                  </a:lnTo>
                  <a:lnTo>
                    <a:pt x="59862" y="18880"/>
                  </a:lnTo>
                  <a:lnTo>
                    <a:pt x="53185" y="9054"/>
                  </a:lnTo>
                  <a:lnTo>
                    <a:pt x="43281" y="2429"/>
                  </a:lnTo>
                  <a:lnTo>
                    <a:pt x="311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7482808" y="2471197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0" y="30914"/>
                  </a:moveTo>
                  <a:lnTo>
                    <a:pt x="59862" y="42945"/>
                  </a:lnTo>
                  <a:lnTo>
                    <a:pt x="53185" y="52770"/>
                  </a:lnTo>
                  <a:lnTo>
                    <a:pt x="43281" y="59395"/>
                  </a:lnTo>
                  <a:lnTo>
                    <a:pt x="31152" y="61824"/>
                  </a:lnTo>
                  <a:lnTo>
                    <a:pt x="19027" y="59395"/>
                  </a:lnTo>
                  <a:lnTo>
                    <a:pt x="9124" y="52770"/>
                  </a:lnTo>
                  <a:lnTo>
                    <a:pt x="2448" y="42945"/>
                  </a:lnTo>
                  <a:lnTo>
                    <a:pt x="0" y="30914"/>
                  </a:lnTo>
                  <a:lnTo>
                    <a:pt x="2448" y="18880"/>
                  </a:lnTo>
                  <a:lnTo>
                    <a:pt x="9124" y="9054"/>
                  </a:lnTo>
                  <a:lnTo>
                    <a:pt x="19027" y="2429"/>
                  </a:lnTo>
                  <a:lnTo>
                    <a:pt x="31152" y="0"/>
                  </a:lnTo>
                  <a:lnTo>
                    <a:pt x="43281" y="2429"/>
                  </a:lnTo>
                  <a:lnTo>
                    <a:pt x="53185" y="9054"/>
                  </a:lnTo>
                  <a:lnTo>
                    <a:pt x="59862" y="18880"/>
                  </a:lnTo>
                  <a:lnTo>
                    <a:pt x="62310" y="30914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7346331" y="2565576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31153" y="0"/>
                  </a:moveTo>
                  <a:lnTo>
                    <a:pt x="19028" y="2429"/>
                  </a:lnTo>
                  <a:lnTo>
                    <a:pt x="9125" y="9053"/>
                  </a:lnTo>
                  <a:lnTo>
                    <a:pt x="2448" y="18878"/>
                  </a:lnTo>
                  <a:lnTo>
                    <a:pt x="0" y="30909"/>
                  </a:lnTo>
                  <a:lnTo>
                    <a:pt x="2448" y="42943"/>
                  </a:lnTo>
                  <a:lnTo>
                    <a:pt x="9125" y="52769"/>
                  </a:lnTo>
                  <a:lnTo>
                    <a:pt x="19028" y="59394"/>
                  </a:lnTo>
                  <a:lnTo>
                    <a:pt x="31153" y="61823"/>
                  </a:lnTo>
                  <a:lnTo>
                    <a:pt x="43282" y="59394"/>
                  </a:lnTo>
                  <a:lnTo>
                    <a:pt x="53186" y="52769"/>
                  </a:lnTo>
                  <a:lnTo>
                    <a:pt x="59863" y="42943"/>
                  </a:lnTo>
                  <a:lnTo>
                    <a:pt x="62311" y="30909"/>
                  </a:lnTo>
                  <a:lnTo>
                    <a:pt x="59863" y="18878"/>
                  </a:lnTo>
                  <a:lnTo>
                    <a:pt x="53186" y="9053"/>
                  </a:lnTo>
                  <a:lnTo>
                    <a:pt x="43282" y="2429"/>
                  </a:lnTo>
                  <a:lnTo>
                    <a:pt x="3115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7346331" y="2565576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5" h="62230">
                  <a:moveTo>
                    <a:pt x="62311" y="30909"/>
                  </a:moveTo>
                  <a:lnTo>
                    <a:pt x="59863" y="42943"/>
                  </a:lnTo>
                  <a:lnTo>
                    <a:pt x="53186" y="52769"/>
                  </a:lnTo>
                  <a:lnTo>
                    <a:pt x="43282" y="59394"/>
                  </a:lnTo>
                  <a:lnTo>
                    <a:pt x="31153" y="61823"/>
                  </a:lnTo>
                  <a:lnTo>
                    <a:pt x="19028" y="59394"/>
                  </a:lnTo>
                  <a:lnTo>
                    <a:pt x="9125" y="52769"/>
                  </a:lnTo>
                  <a:lnTo>
                    <a:pt x="2448" y="42943"/>
                  </a:lnTo>
                  <a:lnTo>
                    <a:pt x="0" y="30909"/>
                  </a:lnTo>
                  <a:lnTo>
                    <a:pt x="2448" y="18878"/>
                  </a:lnTo>
                  <a:lnTo>
                    <a:pt x="9125" y="9053"/>
                  </a:lnTo>
                  <a:lnTo>
                    <a:pt x="19028" y="2429"/>
                  </a:lnTo>
                  <a:lnTo>
                    <a:pt x="31153" y="0"/>
                  </a:lnTo>
                  <a:lnTo>
                    <a:pt x="43282" y="2429"/>
                  </a:lnTo>
                  <a:lnTo>
                    <a:pt x="53186" y="9053"/>
                  </a:lnTo>
                  <a:lnTo>
                    <a:pt x="59863" y="18878"/>
                  </a:lnTo>
                  <a:lnTo>
                    <a:pt x="62311" y="3090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6600BB3A-5293-6757-8492-EC83A57B6E41}"/>
              </a:ext>
            </a:extLst>
          </p:cNvPr>
          <p:cNvSpPr txBox="1"/>
          <p:nvPr/>
        </p:nvSpPr>
        <p:spPr>
          <a:xfrm>
            <a:off x="255301" y="1963370"/>
            <a:ext cx="709444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pH is in the 2</a:t>
            </a:r>
            <a:r>
              <a:rPr lang="en-US" sz="1800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buffer region.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Method i: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form of the compound that is present at the beginning of the buffer region as “HA”, e.g. 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HA =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x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  <a:endParaRPr 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form of the compound that is present at the end of the buffer region as “A”, e.g. HPO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A =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x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Method ii: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fully protonated form of the acid (H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to start.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=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Equivalents of NaOH = 1 +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NaOH = eq NaOH x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Method iii: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fully deprotonated form of the acid (Na3PO4) to start.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Na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=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Equivalents of HCl = 1 +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Moles of HCl = eq HCl x [A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] x V</a:t>
            </a:r>
          </a:p>
        </p:txBody>
      </p:sp>
      <p:sp>
        <p:nvSpPr>
          <p:cNvPr id="141" name="Date Placeholder 140">
            <a:extLst>
              <a:ext uri="{FF2B5EF4-FFF2-40B4-BE49-F238E27FC236}">
                <a16:creationId xmlns:a16="http://schemas.microsoft.com/office/drawing/2014/main" id="{1B333464-AE87-5C70-2713-6C0E07D7D33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96524B9-A5B5-4B22-8E0F-3200B122C94A}" type="datetime1">
              <a:rPr lang="en-US" smtClean="0"/>
              <a:t>8/26/2024</a:t>
            </a:fld>
            <a:endParaRPr lang="en-US"/>
          </a:p>
        </p:txBody>
      </p:sp>
      <p:sp>
        <p:nvSpPr>
          <p:cNvPr id="142" name="Footer Placeholder 141">
            <a:extLst>
              <a:ext uri="{FF2B5EF4-FFF2-40B4-BE49-F238E27FC236}">
                <a16:creationId xmlns:a16="http://schemas.microsoft.com/office/drawing/2014/main" id="{1CA4C53A-9D63-2E49-350C-BCF6706B253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43" name="Slide Number Placeholder 142">
            <a:extLst>
              <a:ext uri="{FF2B5EF4-FFF2-40B4-BE49-F238E27FC236}">
                <a16:creationId xmlns:a16="http://schemas.microsoft.com/office/drawing/2014/main" id="{C9981C68-F0EB-E760-95C8-81F1C4F6225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22</a:t>
            </a:fld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73BD3C6-3162-D583-86DF-2A388F7A8376}"/>
              </a:ext>
            </a:extLst>
          </p:cNvPr>
          <p:cNvGrpSpPr/>
          <p:nvPr/>
        </p:nvGrpSpPr>
        <p:grpSpPr>
          <a:xfrm>
            <a:off x="8933225" y="5035636"/>
            <a:ext cx="811800" cy="574200"/>
            <a:chOff x="8933225" y="5035636"/>
            <a:chExt cx="81180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4CE99F7-7DD2-1A0D-929B-29F4E689011C}"/>
                    </a:ext>
                  </a:extLst>
                </p14:cNvPr>
                <p14:cNvContentPartPr/>
                <p14:nvPr/>
              </p14:nvContentPartPr>
              <p14:xfrm>
                <a:off x="8933225" y="5099356"/>
                <a:ext cx="90000" cy="504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4CE99F7-7DD2-1A0D-929B-29F4E689011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24585" y="5090356"/>
                  <a:ext cx="1076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1E8962-631D-2150-33B3-4807AF342B08}"/>
                    </a:ext>
                  </a:extLst>
                </p14:cNvPr>
                <p14:cNvContentPartPr/>
                <p14:nvPr/>
              </p14:nvContentPartPr>
              <p14:xfrm>
                <a:off x="8996585" y="5035636"/>
                <a:ext cx="748440" cy="522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01E8962-631D-2150-33B3-4807AF342B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87945" y="5026636"/>
                  <a:ext cx="76608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09A8F75-F634-9067-EBC1-07873EE489B8}"/>
                    </a:ext>
                  </a:extLst>
                </p14:cNvPr>
                <p14:cNvContentPartPr/>
                <p14:nvPr/>
              </p14:nvContentPartPr>
              <p14:xfrm>
                <a:off x="9203945" y="5463676"/>
                <a:ext cx="308160" cy="146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09A8F75-F634-9067-EBC1-07873EE489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5305" y="5455036"/>
                  <a:ext cx="3258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F73D84F-15A4-ECDA-BD7D-09AE6688C6B4}"/>
              </a:ext>
            </a:extLst>
          </p:cNvPr>
          <p:cNvGrpSpPr/>
          <p:nvPr/>
        </p:nvGrpSpPr>
        <p:grpSpPr>
          <a:xfrm>
            <a:off x="10346585" y="3423556"/>
            <a:ext cx="908280" cy="677160"/>
            <a:chOff x="10346585" y="3423556"/>
            <a:chExt cx="90828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D6CCF6E-5320-A68C-EA6A-BF3DB2352D63}"/>
                    </a:ext>
                  </a:extLst>
                </p14:cNvPr>
                <p14:cNvContentPartPr/>
                <p14:nvPr/>
              </p14:nvContentPartPr>
              <p14:xfrm>
                <a:off x="10346585" y="3557116"/>
                <a:ext cx="122040" cy="543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D6CCF6E-5320-A68C-EA6A-BF3DB2352D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37585" y="3548116"/>
                  <a:ext cx="1396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D6141C7-BBAA-8294-E98C-7BBC23F3E462}"/>
                    </a:ext>
                  </a:extLst>
                </p14:cNvPr>
                <p14:cNvContentPartPr/>
                <p14:nvPr/>
              </p14:nvContentPartPr>
              <p14:xfrm>
                <a:off x="10409945" y="3423556"/>
                <a:ext cx="844920" cy="640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D6141C7-BBAA-8294-E98C-7BBC23F3E4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01305" y="3414916"/>
                  <a:ext cx="862560" cy="65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77E083D-2C53-135B-F83D-46FF093DC859}"/>
              </a:ext>
            </a:extLst>
          </p:cNvPr>
          <p:cNvGrpSpPr/>
          <p:nvPr/>
        </p:nvGrpSpPr>
        <p:grpSpPr>
          <a:xfrm>
            <a:off x="11709185" y="1986796"/>
            <a:ext cx="845280" cy="694800"/>
            <a:chOff x="11709185" y="1986796"/>
            <a:chExt cx="84528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998862F-14B2-C1E1-7F13-A71F7E7C9BC1}"/>
                    </a:ext>
                  </a:extLst>
                </p14:cNvPr>
                <p14:cNvContentPartPr/>
                <p14:nvPr/>
              </p14:nvContentPartPr>
              <p14:xfrm>
                <a:off x="11709185" y="2188756"/>
                <a:ext cx="145800" cy="434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998862F-14B2-C1E1-7F13-A71F7E7C9B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700185" y="2179756"/>
                  <a:ext cx="1634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A767C98-4431-4E3A-4284-B5376039AF41}"/>
                    </a:ext>
                  </a:extLst>
                </p14:cNvPr>
                <p14:cNvContentPartPr/>
                <p14:nvPr/>
              </p14:nvContentPartPr>
              <p14:xfrm>
                <a:off x="11782625" y="1986796"/>
                <a:ext cx="771840" cy="694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A767C98-4431-4E3A-4284-B5376039AF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773985" y="1977796"/>
                  <a:ext cx="789480" cy="712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02" y="905331"/>
            <a:ext cx="7570721" cy="5757699"/>
          </a:xfrm>
          <a:prstGeom prst="rect">
            <a:avLst/>
          </a:prstGeom>
        </p:spPr>
        <p:txBody>
          <a:bodyPr vert="horz" wrap="square" lIns="0" tIns="8922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114" indent="-201382" algn="just">
              <a:buAutoNum type="arabicPeriod"/>
              <a:tabLst>
                <a:tab pos="330751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Use pKa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closest to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sz="2007" spc="-10" dirty="0">
                <a:latin typeface="Arial" panose="020B0604020202020204" pitchFamily="34" charset="0"/>
                <a:cs typeface="Arial" panose="020B0604020202020204" pitchFamily="34" charset="0"/>
              </a:rPr>
              <a:t> pH.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7083">
              <a:spcBef>
                <a:spcPts val="276"/>
              </a:spcBef>
            </a:pP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pK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2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should be</a:t>
            </a:r>
            <a:r>
              <a:rPr sz="2007" spc="-14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used.</a:t>
            </a:r>
            <a:endParaRPr sz="2007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007" dirty="0">
              <a:latin typeface="Comic Sans MS"/>
              <a:cs typeface="Comic Sans MS"/>
            </a:endParaRPr>
          </a:p>
          <a:p>
            <a:pPr marL="376636" indent="-247904" algn="just">
              <a:lnSpc>
                <a:spcPts val="1761"/>
              </a:lnSpc>
              <a:spcBef>
                <a:spcPts val="5"/>
              </a:spcBef>
              <a:buAutoNum type="arabicPeriod" startAt="2"/>
              <a:tabLst>
                <a:tab pos="377273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.(Note: “HA” </a:t>
            </a:r>
            <a:r>
              <a:rPr sz="2007" i="1" dirty="0">
                <a:latin typeface="Arial" panose="020B0604020202020204" pitchFamily="34" charset="0"/>
                <a:cs typeface="Arial" panose="020B0604020202020204" pitchFamily="34" charset="0"/>
              </a:rPr>
              <a:t>= H</a:t>
            </a:r>
            <a:r>
              <a:rPr sz="2007" i="1" baseline="-793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7" i="1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sz="2007" i="1" baseline="-7936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007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 “A”=HPO</a:t>
            </a:r>
            <a:r>
              <a:rPr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7" i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636" indent="-247904" algn="just">
              <a:lnSpc>
                <a:spcPts val="1761"/>
              </a:lnSpc>
              <a:spcBef>
                <a:spcPts val="5"/>
              </a:spcBef>
              <a:buAutoNum type="arabicPeriod" startAt="2"/>
              <a:tabLst>
                <a:tab pos="377273" algn="l"/>
              </a:tabLst>
            </a:pP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7083">
              <a:lnSpc>
                <a:spcPts val="1761"/>
              </a:lnSpc>
            </a:pPr>
            <a:r>
              <a:rPr sz="2007" spc="-7" dirty="0">
                <a:solidFill>
                  <a:srgbClr val="FF0000"/>
                </a:solidFill>
                <a:latin typeface="Comic Sans MS"/>
                <a:cs typeface="Comic Sans MS"/>
              </a:rPr>
              <a:t>R=10</a:t>
            </a:r>
            <a:r>
              <a:rPr lang="en-US"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(p</a:t>
            </a:r>
            <a:r>
              <a:rPr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H-</a:t>
            </a:r>
            <a:r>
              <a:rPr sz="2007" spc="-5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pKa</a:t>
            </a:r>
            <a:r>
              <a:rPr lang="en-US"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baseline="-20833" dirty="0">
                <a:solidFill>
                  <a:srgbClr val="FF0000"/>
                </a:solidFill>
                <a:latin typeface="Comic Sans MS"/>
                <a:cs typeface="Comic Sans MS"/>
              </a:rPr>
              <a:t>= </a:t>
            </a:r>
            <a:r>
              <a:rPr sz="2007" spc="-7" dirty="0">
                <a:solidFill>
                  <a:srgbClr val="FF0000"/>
                </a:solidFill>
                <a:latin typeface="Comic Sans MS"/>
                <a:cs typeface="Comic Sans MS"/>
              </a:rPr>
              <a:t>10</a:t>
            </a:r>
            <a:r>
              <a:rPr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(8.0 </a:t>
            </a:r>
            <a:r>
              <a:rPr sz="2007" baseline="30000" dirty="0">
                <a:solidFill>
                  <a:srgbClr val="FF0000"/>
                </a:solidFill>
                <a:latin typeface="Comic Sans MS"/>
                <a:cs typeface="Comic Sans MS"/>
              </a:rPr>
              <a:t>– </a:t>
            </a:r>
            <a:r>
              <a:rPr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7.2) </a:t>
            </a:r>
            <a:r>
              <a:rPr sz="2007" baseline="-20833" dirty="0">
                <a:solidFill>
                  <a:srgbClr val="FF0000"/>
                </a:solidFill>
                <a:latin typeface="Comic Sans MS"/>
                <a:cs typeface="Comic Sans MS"/>
              </a:rPr>
              <a:t>= </a:t>
            </a:r>
            <a:r>
              <a:rPr sz="2007" spc="-7" dirty="0">
                <a:solidFill>
                  <a:srgbClr val="FF0000"/>
                </a:solidFill>
                <a:latin typeface="Comic Sans MS"/>
                <a:cs typeface="Comic Sans MS"/>
              </a:rPr>
              <a:t>10</a:t>
            </a:r>
            <a:r>
              <a:rPr sz="2007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0.8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baseline="-20833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007" spc="37" baseline="-20833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spc="-7" dirty="0">
                <a:solidFill>
                  <a:srgbClr val="FF0000"/>
                </a:solidFill>
                <a:latin typeface="Comic Sans MS"/>
                <a:cs typeface="Comic Sans MS"/>
              </a:rPr>
              <a:t>6.31</a:t>
            </a:r>
            <a:endParaRPr sz="2007" dirty="0">
              <a:latin typeface="Comic Sans MS"/>
              <a:cs typeface="Comic Sans MS"/>
            </a:endParaRPr>
          </a:p>
          <a:p>
            <a:pPr marL="497083">
              <a:spcBef>
                <a:spcPts val="913"/>
              </a:spcBef>
              <a:tabLst>
                <a:tab pos="4014265" algn="l"/>
              </a:tabLst>
            </a:pP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HA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1/(1+6.31)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1/7.31</a:t>
            </a:r>
            <a:r>
              <a:rPr sz="2007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007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0.137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         </a:t>
            </a:r>
            <a:r>
              <a:rPr sz="2007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00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007" spc="-17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7" spc="-171" dirty="0">
                <a:solidFill>
                  <a:srgbClr val="FF0000"/>
                </a:solidFill>
                <a:latin typeface="Comic Sans MS"/>
                <a:cs typeface="Comic Sans MS"/>
              </a:rPr>
              <a:t>(1-f</a:t>
            </a:r>
            <a:r>
              <a:rPr lang="en-US" sz="2007" spc="-171" baseline="-25000" dirty="0">
                <a:solidFill>
                  <a:srgbClr val="FF0000"/>
                </a:solidFill>
                <a:latin typeface="Comic Sans MS"/>
                <a:cs typeface="Comic Sans MS"/>
              </a:rPr>
              <a:t>HA</a:t>
            </a:r>
            <a:r>
              <a:rPr lang="en-US" sz="2007" spc="-171" dirty="0">
                <a:solidFill>
                  <a:srgbClr val="FF0000"/>
                </a:solidFill>
                <a:latin typeface="Comic Sans MS"/>
                <a:cs typeface="Comic Sans MS"/>
              </a:rPr>
              <a:t>) =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0.863</a:t>
            </a:r>
            <a:endParaRPr sz="2007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007" dirty="0">
              <a:latin typeface="Comic Sans MS"/>
              <a:cs typeface="Comic Sans MS"/>
            </a:endParaRPr>
          </a:p>
          <a:p>
            <a:pPr marL="330114" indent="-201382" algn="just">
              <a:spcBef>
                <a:spcPts val="5"/>
              </a:spcBef>
              <a:buAutoNum type="arabicPeriod" startAt="3"/>
              <a:tabLst>
                <a:tab pos="330751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Select one of the following three</a:t>
            </a:r>
            <a:r>
              <a:rPr sz="2007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1775">
              <a:spcBef>
                <a:spcPts val="271"/>
              </a:spcBef>
            </a:pPr>
            <a:r>
              <a:rPr lang="en-US" sz="2007" spc="-5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 Use the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forms of “(HA)”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“(A-)”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that represent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 species present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sz="2007" spc="-5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used,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case:</a:t>
            </a:r>
          </a:p>
          <a:p>
            <a:pPr marL="221775">
              <a:spcBef>
                <a:spcPts val="271"/>
              </a:spcBef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NaH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“HA”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HPO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=”A”.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1775">
              <a:spcBef>
                <a:spcPts val="271"/>
              </a:spcBef>
            </a:pPr>
            <a:endParaRPr lang="en-US" sz="2007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221775">
              <a:spcBef>
                <a:spcPts val="271"/>
              </a:spcBef>
            </a:pP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moles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NaH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PO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endParaRPr lang="en-US" sz="2007" spc="-5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221775">
              <a:spcBef>
                <a:spcPts val="271"/>
              </a:spcBef>
            </a:pP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      </a:t>
            </a:r>
            <a:r>
              <a:rPr sz="2007" i="1" spc="-5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i="1" spc="-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HA</a:t>
            </a:r>
            <a:r>
              <a:rPr sz="2007" i="1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[A</a:t>
            </a:r>
            <a:r>
              <a:rPr sz="2007" i="1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]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V = 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0.137x0.2 mole/L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1</a:t>
            </a:r>
            <a:r>
              <a:rPr sz="2007" i="1" spc="-17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endParaRPr sz="2007" dirty="0">
              <a:latin typeface="Comic Sans MS"/>
              <a:cs typeface="Comic Sans MS"/>
            </a:endParaRPr>
          </a:p>
          <a:p>
            <a:pPr marL="221775">
              <a:spcBef>
                <a:spcPts val="316"/>
              </a:spcBef>
            </a:pP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moles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Na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HPO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endParaRPr lang="en-US" sz="2007" spc="-5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221775">
              <a:spcBef>
                <a:spcPts val="316"/>
              </a:spcBef>
            </a:pP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     </a:t>
            </a:r>
            <a:r>
              <a:rPr sz="2007" i="1" spc="-5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i="1" spc="-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007" i="1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[A</a:t>
            </a:r>
            <a:r>
              <a:rPr sz="2007" i="1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]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V = </a:t>
            </a:r>
            <a:r>
              <a:rPr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0.863x0.2 mole/L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x 1</a:t>
            </a:r>
            <a:r>
              <a:rPr sz="2007" i="1" spc="-17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i="1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endParaRPr sz="2007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02552" y="1359417"/>
            <a:ext cx="5897380" cy="5527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64" dirty="0">
              <a:latin typeface="Arial" panose="020B0604020202020204" pitchFamily="34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08AB2FF-5E6E-45D5-8618-820DCC0C4495}"/>
              </a:ext>
            </a:extLst>
          </p:cNvPr>
          <p:cNvGrpSpPr/>
          <p:nvPr/>
        </p:nvGrpSpPr>
        <p:grpSpPr>
          <a:xfrm>
            <a:off x="8087349" y="277211"/>
            <a:ext cx="5073854" cy="847655"/>
            <a:chOff x="6682408" y="556346"/>
            <a:chExt cx="3379078" cy="564520"/>
          </a:xfrm>
        </p:grpSpPr>
        <p:sp>
          <p:nvSpPr>
            <p:cNvPr id="4" name="object 4"/>
            <p:cNvSpPr/>
            <p:nvPr/>
          </p:nvSpPr>
          <p:spPr>
            <a:xfrm>
              <a:off x="7231479" y="713844"/>
              <a:ext cx="77061" cy="765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729053" y="713844"/>
              <a:ext cx="77029" cy="765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226580" y="713844"/>
              <a:ext cx="77094" cy="765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724172" y="713844"/>
              <a:ext cx="77029" cy="765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221765" y="713844"/>
              <a:ext cx="77029" cy="765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719293" y="713844"/>
              <a:ext cx="77094" cy="765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179868" y="556346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77299" y="556346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174762" y="556347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672224" y="556347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169687" y="556351"/>
              <a:ext cx="394335" cy="564515"/>
            </a:xfrm>
            <a:custGeom>
              <a:avLst/>
              <a:gdLst/>
              <a:ahLst/>
              <a:cxnLst/>
              <a:rect l="l" t="t" r="r" b="b"/>
              <a:pathLst>
                <a:path w="394334" h="564515">
                  <a:moveTo>
                    <a:pt x="0" y="564273"/>
                  </a:moveTo>
                  <a:lnTo>
                    <a:pt x="393822" y="564274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4273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667151" y="556351"/>
              <a:ext cx="394335" cy="564515"/>
            </a:xfrm>
            <a:custGeom>
              <a:avLst/>
              <a:gdLst/>
              <a:ahLst/>
              <a:cxnLst/>
              <a:rect l="l" t="t" r="r" b="b"/>
              <a:pathLst>
                <a:path w="394334" h="564515">
                  <a:moveTo>
                    <a:pt x="0" y="564273"/>
                  </a:moveTo>
                  <a:lnTo>
                    <a:pt x="393822" y="564274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4273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41379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394" y="69157"/>
                  </a:lnTo>
                  <a:lnTo>
                    <a:pt x="61931" y="61443"/>
                  </a:lnTo>
                  <a:lnTo>
                    <a:pt x="69719" y="50002"/>
                  </a:lnTo>
                  <a:lnTo>
                    <a:pt x="72577" y="35992"/>
                  </a:lnTo>
                  <a:lnTo>
                    <a:pt x="69719" y="21983"/>
                  </a:lnTo>
                  <a:lnTo>
                    <a:pt x="61931" y="10542"/>
                  </a:lnTo>
                  <a:lnTo>
                    <a:pt x="50394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41379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19" y="50002"/>
                  </a:lnTo>
                  <a:lnTo>
                    <a:pt x="61931" y="61443"/>
                  </a:lnTo>
                  <a:lnTo>
                    <a:pt x="5039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2"/>
                  </a:lnTo>
                  <a:lnTo>
                    <a:pt x="69719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1139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23" y="0"/>
                  </a:moveTo>
                  <a:lnTo>
                    <a:pt x="22128" y="2828"/>
                  </a:lnTo>
                  <a:lnTo>
                    <a:pt x="10613" y="10542"/>
                  </a:lnTo>
                  <a:lnTo>
                    <a:pt x="2848" y="21983"/>
                  </a:lnTo>
                  <a:lnTo>
                    <a:pt x="0" y="35992"/>
                  </a:lnTo>
                  <a:lnTo>
                    <a:pt x="2848" y="50002"/>
                  </a:lnTo>
                  <a:lnTo>
                    <a:pt x="10614" y="61443"/>
                  </a:lnTo>
                  <a:lnTo>
                    <a:pt x="22128" y="69157"/>
                  </a:lnTo>
                  <a:lnTo>
                    <a:pt x="36224" y="71985"/>
                  </a:lnTo>
                  <a:lnTo>
                    <a:pt x="50356" y="69157"/>
                  </a:lnTo>
                  <a:lnTo>
                    <a:pt x="61890" y="61443"/>
                  </a:lnTo>
                  <a:lnTo>
                    <a:pt x="69663" y="50002"/>
                  </a:lnTo>
                  <a:lnTo>
                    <a:pt x="72512" y="35992"/>
                  </a:lnTo>
                  <a:lnTo>
                    <a:pt x="69663" y="21983"/>
                  </a:lnTo>
                  <a:lnTo>
                    <a:pt x="61890" y="10542"/>
                  </a:lnTo>
                  <a:lnTo>
                    <a:pt x="50356" y="2828"/>
                  </a:lnTo>
                  <a:lnTo>
                    <a:pt x="3622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91139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3" y="50002"/>
                  </a:lnTo>
                  <a:lnTo>
                    <a:pt x="61890" y="61443"/>
                  </a:lnTo>
                  <a:lnTo>
                    <a:pt x="50356" y="69157"/>
                  </a:lnTo>
                  <a:lnTo>
                    <a:pt x="36224" y="71985"/>
                  </a:lnTo>
                  <a:lnTo>
                    <a:pt x="22128" y="69157"/>
                  </a:lnTo>
                  <a:lnTo>
                    <a:pt x="10614" y="61443"/>
                  </a:lnTo>
                  <a:lnTo>
                    <a:pt x="2848" y="50002"/>
                  </a:lnTo>
                  <a:lnTo>
                    <a:pt x="0" y="35992"/>
                  </a:lnTo>
                  <a:lnTo>
                    <a:pt x="2848" y="21983"/>
                  </a:lnTo>
                  <a:lnTo>
                    <a:pt x="10613" y="10542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2"/>
                  </a:lnTo>
                  <a:lnTo>
                    <a:pt x="69663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408920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421" y="69157"/>
                  </a:lnTo>
                  <a:lnTo>
                    <a:pt x="61955" y="61443"/>
                  </a:lnTo>
                  <a:lnTo>
                    <a:pt x="69728" y="50002"/>
                  </a:lnTo>
                  <a:lnTo>
                    <a:pt x="72577" y="35992"/>
                  </a:lnTo>
                  <a:lnTo>
                    <a:pt x="69728" y="21983"/>
                  </a:lnTo>
                  <a:lnTo>
                    <a:pt x="61955" y="10542"/>
                  </a:lnTo>
                  <a:lnTo>
                    <a:pt x="50421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408920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2"/>
                  </a:lnTo>
                  <a:lnTo>
                    <a:pt x="61955" y="61443"/>
                  </a:lnTo>
                  <a:lnTo>
                    <a:pt x="50421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90651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384" y="69157"/>
                  </a:lnTo>
                  <a:lnTo>
                    <a:pt x="61898" y="61443"/>
                  </a:lnTo>
                  <a:lnTo>
                    <a:pt x="69664" y="50002"/>
                  </a:lnTo>
                  <a:lnTo>
                    <a:pt x="72512" y="35992"/>
                  </a:lnTo>
                  <a:lnTo>
                    <a:pt x="69664" y="21983"/>
                  </a:lnTo>
                  <a:lnTo>
                    <a:pt x="61898" y="10542"/>
                  </a:lnTo>
                  <a:lnTo>
                    <a:pt x="50384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90651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2"/>
                  </a:lnTo>
                  <a:lnTo>
                    <a:pt x="61898" y="61443"/>
                  </a:lnTo>
                  <a:lnTo>
                    <a:pt x="5038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40403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83" y="2828"/>
                  </a:lnTo>
                  <a:lnTo>
                    <a:pt x="10646" y="10542"/>
                  </a:lnTo>
                  <a:lnTo>
                    <a:pt x="2858" y="21983"/>
                  </a:lnTo>
                  <a:lnTo>
                    <a:pt x="0" y="35992"/>
                  </a:lnTo>
                  <a:lnTo>
                    <a:pt x="2858" y="50002"/>
                  </a:lnTo>
                  <a:lnTo>
                    <a:pt x="10646" y="61443"/>
                  </a:lnTo>
                  <a:lnTo>
                    <a:pt x="22183" y="69157"/>
                  </a:lnTo>
                  <a:lnTo>
                    <a:pt x="36288" y="71985"/>
                  </a:lnTo>
                  <a:lnTo>
                    <a:pt x="50421" y="69157"/>
                  </a:lnTo>
                  <a:lnTo>
                    <a:pt x="61955" y="61443"/>
                  </a:lnTo>
                  <a:lnTo>
                    <a:pt x="69728" y="50002"/>
                  </a:lnTo>
                  <a:lnTo>
                    <a:pt x="72577" y="35992"/>
                  </a:lnTo>
                  <a:lnTo>
                    <a:pt x="69728" y="21983"/>
                  </a:lnTo>
                  <a:lnTo>
                    <a:pt x="61955" y="10542"/>
                  </a:lnTo>
                  <a:lnTo>
                    <a:pt x="50421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40403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2"/>
                  </a:lnTo>
                  <a:lnTo>
                    <a:pt x="61955" y="61443"/>
                  </a:lnTo>
                  <a:lnTo>
                    <a:pt x="50421" y="69157"/>
                  </a:lnTo>
                  <a:lnTo>
                    <a:pt x="36288" y="71985"/>
                  </a:lnTo>
                  <a:lnTo>
                    <a:pt x="22183" y="69157"/>
                  </a:lnTo>
                  <a:lnTo>
                    <a:pt x="10646" y="61443"/>
                  </a:lnTo>
                  <a:lnTo>
                    <a:pt x="2858" y="50002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90163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2"/>
                  </a:lnTo>
                  <a:lnTo>
                    <a:pt x="61898" y="61443"/>
                  </a:lnTo>
                  <a:lnTo>
                    <a:pt x="5038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423536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1"/>
                  </a:lnTo>
                  <a:lnTo>
                    <a:pt x="61898" y="61440"/>
                  </a:lnTo>
                  <a:lnTo>
                    <a:pt x="5038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921064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1"/>
                  </a:lnTo>
                  <a:lnTo>
                    <a:pt x="61955" y="61440"/>
                  </a:lnTo>
                  <a:lnTo>
                    <a:pt x="50421" y="69151"/>
                  </a:lnTo>
                  <a:lnTo>
                    <a:pt x="36288" y="71979"/>
                  </a:lnTo>
                  <a:lnTo>
                    <a:pt x="22183" y="69151"/>
                  </a:lnTo>
                  <a:lnTo>
                    <a:pt x="10646" y="61440"/>
                  </a:lnTo>
                  <a:lnTo>
                    <a:pt x="2858" y="50001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418657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1"/>
                  </a:lnTo>
                  <a:lnTo>
                    <a:pt x="61898" y="61440"/>
                  </a:lnTo>
                  <a:lnTo>
                    <a:pt x="5038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916185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1"/>
                  </a:lnTo>
                  <a:lnTo>
                    <a:pt x="61955" y="61440"/>
                  </a:lnTo>
                  <a:lnTo>
                    <a:pt x="50421" y="69151"/>
                  </a:lnTo>
                  <a:lnTo>
                    <a:pt x="36288" y="71979"/>
                  </a:lnTo>
                  <a:lnTo>
                    <a:pt x="22183" y="69151"/>
                  </a:lnTo>
                  <a:lnTo>
                    <a:pt x="10646" y="61440"/>
                  </a:lnTo>
                  <a:lnTo>
                    <a:pt x="2858" y="50001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9413778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19" y="50001"/>
                  </a:lnTo>
                  <a:lnTo>
                    <a:pt x="61931" y="61440"/>
                  </a:lnTo>
                  <a:lnTo>
                    <a:pt x="5039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2"/>
                  </a:lnTo>
                  <a:lnTo>
                    <a:pt x="69719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9911370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3" y="50001"/>
                  </a:lnTo>
                  <a:lnTo>
                    <a:pt x="61890" y="61440"/>
                  </a:lnTo>
                  <a:lnTo>
                    <a:pt x="50356" y="69151"/>
                  </a:lnTo>
                  <a:lnTo>
                    <a:pt x="36224" y="71979"/>
                  </a:lnTo>
                  <a:lnTo>
                    <a:pt x="22128" y="69151"/>
                  </a:lnTo>
                  <a:lnTo>
                    <a:pt x="10614" y="61440"/>
                  </a:lnTo>
                  <a:lnTo>
                    <a:pt x="2848" y="50001"/>
                  </a:lnTo>
                  <a:lnTo>
                    <a:pt x="0" y="35992"/>
                  </a:lnTo>
                  <a:lnTo>
                    <a:pt x="2848" y="21983"/>
                  </a:lnTo>
                  <a:lnTo>
                    <a:pt x="10613" y="10542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2"/>
                  </a:lnTo>
                  <a:lnTo>
                    <a:pt x="69663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7000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6" y="69770"/>
                  </a:lnTo>
                  <a:lnTo>
                    <a:pt x="62489" y="61988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4" y="22178"/>
                  </a:lnTo>
                  <a:lnTo>
                    <a:pt x="62489" y="10635"/>
                  </a:lnTo>
                  <a:lnTo>
                    <a:pt x="50846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27000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89" y="61988"/>
                  </a:lnTo>
                  <a:lnTo>
                    <a:pt x="50846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6" y="2853"/>
                  </a:lnTo>
                  <a:lnTo>
                    <a:pt x="62489" y="10635"/>
                  </a:lnTo>
                  <a:lnTo>
                    <a:pt x="7034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76759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8"/>
                  </a:lnTo>
                  <a:lnTo>
                    <a:pt x="22320" y="69770"/>
                  </a:lnTo>
                  <a:lnTo>
                    <a:pt x="36548" y="72623"/>
                  </a:lnTo>
                  <a:lnTo>
                    <a:pt x="50814" y="69770"/>
                  </a:lnTo>
                  <a:lnTo>
                    <a:pt x="62450" y="61988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76759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6512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8"/>
                  </a:lnTo>
                  <a:lnTo>
                    <a:pt x="22375" y="69770"/>
                  </a:lnTo>
                  <a:lnTo>
                    <a:pt x="36613" y="72623"/>
                  </a:lnTo>
                  <a:lnTo>
                    <a:pt x="50851" y="69770"/>
                  </a:lnTo>
                  <a:lnTo>
                    <a:pt x="62491" y="61988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6512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76272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8"/>
                  </a:lnTo>
                  <a:lnTo>
                    <a:pt x="22320" y="69770"/>
                  </a:lnTo>
                  <a:lnTo>
                    <a:pt x="36548" y="72623"/>
                  </a:lnTo>
                  <a:lnTo>
                    <a:pt x="50814" y="69770"/>
                  </a:lnTo>
                  <a:lnTo>
                    <a:pt x="62450" y="61988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76272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926024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975784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8"/>
                  </a:lnTo>
                  <a:lnTo>
                    <a:pt x="5084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201992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3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201992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3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69956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8"/>
                  </a:lnTo>
                  <a:lnTo>
                    <a:pt x="0" y="36315"/>
                  </a:lnTo>
                  <a:lnTo>
                    <a:pt x="2872" y="50447"/>
                  </a:lnTo>
                  <a:lnTo>
                    <a:pt x="10711" y="61988"/>
                  </a:lnTo>
                  <a:lnTo>
                    <a:pt x="22347" y="69770"/>
                  </a:lnTo>
                  <a:lnTo>
                    <a:pt x="36613" y="72623"/>
                  </a:lnTo>
                  <a:lnTo>
                    <a:pt x="50841" y="69770"/>
                  </a:lnTo>
                  <a:lnTo>
                    <a:pt x="62458" y="61988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69956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8"/>
                  </a:lnTo>
                  <a:lnTo>
                    <a:pt x="5084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197094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54" y="50447"/>
                  </a:lnTo>
                  <a:lnTo>
                    <a:pt x="62515" y="61988"/>
                  </a:lnTo>
                  <a:lnTo>
                    <a:pt x="50879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869468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19227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968980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2635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8"/>
                  </a:lnTo>
                  <a:lnTo>
                    <a:pt x="10625" y="10541"/>
                  </a:lnTo>
                  <a:lnTo>
                    <a:pt x="2850" y="21980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7" y="69150"/>
                  </a:lnTo>
                  <a:lnTo>
                    <a:pt x="61932" y="61436"/>
                  </a:lnTo>
                  <a:lnTo>
                    <a:pt x="69711" y="49996"/>
                  </a:lnTo>
                  <a:lnTo>
                    <a:pt x="72564" y="35986"/>
                  </a:lnTo>
                  <a:lnTo>
                    <a:pt x="69711" y="21980"/>
                  </a:lnTo>
                  <a:lnTo>
                    <a:pt x="61932" y="10541"/>
                  </a:lnTo>
                  <a:lnTo>
                    <a:pt x="50397" y="2828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2635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64" y="35986"/>
                  </a:moveTo>
                  <a:lnTo>
                    <a:pt x="69711" y="49996"/>
                  </a:lnTo>
                  <a:lnTo>
                    <a:pt x="61932" y="61436"/>
                  </a:lnTo>
                  <a:lnTo>
                    <a:pt x="50397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80"/>
                  </a:lnTo>
                  <a:lnTo>
                    <a:pt x="10625" y="10541"/>
                  </a:lnTo>
                  <a:lnTo>
                    <a:pt x="22156" y="2828"/>
                  </a:lnTo>
                  <a:lnTo>
                    <a:pt x="36275" y="0"/>
                  </a:lnTo>
                  <a:lnTo>
                    <a:pt x="50397" y="2828"/>
                  </a:lnTo>
                  <a:lnTo>
                    <a:pt x="61932" y="10541"/>
                  </a:lnTo>
                  <a:lnTo>
                    <a:pt x="69711" y="21980"/>
                  </a:lnTo>
                  <a:lnTo>
                    <a:pt x="72564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76110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4" y="49996"/>
                  </a:lnTo>
                  <a:lnTo>
                    <a:pt x="61898" y="61436"/>
                  </a:lnTo>
                  <a:lnTo>
                    <a:pt x="5038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1"/>
                  </a:lnTo>
                  <a:lnTo>
                    <a:pt x="69664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258636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86"/>
                  </a:moveTo>
                  <a:lnTo>
                    <a:pt x="69728" y="49996"/>
                  </a:lnTo>
                  <a:lnTo>
                    <a:pt x="61955" y="61436"/>
                  </a:lnTo>
                  <a:lnTo>
                    <a:pt x="50421" y="69150"/>
                  </a:lnTo>
                  <a:lnTo>
                    <a:pt x="36288" y="71979"/>
                  </a:lnTo>
                  <a:lnTo>
                    <a:pt x="22183" y="69150"/>
                  </a:lnTo>
                  <a:lnTo>
                    <a:pt x="10646" y="61436"/>
                  </a:lnTo>
                  <a:lnTo>
                    <a:pt x="2858" y="49996"/>
                  </a:lnTo>
                  <a:lnTo>
                    <a:pt x="0" y="35986"/>
                  </a:lnTo>
                  <a:lnTo>
                    <a:pt x="2858" y="21980"/>
                  </a:lnTo>
                  <a:lnTo>
                    <a:pt x="10646" y="10541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1"/>
                  </a:lnTo>
                  <a:lnTo>
                    <a:pt x="69728" y="21980"/>
                  </a:lnTo>
                  <a:lnTo>
                    <a:pt x="72577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7562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4" y="49996"/>
                  </a:lnTo>
                  <a:lnTo>
                    <a:pt x="61898" y="61436"/>
                  </a:lnTo>
                  <a:lnTo>
                    <a:pt x="5038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1"/>
                  </a:lnTo>
                  <a:lnTo>
                    <a:pt x="69664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9253821" y="935262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3" y="49996"/>
                  </a:lnTo>
                  <a:lnTo>
                    <a:pt x="61890" y="61436"/>
                  </a:lnTo>
                  <a:lnTo>
                    <a:pt x="50356" y="69150"/>
                  </a:lnTo>
                  <a:lnTo>
                    <a:pt x="36224" y="71979"/>
                  </a:lnTo>
                  <a:lnTo>
                    <a:pt x="22128" y="69150"/>
                  </a:lnTo>
                  <a:lnTo>
                    <a:pt x="10614" y="61436"/>
                  </a:lnTo>
                  <a:lnTo>
                    <a:pt x="2848" y="49996"/>
                  </a:lnTo>
                  <a:lnTo>
                    <a:pt x="0" y="35986"/>
                  </a:lnTo>
                  <a:lnTo>
                    <a:pt x="2848" y="21980"/>
                  </a:lnTo>
                  <a:lnTo>
                    <a:pt x="10613" y="10541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1"/>
                  </a:lnTo>
                  <a:lnTo>
                    <a:pt x="69663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9751348" y="935262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86"/>
                  </a:moveTo>
                  <a:lnTo>
                    <a:pt x="69719" y="49996"/>
                  </a:lnTo>
                  <a:lnTo>
                    <a:pt x="61931" y="61436"/>
                  </a:lnTo>
                  <a:lnTo>
                    <a:pt x="5039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1"/>
                  </a:lnTo>
                  <a:lnTo>
                    <a:pt x="69719" y="21980"/>
                  </a:lnTo>
                  <a:lnTo>
                    <a:pt x="72577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450087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450087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94761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445208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942801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440329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937922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45982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6"/>
                  </a:lnTo>
                  <a:lnTo>
                    <a:pt x="0" y="36308"/>
                  </a:lnTo>
                  <a:lnTo>
                    <a:pt x="2871" y="50444"/>
                  </a:lnTo>
                  <a:lnTo>
                    <a:pt x="10703" y="61987"/>
                  </a:lnTo>
                  <a:lnTo>
                    <a:pt x="22320" y="69769"/>
                  </a:lnTo>
                  <a:lnTo>
                    <a:pt x="36548" y="72623"/>
                  </a:lnTo>
                  <a:lnTo>
                    <a:pt x="50814" y="69769"/>
                  </a:lnTo>
                  <a:lnTo>
                    <a:pt x="62450" y="61987"/>
                  </a:lnTo>
                  <a:lnTo>
                    <a:pt x="70289" y="50444"/>
                  </a:lnTo>
                  <a:lnTo>
                    <a:pt x="73162" y="36308"/>
                  </a:lnTo>
                  <a:lnTo>
                    <a:pt x="70289" y="22176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45982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957353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957353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845494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6"/>
                  </a:lnTo>
                  <a:lnTo>
                    <a:pt x="0" y="36308"/>
                  </a:lnTo>
                  <a:lnTo>
                    <a:pt x="2871" y="50444"/>
                  </a:lnTo>
                  <a:lnTo>
                    <a:pt x="10703" y="61987"/>
                  </a:lnTo>
                  <a:lnTo>
                    <a:pt x="22320" y="69769"/>
                  </a:lnTo>
                  <a:lnTo>
                    <a:pt x="36548" y="72623"/>
                  </a:lnTo>
                  <a:lnTo>
                    <a:pt x="50814" y="69769"/>
                  </a:lnTo>
                  <a:lnTo>
                    <a:pt x="62450" y="61987"/>
                  </a:lnTo>
                  <a:lnTo>
                    <a:pt x="70289" y="50444"/>
                  </a:lnTo>
                  <a:lnTo>
                    <a:pt x="73162" y="36308"/>
                  </a:lnTo>
                  <a:lnTo>
                    <a:pt x="70289" y="22176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45494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952474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8952474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9450066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9947594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29980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58" y="2853"/>
                  </a:lnTo>
                  <a:lnTo>
                    <a:pt x="10721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21" y="61989"/>
                  </a:lnTo>
                  <a:lnTo>
                    <a:pt x="22358" y="69772"/>
                  </a:lnTo>
                  <a:lnTo>
                    <a:pt x="36613" y="72626"/>
                  </a:lnTo>
                  <a:lnTo>
                    <a:pt x="50841" y="69772"/>
                  </a:lnTo>
                  <a:lnTo>
                    <a:pt x="62458" y="61989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29980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58" y="69772"/>
                  </a:lnTo>
                  <a:lnTo>
                    <a:pt x="10721" y="61989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21" y="10635"/>
                  </a:lnTo>
                  <a:lnTo>
                    <a:pt x="22358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797396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9"/>
                  </a:lnTo>
                  <a:lnTo>
                    <a:pt x="22320" y="69772"/>
                  </a:lnTo>
                  <a:lnTo>
                    <a:pt x="36548" y="72626"/>
                  </a:lnTo>
                  <a:lnTo>
                    <a:pt x="50814" y="69772"/>
                  </a:lnTo>
                  <a:lnTo>
                    <a:pt x="62450" y="61989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797396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829492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51" y="69772"/>
                  </a:lnTo>
                  <a:lnTo>
                    <a:pt x="62491" y="61989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829492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8792517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9"/>
                  </a:lnTo>
                  <a:lnTo>
                    <a:pt x="22320" y="69772"/>
                  </a:lnTo>
                  <a:lnTo>
                    <a:pt x="36548" y="72626"/>
                  </a:lnTo>
                  <a:lnTo>
                    <a:pt x="50814" y="69772"/>
                  </a:lnTo>
                  <a:lnTo>
                    <a:pt x="62450" y="61989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8792517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9290045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51" y="69772"/>
                  </a:lnTo>
                  <a:lnTo>
                    <a:pt x="62491" y="61989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9290045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9787638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382054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382054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87964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87964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837717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887476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937229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9869888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39179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39179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889319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79" y="69769"/>
                  </a:lnTo>
                  <a:lnTo>
                    <a:pt x="62515" y="61987"/>
                  </a:lnTo>
                  <a:lnTo>
                    <a:pt x="70354" y="50444"/>
                  </a:lnTo>
                  <a:lnTo>
                    <a:pt x="73226" y="36308"/>
                  </a:lnTo>
                  <a:lnTo>
                    <a:pt x="70354" y="22176"/>
                  </a:lnTo>
                  <a:lnTo>
                    <a:pt x="62515" y="10635"/>
                  </a:lnTo>
                  <a:lnTo>
                    <a:pt x="50879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7889319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38691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838691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8884505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82033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9879626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33912" y="713528"/>
              <a:ext cx="77387" cy="768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7231790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9"/>
                  </a:lnTo>
                  <a:lnTo>
                    <a:pt x="22353" y="69772"/>
                  </a:lnTo>
                  <a:lnTo>
                    <a:pt x="36600" y="72626"/>
                  </a:lnTo>
                  <a:lnTo>
                    <a:pt x="50843" y="69772"/>
                  </a:lnTo>
                  <a:lnTo>
                    <a:pt x="62475" y="61989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231790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9"/>
                  </a:lnTo>
                  <a:lnTo>
                    <a:pt x="50843" y="69772"/>
                  </a:lnTo>
                  <a:lnTo>
                    <a:pt x="36600" y="72626"/>
                  </a:lnTo>
                  <a:lnTo>
                    <a:pt x="22353" y="69772"/>
                  </a:lnTo>
                  <a:lnTo>
                    <a:pt x="10719" y="61989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2936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8"/>
                  </a:lnTo>
                  <a:lnTo>
                    <a:pt x="0" y="36315"/>
                  </a:lnTo>
                  <a:lnTo>
                    <a:pt x="2872" y="50447"/>
                  </a:lnTo>
                  <a:lnTo>
                    <a:pt x="10711" y="61989"/>
                  </a:lnTo>
                  <a:lnTo>
                    <a:pt x="22347" y="69772"/>
                  </a:lnTo>
                  <a:lnTo>
                    <a:pt x="36613" y="72626"/>
                  </a:lnTo>
                  <a:lnTo>
                    <a:pt x="50841" y="69772"/>
                  </a:lnTo>
                  <a:lnTo>
                    <a:pt x="62458" y="61989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772936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26891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79" y="69772"/>
                  </a:lnTo>
                  <a:lnTo>
                    <a:pt x="62515" y="61989"/>
                  </a:lnTo>
                  <a:lnTo>
                    <a:pt x="70354" y="50447"/>
                  </a:lnTo>
                  <a:lnTo>
                    <a:pt x="73226" y="36315"/>
                  </a:lnTo>
                  <a:lnTo>
                    <a:pt x="70354" y="22178"/>
                  </a:lnTo>
                  <a:lnTo>
                    <a:pt x="62515" y="10635"/>
                  </a:lnTo>
                  <a:lnTo>
                    <a:pt x="50879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26891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54" y="50447"/>
                  </a:lnTo>
                  <a:lnTo>
                    <a:pt x="62515" y="61989"/>
                  </a:lnTo>
                  <a:lnTo>
                    <a:pt x="50879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872448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9222076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9719604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82408" y="556346"/>
              <a:ext cx="393700" cy="563880"/>
            </a:xfrm>
            <a:custGeom>
              <a:avLst/>
              <a:gdLst/>
              <a:ahLst/>
              <a:cxnLst/>
              <a:rect l="l" t="t" r="r" b="b"/>
              <a:pathLst>
                <a:path w="393700" h="563880">
                  <a:moveTo>
                    <a:pt x="0" y="563636"/>
                  </a:moveTo>
                  <a:lnTo>
                    <a:pt x="393173" y="563636"/>
                  </a:lnTo>
                  <a:lnTo>
                    <a:pt x="39317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6916777" y="612207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7"/>
                  </a:lnTo>
                  <a:lnTo>
                    <a:pt x="10625" y="10539"/>
                  </a:lnTo>
                  <a:lnTo>
                    <a:pt x="2850" y="21977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5" y="69150"/>
                  </a:lnTo>
                  <a:lnTo>
                    <a:pt x="61926" y="61436"/>
                  </a:lnTo>
                  <a:lnTo>
                    <a:pt x="69700" y="49996"/>
                  </a:lnTo>
                  <a:lnTo>
                    <a:pt x="72551" y="35986"/>
                  </a:lnTo>
                  <a:lnTo>
                    <a:pt x="69700" y="21977"/>
                  </a:lnTo>
                  <a:lnTo>
                    <a:pt x="61926" y="10539"/>
                  </a:lnTo>
                  <a:lnTo>
                    <a:pt x="50395" y="2827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16777" y="612207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51" y="35986"/>
                  </a:moveTo>
                  <a:lnTo>
                    <a:pt x="69700" y="49996"/>
                  </a:lnTo>
                  <a:lnTo>
                    <a:pt x="61926" y="61436"/>
                  </a:lnTo>
                  <a:lnTo>
                    <a:pt x="50395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77"/>
                  </a:lnTo>
                  <a:lnTo>
                    <a:pt x="10625" y="10539"/>
                  </a:lnTo>
                  <a:lnTo>
                    <a:pt x="22156" y="2827"/>
                  </a:lnTo>
                  <a:lnTo>
                    <a:pt x="36275" y="0"/>
                  </a:lnTo>
                  <a:lnTo>
                    <a:pt x="50395" y="2827"/>
                  </a:lnTo>
                  <a:lnTo>
                    <a:pt x="61926" y="10539"/>
                  </a:lnTo>
                  <a:lnTo>
                    <a:pt x="69700" y="21977"/>
                  </a:lnTo>
                  <a:lnTo>
                    <a:pt x="72551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26496" y="824293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7"/>
                  </a:lnTo>
                  <a:lnTo>
                    <a:pt x="10625" y="10539"/>
                  </a:lnTo>
                  <a:lnTo>
                    <a:pt x="2850" y="21977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4" y="69150"/>
                  </a:lnTo>
                  <a:lnTo>
                    <a:pt x="61923" y="61436"/>
                  </a:lnTo>
                  <a:lnTo>
                    <a:pt x="69695" y="49996"/>
                  </a:lnTo>
                  <a:lnTo>
                    <a:pt x="72545" y="35986"/>
                  </a:lnTo>
                  <a:lnTo>
                    <a:pt x="69695" y="21977"/>
                  </a:lnTo>
                  <a:lnTo>
                    <a:pt x="61923" y="10539"/>
                  </a:lnTo>
                  <a:lnTo>
                    <a:pt x="50394" y="2827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6926496" y="824293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45" y="35986"/>
                  </a:moveTo>
                  <a:lnTo>
                    <a:pt x="69695" y="49996"/>
                  </a:lnTo>
                  <a:lnTo>
                    <a:pt x="61923" y="61436"/>
                  </a:lnTo>
                  <a:lnTo>
                    <a:pt x="50394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77"/>
                  </a:lnTo>
                  <a:lnTo>
                    <a:pt x="10625" y="10539"/>
                  </a:lnTo>
                  <a:lnTo>
                    <a:pt x="22156" y="2827"/>
                  </a:lnTo>
                  <a:lnTo>
                    <a:pt x="36275" y="0"/>
                  </a:lnTo>
                  <a:lnTo>
                    <a:pt x="50394" y="2827"/>
                  </a:lnTo>
                  <a:lnTo>
                    <a:pt x="61923" y="10539"/>
                  </a:lnTo>
                  <a:lnTo>
                    <a:pt x="69695" y="21977"/>
                  </a:lnTo>
                  <a:lnTo>
                    <a:pt x="72545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02173" y="778435"/>
              <a:ext cx="145719" cy="771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6766182" y="93515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8"/>
                  </a:lnTo>
                  <a:lnTo>
                    <a:pt x="10625" y="10542"/>
                  </a:lnTo>
                  <a:lnTo>
                    <a:pt x="2850" y="21983"/>
                  </a:lnTo>
                  <a:lnTo>
                    <a:pt x="0" y="35992"/>
                  </a:lnTo>
                  <a:lnTo>
                    <a:pt x="2850" y="50001"/>
                  </a:lnTo>
                  <a:lnTo>
                    <a:pt x="10625" y="61440"/>
                  </a:lnTo>
                  <a:lnTo>
                    <a:pt x="22156" y="69151"/>
                  </a:lnTo>
                  <a:lnTo>
                    <a:pt x="36275" y="71979"/>
                  </a:lnTo>
                  <a:lnTo>
                    <a:pt x="50394" y="69151"/>
                  </a:lnTo>
                  <a:lnTo>
                    <a:pt x="61923" y="61440"/>
                  </a:lnTo>
                  <a:lnTo>
                    <a:pt x="69695" y="50001"/>
                  </a:lnTo>
                  <a:lnTo>
                    <a:pt x="72545" y="35992"/>
                  </a:lnTo>
                  <a:lnTo>
                    <a:pt x="69695" y="21983"/>
                  </a:lnTo>
                  <a:lnTo>
                    <a:pt x="61923" y="10542"/>
                  </a:lnTo>
                  <a:lnTo>
                    <a:pt x="50394" y="2828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66182" y="93515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45" y="35992"/>
                  </a:moveTo>
                  <a:lnTo>
                    <a:pt x="69695" y="50001"/>
                  </a:lnTo>
                  <a:lnTo>
                    <a:pt x="61923" y="61440"/>
                  </a:lnTo>
                  <a:lnTo>
                    <a:pt x="50394" y="69151"/>
                  </a:lnTo>
                  <a:lnTo>
                    <a:pt x="36275" y="71979"/>
                  </a:lnTo>
                  <a:lnTo>
                    <a:pt x="22156" y="69151"/>
                  </a:lnTo>
                  <a:lnTo>
                    <a:pt x="10625" y="61440"/>
                  </a:lnTo>
                  <a:lnTo>
                    <a:pt x="2850" y="50001"/>
                  </a:lnTo>
                  <a:lnTo>
                    <a:pt x="0" y="35992"/>
                  </a:lnTo>
                  <a:lnTo>
                    <a:pt x="2850" y="21983"/>
                  </a:lnTo>
                  <a:lnTo>
                    <a:pt x="10625" y="10542"/>
                  </a:lnTo>
                  <a:lnTo>
                    <a:pt x="22156" y="2828"/>
                  </a:lnTo>
                  <a:lnTo>
                    <a:pt x="36275" y="0"/>
                  </a:lnTo>
                  <a:lnTo>
                    <a:pt x="50394" y="2828"/>
                  </a:lnTo>
                  <a:lnTo>
                    <a:pt x="61923" y="10542"/>
                  </a:lnTo>
                  <a:lnTo>
                    <a:pt x="69695" y="21983"/>
                  </a:lnTo>
                  <a:lnTo>
                    <a:pt x="72545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6953053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6953053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6962771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2771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02458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6"/>
                  </a:lnTo>
                  <a:lnTo>
                    <a:pt x="0" y="36308"/>
                  </a:lnTo>
                  <a:lnTo>
                    <a:pt x="2875" y="50444"/>
                  </a:lnTo>
                  <a:lnTo>
                    <a:pt x="10718" y="61987"/>
                  </a:lnTo>
                  <a:lnTo>
                    <a:pt x="22350" y="69768"/>
                  </a:lnTo>
                  <a:lnTo>
                    <a:pt x="36594" y="72622"/>
                  </a:lnTo>
                  <a:lnTo>
                    <a:pt x="50841" y="69768"/>
                  </a:lnTo>
                  <a:lnTo>
                    <a:pt x="62475" y="61987"/>
                  </a:lnTo>
                  <a:lnTo>
                    <a:pt x="70318" y="50444"/>
                  </a:lnTo>
                  <a:lnTo>
                    <a:pt x="73194" y="36308"/>
                  </a:lnTo>
                  <a:lnTo>
                    <a:pt x="70318" y="22176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02458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08"/>
                  </a:moveTo>
                  <a:lnTo>
                    <a:pt x="70318" y="50444"/>
                  </a:lnTo>
                  <a:lnTo>
                    <a:pt x="62475" y="61987"/>
                  </a:lnTo>
                  <a:lnTo>
                    <a:pt x="50841" y="69768"/>
                  </a:lnTo>
                  <a:lnTo>
                    <a:pt x="36594" y="72622"/>
                  </a:lnTo>
                  <a:lnTo>
                    <a:pt x="22350" y="69768"/>
                  </a:lnTo>
                  <a:lnTo>
                    <a:pt x="10718" y="61987"/>
                  </a:lnTo>
                  <a:lnTo>
                    <a:pt x="2875" y="50444"/>
                  </a:lnTo>
                  <a:lnTo>
                    <a:pt x="0" y="36308"/>
                  </a:lnTo>
                  <a:lnTo>
                    <a:pt x="2875" y="22176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6"/>
                  </a:lnTo>
                  <a:lnTo>
                    <a:pt x="73194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85039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3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85039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3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94758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6894758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34443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5" y="0"/>
                  </a:moveTo>
                  <a:lnTo>
                    <a:pt x="22351" y="2853"/>
                  </a:lnTo>
                  <a:lnTo>
                    <a:pt x="10719" y="10635"/>
                  </a:lnTo>
                  <a:lnTo>
                    <a:pt x="2876" y="22176"/>
                  </a:lnTo>
                  <a:lnTo>
                    <a:pt x="0" y="36308"/>
                  </a:lnTo>
                  <a:lnTo>
                    <a:pt x="2876" y="50444"/>
                  </a:lnTo>
                  <a:lnTo>
                    <a:pt x="10719" y="61987"/>
                  </a:lnTo>
                  <a:lnTo>
                    <a:pt x="22351" y="69768"/>
                  </a:lnTo>
                  <a:lnTo>
                    <a:pt x="36595" y="72622"/>
                  </a:lnTo>
                  <a:lnTo>
                    <a:pt x="50842" y="69768"/>
                  </a:lnTo>
                  <a:lnTo>
                    <a:pt x="62476" y="61987"/>
                  </a:lnTo>
                  <a:lnTo>
                    <a:pt x="70319" y="50444"/>
                  </a:lnTo>
                  <a:lnTo>
                    <a:pt x="73195" y="36308"/>
                  </a:lnTo>
                  <a:lnTo>
                    <a:pt x="70319" y="22176"/>
                  </a:lnTo>
                  <a:lnTo>
                    <a:pt x="62476" y="10635"/>
                  </a:lnTo>
                  <a:lnTo>
                    <a:pt x="50842" y="2853"/>
                  </a:lnTo>
                  <a:lnTo>
                    <a:pt x="365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34443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5" y="36308"/>
                  </a:moveTo>
                  <a:lnTo>
                    <a:pt x="70319" y="50444"/>
                  </a:lnTo>
                  <a:lnTo>
                    <a:pt x="62476" y="61987"/>
                  </a:lnTo>
                  <a:lnTo>
                    <a:pt x="50842" y="69768"/>
                  </a:lnTo>
                  <a:lnTo>
                    <a:pt x="36595" y="72622"/>
                  </a:lnTo>
                  <a:lnTo>
                    <a:pt x="22351" y="69768"/>
                  </a:lnTo>
                  <a:lnTo>
                    <a:pt x="10719" y="61987"/>
                  </a:lnTo>
                  <a:lnTo>
                    <a:pt x="2876" y="50444"/>
                  </a:lnTo>
                  <a:lnTo>
                    <a:pt x="0" y="36308"/>
                  </a:lnTo>
                  <a:lnTo>
                    <a:pt x="2876" y="22176"/>
                  </a:lnTo>
                  <a:lnTo>
                    <a:pt x="10719" y="10635"/>
                  </a:lnTo>
                  <a:lnTo>
                    <a:pt x="22351" y="2853"/>
                  </a:lnTo>
                  <a:lnTo>
                    <a:pt x="36595" y="0"/>
                  </a:lnTo>
                  <a:lnTo>
                    <a:pt x="50842" y="2853"/>
                  </a:lnTo>
                  <a:lnTo>
                    <a:pt x="62476" y="10635"/>
                  </a:lnTo>
                  <a:lnTo>
                    <a:pt x="70319" y="22176"/>
                  </a:lnTo>
                  <a:lnTo>
                    <a:pt x="73195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E4BFD4-1DDB-481E-AB66-9C2D44567C46}"/>
              </a:ext>
            </a:extLst>
          </p:cNvPr>
          <p:cNvSpPr/>
          <p:nvPr/>
        </p:nvSpPr>
        <p:spPr>
          <a:xfrm>
            <a:off x="213224" y="19937"/>
            <a:ext cx="6558175" cy="101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7" b="1" dirty="0">
                <a:latin typeface="Arial" panose="020B0604020202020204" pitchFamily="34" charset="0"/>
              </a:rPr>
              <a:t>Example: </a:t>
            </a:r>
            <a:r>
              <a:rPr lang="en-US" sz="2007" dirty="0">
                <a:latin typeface="Arial" panose="020B0604020202020204" pitchFamily="34" charset="0"/>
              </a:rPr>
              <a:t>Make 1L of a 0.2M phosphate buffer with a pH = 8.0. </a:t>
            </a:r>
            <a:r>
              <a:rPr lang="en-US" sz="2007" dirty="0" err="1">
                <a:latin typeface="Arial" panose="020B0604020202020204" pitchFamily="34" charset="0"/>
              </a:rPr>
              <a:t>pKa</a:t>
            </a:r>
            <a:r>
              <a:rPr lang="en-US" sz="2007" dirty="0">
                <a:latin typeface="Arial" panose="020B0604020202020204" pitchFamily="34" charset="0"/>
              </a:rPr>
              <a:t>  values are 2.1, 7.2, and 12.7 for phosphoric acid.</a:t>
            </a:r>
          </a:p>
        </p:txBody>
      </p:sp>
      <p:pic>
        <p:nvPicPr>
          <p:cNvPr id="138" name="Picture 13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90EABF-DEE0-EF51-96C9-136A924FD3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75" y="5242719"/>
            <a:ext cx="1308323" cy="1588520"/>
          </a:xfrm>
          <a:prstGeom prst="rect">
            <a:avLst/>
          </a:prstGeom>
        </p:spPr>
      </p:pic>
      <p:sp>
        <p:nvSpPr>
          <p:cNvPr id="142" name="Date Placeholder 141">
            <a:extLst>
              <a:ext uri="{FF2B5EF4-FFF2-40B4-BE49-F238E27FC236}">
                <a16:creationId xmlns:a16="http://schemas.microsoft.com/office/drawing/2014/main" id="{755294FB-2F62-21CB-0328-19B9D06579D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3FAB31E-522A-4610-B837-53F9FC57BB2B}" type="datetime1">
              <a:rPr lang="en-US" smtClean="0"/>
              <a:t>8/26/2024</a:t>
            </a:fld>
            <a:endParaRPr lang="en-US"/>
          </a:p>
        </p:txBody>
      </p:sp>
      <p:sp>
        <p:nvSpPr>
          <p:cNvPr id="143" name="Footer Placeholder 142">
            <a:extLst>
              <a:ext uri="{FF2B5EF4-FFF2-40B4-BE49-F238E27FC236}">
                <a16:creationId xmlns:a16="http://schemas.microsoft.com/office/drawing/2014/main" id="{C555177F-D47E-41D4-121B-AC66F823E44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44" name="Slide Number Placeholder 143">
            <a:extLst>
              <a:ext uri="{FF2B5EF4-FFF2-40B4-BE49-F238E27FC236}">
                <a16:creationId xmlns:a16="http://schemas.microsoft.com/office/drawing/2014/main" id="{7DF4FA51-C74E-9AB9-69E1-167536EE8E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5260B41-8AFE-F578-6B1A-90BD8F057569}"/>
                  </a:ext>
                </a:extLst>
              </p14:cNvPr>
              <p14:cNvContentPartPr/>
              <p14:nvPr/>
            </p14:nvContentPartPr>
            <p14:xfrm>
              <a:off x="333545" y="331761"/>
              <a:ext cx="1002960" cy="3992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5260B41-8AFE-F578-6B1A-90BD8F0575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4545" y="323121"/>
                <a:ext cx="10206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60B2803-DB1E-20C4-7E9F-08A34CB427AD}"/>
                  </a:ext>
                </a:extLst>
              </p14:cNvPr>
              <p14:cNvContentPartPr/>
              <p14:nvPr/>
            </p14:nvContentPartPr>
            <p14:xfrm>
              <a:off x="11166305" y="3532881"/>
              <a:ext cx="122760" cy="1155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60B2803-DB1E-20C4-7E9F-08A34CB427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57665" y="3524241"/>
                <a:ext cx="14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0219396-7950-14E2-287A-65CCCA8C2730}"/>
                  </a:ext>
                </a:extLst>
              </p14:cNvPr>
              <p14:cNvContentPartPr/>
              <p14:nvPr/>
            </p14:nvContentPartPr>
            <p14:xfrm>
              <a:off x="9898385" y="1532361"/>
              <a:ext cx="104040" cy="33138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0219396-7950-14E2-287A-65CCCA8C27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89385" y="1523721"/>
                <a:ext cx="121680" cy="33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DDDE6D9-4E00-8BD2-41A9-9C73339E1DA3}"/>
                  </a:ext>
                </a:extLst>
              </p14:cNvPr>
              <p14:cNvContentPartPr/>
              <p14:nvPr/>
            </p14:nvContentPartPr>
            <p14:xfrm>
              <a:off x="11371865" y="1505001"/>
              <a:ext cx="178200" cy="3715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DDDE6D9-4E00-8BD2-41A9-9C73339E1D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62865" y="1496361"/>
                <a:ext cx="195840" cy="37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F24E2EE-86B8-177A-2BB1-39AD31C0EF9D}"/>
                  </a:ext>
                </a:extLst>
              </p14:cNvPr>
              <p14:cNvContentPartPr/>
              <p14:nvPr/>
            </p14:nvContentPartPr>
            <p14:xfrm>
              <a:off x="1011785" y="5149641"/>
              <a:ext cx="1238760" cy="4449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F24E2EE-86B8-177A-2BB1-39AD31C0EF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3145" y="5140641"/>
                <a:ext cx="12564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1B9394A-FD44-CDEB-745B-34D3BE151511}"/>
                  </a:ext>
                </a:extLst>
              </p14:cNvPr>
              <p14:cNvContentPartPr/>
              <p14:nvPr/>
            </p14:nvContentPartPr>
            <p14:xfrm>
              <a:off x="937985" y="5966841"/>
              <a:ext cx="1338840" cy="3124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1B9394A-FD44-CDEB-745B-34D3BE1515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28985" y="5957841"/>
                <a:ext cx="1356480" cy="33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04" y="289618"/>
            <a:ext cx="6885023" cy="1669211"/>
          </a:xfrm>
          <a:prstGeom prst="rect">
            <a:avLst/>
          </a:prstGeom>
        </p:spPr>
        <p:txBody>
          <a:bodyPr vert="horz" wrap="square" lIns="0" tIns="8922" rIns="0" bIns="0" rtlCol="0">
            <a:spAutoFit/>
          </a:bodyPr>
          <a:lstStyle/>
          <a:p>
            <a:pPr>
              <a:spcBef>
                <a:spcPts val="30"/>
              </a:spcBef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Methods ii &amp; iii may require adjustments to equivalents due to additional equivalence points/buffer regions that have to be crossed to get to the desired </a:t>
            </a:r>
            <a:r>
              <a:rPr lang="en-US" sz="2007" dirty="0" err="1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7083">
              <a:spcBef>
                <a:spcPts val="913"/>
              </a:spcBef>
              <a:tabLst>
                <a:tab pos="4014265" algn="l"/>
              </a:tabLst>
            </a:pPr>
            <a:r>
              <a:rPr sz="2007" spc="-5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spc="-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HA</a:t>
            </a:r>
            <a:r>
              <a:rPr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007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0.137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         </a:t>
            </a:r>
            <a:r>
              <a:rPr sz="2007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00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00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dirty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sz="2007" spc="-17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7" spc="-5" dirty="0">
                <a:solidFill>
                  <a:srgbClr val="FF0000"/>
                </a:solidFill>
                <a:latin typeface="Comic Sans MS"/>
                <a:cs typeface="Comic Sans MS"/>
              </a:rPr>
              <a:t>0.863</a:t>
            </a:r>
            <a:endParaRPr lang="en-US" sz="2007" spc="-5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65799" y="1344967"/>
            <a:ext cx="5958900" cy="5585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64" dirty="0">
              <a:latin typeface="Arial" panose="020B0604020202020204" pitchFamily="34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08AB2FF-5E6E-45D5-8618-820DCC0C4495}"/>
              </a:ext>
            </a:extLst>
          </p:cNvPr>
          <p:cNvGrpSpPr/>
          <p:nvPr/>
        </p:nvGrpSpPr>
        <p:grpSpPr>
          <a:xfrm>
            <a:off x="7970425" y="557689"/>
            <a:ext cx="4962374" cy="708705"/>
            <a:chOff x="6682408" y="556346"/>
            <a:chExt cx="3379078" cy="564520"/>
          </a:xfrm>
        </p:grpSpPr>
        <p:sp>
          <p:nvSpPr>
            <p:cNvPr id="4" name="object 4"/>
            <p:cNvSpPr/>
            <p:nvPr/>
          </p:nvSpPr>
          <p:spPr>
            <a:xfrm>
              <a:off x="7231479" y="713844"/>
              <a:ext cx="77061" cy="765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729053" y="713844"/>
              <a:ext cx="77029" cy="765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226580" y="713844"/>
              <a:ext cx="77094" cy="765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724172" y="713844"/>
              <a:ext cx="77029" cy="765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221765" y="713844"/>
              <a:ext cx="77029" cy="765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719293" y="713844"/>
              <a:ext cx="77094" cy="765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179868" y="556346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77299" y="556346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174762" y="556347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672224" y="556347"/>
              <a:ext cx="394335" cy="563880"/>
            </a:xfrm>
            <a:custGeom>
              <a:avLst/>
              <a:gdLst/>
              <a:ahLst/>
              <a:cxnLst/>
              <a:rect l="l" t="t" r="r" b="b"/>
              <a:pathLst>
                <a:path w="394334" h="563880">
                  <a:moveTo>
                    <a:pt x="0" y="563636"/>
                  </a:moveTo>
                  <a:lnTo>
                    <a:pt x="393822" y="563636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169687" y="556351"/>
              <a:ext cx="394335" cy="564515"/>
            </a:xfrm>
            <a:custGeom>
              <a:avLst/>
              <a:gdLst/>
              <a:ahLst/>
              <a:cxnLst/>
              <a:rect l="l" t="t" r="r" b="b"/>
              <a:pathLst>
                <a:path w="394334" h="564515">
                  <a:moveTo>
                    <a:pt x="0" y="564273"/>
                  </a:moveTo>
                  <a:lnTo>
                    <a:pt x="393822" y="564274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4273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667151" y="556351"/>
              <a:ext cx="394335" cy="564515"/>
            </a:xfrm>
            <a:custGeom>
              <a:avLst/>
              <a:gdLst/>
              <a:ahLst/>
              <a:cxnLst/>
              <a:rect l="l" t="t" r="r" b="b"/>
              <a:pathLst>
                <a:path w="394334" h="564515">
                  <a:moveTo>
                    <a:pt x="0" y="564273"/>
                  </a:moveTo>
                  <a:lnTo>
                    <a:pt x="393822" y="564274"/>
                  </a:lnTo>
                  <a:lnTo>
                    <a:pt x="393822" y="0"/>
                  </a:lnTo>
                  <a:lnTo>
                    <a:pt x="0" y="0"/>
                  </a:lnTo>
                  <a:lnTo>
                    <a:pt x="0" y="564273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41379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394" y="69157"/>
                  </a:lnTo>
                  <a:lnTo>
                    <a:pt x="61931" y="61443"/>
                  </a:lnTo>
                  <a:lnTo>
                    <a:pt x="69719" y="50002"/>
                  </a:lnTo>
                  <a:lnTo>
                    <a:pt x="72577" y="35992"/>
                  </a:lnTo>
                  <a:lnTo>
                    <a:pt x="69719" y="21983"/>
                  </a:lnTo>
                  <a:lnTo>
                    <a:pt x="61931" y="10542"/>
                  </a:lnTo>
                  <a:lnTo>
                    <a:pt x="50394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41379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19" y="50002"/>
                  </a:lnTo>
                  <a:lnTo>
                    <a:pt x="61931" y="61443"/>
                  </a:lnTo>
                  <a:lnTo>
                    <a:pt x="5039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2"/>
                  </a:lnTo>
                  <a:lnTo>
                    <a:pt x="69719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1139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23" y="0"/>
                  </a:moveTo>
                  <a:lnTo>
                    <a:pt x="22128" y="2828"/>
                  </a:lnTo>
                  <a:lnTo>
                    <a:pt x="10613" y="10542"/>
                  </a:lnTo>
                  <a:lnTo>
                    <a:pt x="2848" y="21983"/>
                  </a:lnTo>
                  <a:lnTo>
                    <a:pt x="0" y="35992"/>
                  </a:lnTo>
                  <a:lnTo>
                    <a:pt x="2848" y="50002"/>
                  </a:lnTo>
                  <a:lnTo>
                    <a:pt x="10614" y="61443"/>
                  </a:lnTo>
                  <a:lnTo>
                    <a:pt x="22128" y="69157"/>
                  </a:lnTo>
                  <a:lnTo>
                    <a:pt x="36224" y="71985"/>
                  </a:lnTo>
                  <a:lnTo>
                    <a:pt x="50356" y="69157"/>
                  </a:lnTo>
                  <a:lnTo>
                    <a:pt x="61890" y="61443"/>
                  </a:lnTo>
                  <a:lnTo>
                    <a:pt x="69663" y="50002"/>
                  </a:lnTo>
                  <a:lnTo>
                    <a:pt x="72512" y="35992"/>
                  </a:lnTo>
                  <a:lnTo>
                    <a:pt x="69663" y="21983"/>
                  </a:lnTo>
                  <a:lnTo>
                    <a:pt x="61890" y="10542"/>
                  </a:lnTo>
                  <a:lnTo>
                    <a:pt x="50356" y="2828"/>
                  </a:lnTo>
                  <a:lnTo>
                    <a:pt x="3622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91139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3" y="50002"/>
                  </a:lnTo>
                  <a:lnTo>
                    <a:pt x="61890" y="61443"/>
                  </a:lnTo>
                  <a:lnTo>
                    <a:pt x="50356" y="69157"/>
                  </a:lnTo>
                  <a:lnTo>
                    <a:pt x="36224" y="71985"/>
                  </a:lnTo>
                  <a:lnTo>
                    <a:pt x="22128" y="69157"/>
                  </a:lnTo>
                  <a:lnTo>
                    <a:pt x="10614" y="61443"/>
                  </a:lnTo>
                  <a:lnTo>
                    <a:pt x="2848" y="50002"/>
                  </a:lnTo>
                  <a:lnTo>
                    <a:pt x="0" y="35992"/>
                  </a:lnTo>
                  <a:lnTo>
                    <a:pt x="2848" y="21983"/>
                  </a:lnTo>
                  <a:lnTo>
                    <a:pt x="10613" y="10542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2"/>
                  </a:lnTo>
                  <a:lnTo>
                    <a:pt x="69663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408920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421" y="69157"/>
                  </a:lnTo>
                  <a:lnTo>
                    <a:pt x="61955" y="61443"/>
                  </a:lnTo>
                  <a:lnTo>
                    <a:pt x="69728" y="50002"/>
                  </a:lnTo>
                  <a:lnTo>
                    <a:pt x="72577" y="35992"/>
                  </a:lnTo>
                  <a:lnTo>
                    <a:pt x="69728" y="21983"/>
                  </a:lnTo>
                  <a:lnTo>
                    <a:pt x="61955" y="10542"/>
                  </a:lnTo>
                  <a:lnTo>
                    <a:pt x="50421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408920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2"/>
                  </a:lnTo>
                  <a:lnTo>
                    <a:pt x="61955" y="61443"/>
                  </a:lnTo>
                  <a:lnTo>
                    <a:pt x="50421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90651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56" y="2828"/>
                  </a:lnTo>
                  <a:lnTo>
                    <a:pt x="10622" y="10542"/>
                  </a:lnTo>
                  <a:lnTo>
                    <a:pt x="2849" y="21983"/>
                  </a:lnTo>
                  <a:lnTo>
                    <a:pt x="0" y="35992"/>
                  </a:lnTo>
                  <a:lnTo>
                    <a:pt x="2849" y="50002"/>
                  </a:lnTo>
                  <a:lnTo>
                    <a:pt x="10622" y="61443"/>
                  </a:lnTo>
                  <a:lnTo>
                    <a:pt x="22156" y="69157"/>
                  </a:lnTo>
                  <a:lnTo>
                    <a:pt x="36288" y="71985"/>
                  </a:lnTo>
                  <a:lnTo>
                    <a:pt x="50384" y="69157"/>
                  </a:lnTo>
                  <a:lnTo>
                    <a:pt x="61898" y="61443"/>
                  </a:lnTo>
                  <a:lnTo>
                    <a:pt x="69664" y="50002"/>
                  </a:lnTo>
                  <a:lnTo>
                    <a:pt x="72512" y="35992"/>
                  </a:lnTo>
                  <a:lnTo>
                    <a:pt x="69664" y="21983"/>
                  </a:lnTo>
                  <a:lnTo>
                    <a:pt x="61898" y="10542"/>
                  </a:lnTo>
                  <a:lnTo>
                    <a:pt x="50384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90651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2"/>
                  </a:lnTo>
                  <a:lnTo>
                    <a:pt x="61898" y="61443"/>
                  </a:lnTo>
                  <a:lnTo>
                    <a:pt x="5038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40403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88" y="0"/>
                  </a:moveTo>
                  <a:lnTo>
                    <a:pt x="22183" y="2828"/>
                  </a:lnTo>
                  <a:lnTo>
                    <a:pt x="10646" y="10542"/>
                  </a:lnTo>
                  <a:lnTo>
                    <a:pt x="2858" y="21983"/>
                  </a:lnTo>
                  <a:lnTo>
                    <a:pt x="0" y="35992"/>
                  </a:lnTo>
                  <a:lnTo>
                    <a:pt x="2858" y="50002"/>
                  </a:lnTo>
                  <a:lnTo>
                    <a:pt x="10646" y="61443"/>
                  </a:lnTo>
                  <a:lnTo>
                    <a:pt x="22183" y="69157"/>
                  </a:lnTo>
                  <a:lnTo>
                    <a:pt x="36288" y="71985"/>
                  </a:lnTo>
                  <a:lnTo>
                    <a:pt x="50421" y="69157"/>
                  </a:lnTo>
                  <a:lnTo>
                    <a:pt x="61955" y="61443"/>
                  </a:lnTo>
                  <a:lnTo>
                    <a:pt x="69728" y="50002"/>
                  </a:lnTo>
                  <a:lnTo>
                    <a:pt x="72577" y="35992"/>
                  </a:lnTo>
                  <a:lnTo>
                    <a:pt x="69728" y="21983"/>
                  </a:lnTo>
                  <a:lnTo>
                    <a:pt x="61955" y="10542"/>
                  </a:lnTo>
                  <a:lnTo>
                    <a:pt x="50421" y="2828"/>
                  </a:lnTo>
                  <a:lnTo>
                    <a:pt x="362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404039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2"/>
                  </a:lnTo>
                  <a:lnTo>
                    <a:pt x="61955" y="61443"/>
                  </a:lnTo>
                  <a:lnTo>
                    <a:pt x="50421" y="69157"/>
                  </a:lnTo>
                  <a:lnTo>
                    <a:pt x="36288" y="71985"/>
                  </a:lnTo>
                  <a:lnTo>
                    <a:pt x="22183" y="69157"/>
                  </a:lnTo>
                  <a:lnTo>
                    <a:pt x="10646" y="61443"/>
                  </a:lnTo>
                  <a:lnTo>
                    <a:pt x="2858" y="50002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901632" y="611988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2"/>
                  </a:lnTo>
                  <a:lnTo>
                    <a:pt x="61898" y="61443"/>
                  </a:lnTo>
                  <a:lnTo>
                    <a:pt x="50384" y="69157"/>
                  </a:lnTo>
                  <a:lnTo>
                    <a:pt x="36288" y="71985"/>
                  </a:lnTo>
                  <a:lnTo>
                    <a:pt x="22156" y="69157"/>
                  </a:lnTo>
                  <a:lnTo>
                    <a:pt x="10622" y="61443"/>
                  </a:lnTo>
                  <a:lnTo>
                    <a:pt x="2849" y="50002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423536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1"/>
                  </a:lnTo>
                  <a:lnTo>
                    <a:pt x="61898" y="61440"/>
                  </a:lnTo>
                  <a:lnTo>
                    <a:pt x="5038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921064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1"/>
                  </a:lnTo>
                  <a:lnTo>
                    <a:pt x="61955" y="61440"/>
                  </a:lnTo>
                  <a:lnTo>
                    <a:pt x="50421" y="69151"/>
                  </a:lnTo>
                  <a:lnTo>
                    <a:pt x="36288" y="71979"/>
                  </a:lnTo>
                  <a:lnTo>
                    <a:pt x="22183" y="69151"/>
                  </a:lnTo>
                  <a:lnTo>
                    <a:pt x="10646" y="61440"/>
                  </a:lnTo>
                  <a:lnTo>
                    <a:pt x="2858" y="50001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418657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4" y="50001"/>
                  </a:lnTo>
                  <a:lnTo>
                    <a:pt x="61898" y="61440"/>
                  </a:lnTo>
                  <a:lnTo>
                    <a:pt x="5038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2"/>
                  </a:lnTo>
                  <a:lnTo>
                    <a:pt x="69664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916185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28" y="50001"/>
                  </a:lnTo>
                  <a:lnTo>
                    <a:pt x="61955" y="61440"/>
                  </a:lnTo>
                  <a:lnTo>
                    <a:pt x="50421" y="69151"/>
                  </a:lnTo>
                  <a:lnTo>
                    <a:pt x="36288" y="71979"/>
                  </a:lnTo>
                  <a:lnTo>
                    <a:pt x="22183" y="69151"/>
                  </a:lnTo>
                  <a:lnTo>
                    <a:pt x="10646" y="61440"/>
                  </a:lnTo>
                  <a:lnTo>
                    <a:pt x="2858" y="50001"/>
                  </a:lnTo>
                  <a:lnTo>
                    <a:pt x="0" y="35992"/>
                  </a:lnTo>
                  <a:lnTo>
                    <a:pt x="2858" y="21983"/>
                  </a:lnTo>
                  <a:lnTo>
                    <a:pt x="10646" y="10542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2"/>
                  </a:lnTo>
                  <a:lnTo>
                    <a:pt x="69728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9413778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92"/>
                  </a:moveTo>
                  <a:lnTo>
                    <a:pt x="69719" y="50001"/>
                  </a:lnTo>
                  <a:lnTo>
                    <a:pt x="61931" y="61440"/>
                  </a:lnTo>
                  <a:lnTo>
                    <a:pt x="50394" y="69151"/>
                  </a:lnTo>
                  <a:lnTo>
                    <a:pt x="36288" y="71979"/>
                  </a:lnTo>
                  <a:lnTo>
                    <a:pt x="22156" y="69151"/>
                  </a:lnTo>
                  <a:lnTo>
                    <a:pt x="10622" y="61440"/>
                  </a:lnTo>
                  <a:lnTo>
                    <a:pt x="2849" y="50001"/>
                  </a:lnTo>
                  <a:lnTo>
                    <a:pt x="0" y="35992"/>
                  </a:lnTo>
                  <a:lnTo>
                    <a:pt x="2849" y="21983"/>
                  </a:lnTo>
                  <a:lnTo>
                    <a:pt x="10622" y="10542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2"/>
                  </a:lnTo>
                  <a:lnTo>
                    <a:pt x="69719" y="21983"/>
                  </a:lnTo>
                  <a:lnTo>
                    <a:pt x="72577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9911370" y="824075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92"/>
                  </a:moveTo>
                  <a:lnTo>
                    <a:pt x="69663" y="50001"/>
                  </a:lnTo>
                  <a:lnTo>
                    <a:pt x="61890" y="61440"/>
                  </a:lnTo>
                  <a:lnTo>
                    <a:pt x="50356" y="69151"/>
                  </a:lnTo>
                  <a:lnTo>
                    <a:pt x="36224" y="71979"/>
                  </a:lnTo>
                  <a:lnTo>
                    <a:pt x="22128" y="69151"/>
                  </a:lnTo>
                  <a:lnTo>
                    <a:pt x="10614" y="61440"/>
                  </a:lnTo>
                  <a:lnTo>
                    <a:pt x="2848" y="50001"/>
                  </a:lnTo>
                  <a:lnTo>
                    <a:pt x="0" y="35992"/>
                  </a:lnTo>
                  <a:lnTo>
                    <a:pt x="2848" y="21983"/>
                  </a:lnTo>
                  <a:lnTo>
                    <a:pt x="10613" y="10542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2"/>
                  </a:lnTo>
                  <a:lnTo>
                    <a:pt x="69663" y="21983"/>
                  </a:lnTo>
                  <a:lnTo>
                    <a:pt x="72512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7000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6" y="69770"/>
                  </a:lnTo>
                  <a:lnTo>
                    <a:pt x="62489" y="61988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4" y="22178"/>
                  </a:lnTo>
                  <a:lnTo>
                    <a:pt x="62489" y="10635"/>
                  </a:lnTo>
                  <a:lnTo>
                    <a:pt x="50846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27000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89" y="61988"/>
                  </a:lnTo>
                  <a:lnTo>
                    <a:pt x="50846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6" y="2853"/>
                  </a:lnTo>
                  <a:lnTo>
                    <a:pt x="62489" y="10635"/>
                  </a:lnTo>
                  <a:lnTo>
                    <a:pt x="7034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76759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8"/>
                  </a:lnTo>
                  <a:lnTo>
                    <a:pt x="22320" y="69770"/>
                  </a:lnTo>
                  <a:lnTo>
                    <a:pt x="36548" y="72623"/>
                  </a:lnTo>
                  <a:lnTo>
                    <a:pt x="50814" y="69770"/>
                  </a:lnTo>
                  <a:lnTo>
                    <a:pt x="62450" y="61988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76759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6512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8"/>
                  </a:lnTo>
                  <a:lnTo>
                    <a:pt x="22375" y="69770"/>
                  </a:lnTo>
                  <a:lnTo>
                    <a:pt x="36613" y="72623"/>
                  </a:lnTo>
                  <a:lnTo>
                    <a:pt x="50851" y="69770"/>
                  </a:lnTo>
                  <a:lnTo>
                    <a:pt x="62491" y="61988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6512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76272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8"/>
                  </a:lnTo>
                  <a:lnTo>
                    <a:pt x="22320" y="69770"/>
                  </a:lnTo>
                  <a:lnTo>
                    <a:pt x="36548" y="72623"/>
                  </a:lnTo>
                  <a:lnTo>
                    <a:pt x="50814" y="69770"/>
                  </a:lnTo>
                  <a:lnTo>
                    <a:pt x="62450" y="61988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76272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926024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9757840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8"/>
                  </a:lnTo>
                  <a:lnTo>
                    <a:pt x="5084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201992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3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201992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3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69956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8"/>
                  </a:lnTo>
                  <a:lnTo>
                    <a:pt x="0" y="36315"/>
                  </a:lnTo>
                  <a:lnTo>
                    <a:pt x="2872" y="50447"/>
                  </a:lnTo>
                  <a:lnTo>
                    <a:pt x="10711" y="61988"/>
                  </a:lnTo>
                  <a:lnTo>
                    <a:pt x="22347" y="69770"/>
                  </a:lnTo>
                  <a:lnTo>
                    <a:pt x="36613" y="72623"/>
                  </a:lnTo>
                  <a:lnTo>
                    <a:pt x="50841" y="69770"/>
                  </a:lnTo>
                  <a:lnTo>
                    <a:pt x="62458" y="61988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69956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8"/>
                  </a:lnTo>
                  <a:lnTo>
                    <a:pt x="5084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197094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54" y="50447"/>
                  </a:lnTo>
                  <a:lnTo>
                    <a:pt x="62515" y="61988"/>
                  </a:lnTo>
                  <a:lnTo>
                    <a:pt x="50879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8694687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47" y="69770"/>
                  </a:lnTo>
                  <a:lnTo>
                    <a:pt x="10711" y="61988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192279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8"/>
                  </a:lnTo>
                  <a:lnTo>
                    <a:pt x="50814" y="69770"/>
                  </a:lnTo>
                  <a:lnTo>
                    <a:pt x="36548" y="72623"/>
                  </a:lnTo>
                  <a:lnTo>
                    <a:pt x="22320" y="69770"/>
                  </a:lnTo>
                  <a:lnTo>
                    <a:pt x="10703" y="61988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9689806" y="781016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8"/>
                  </a:lnTo>
                  <a:lnTo>
                    <a:pt x="50851" y="69770"/>
                  </a:lnTo>
                  <a:lnTo>
                    <a:pt x="36613" y="72623"/>
                  </a:lnTo>
                  <a:lnTo>
                    <a:pt x="22375" y="69770"/>
                  </a:lnTo>
                  <a:lnTo>
                    <a:pt x="10735" y="61988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2635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8"/>
                  </a:lnTo>
                  <a:lnTo>
                    <a:pt x="10625" y="10541"/>
                  </a:lnTo>
                  <a:lnTo>
                    <a:pt x="2850" y="21980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7" y="69150"/>
                  </a:lnTo>
                  <a:lnTo>
                    <a:pt x="61932" y="61436"/>
                  </a:lnTo>
                  <a:lnTo>
                    <a:pt x="69711" y="49996"/>
                  </a:lnTo>
                  <a:lnTo>
                    <a:pt x="72564" y="35986"/>
                  </a:lnTo>
                  <a:lnTo>
                    <a:pt x="69711" y="21980"/>
                  </a:lnTo>
                  <a:lnTo>
                    <a:pt x="61932" y="10541"/>
                  </a:lnTo>
                  <a:lnTo>
                    <a:pt x="50397" y="2828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2635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64" y="35986"/>
                  </a:moveTo>
                  <a:lnTo>
                    <a:pt x="69711" y="49996"/>
                  </a:lnTo>
                  <a:lnTo>
                    <a:pt x="61932" y="61436"/>
                  </a:lnTo>
                  <a:lnTo>
                    <a:pt x="50397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80"/>
                  </a:lnTo>
                  <a:lnTo>
                    <a:pt x="10625" y="10541"/>
                  </a:lnTo>
                  <a:lnTo>
                    <a:pt x="22156" y="2828"/>
                  </a:lnTo>
                  <a:lnTo>
                    <a:pt x="36275" y="0"/>
                  </a:lnTo>
                  <a:lnTo>
                    <a:pt x="50397" y="2828"/>
                  </a:lnTo>
                  <a:lnTo>
                    <a:pt x="61932" y="10541"/>
                  </a:lnTo>
                  <a:lnTo>
                    <a:pt x="69711" y="21980"/>
                  </a:lnTo>
                  <a:lnTo>
                    <a:pt x="72564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76110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4" y="49996"/>
                  </a:lnTo>
                  <a:lnTo>
                    <a:pt x="61898" y="61436"/>
                  </a:lnTo>
                  <a:lnTo>
                    <a:pt x="5038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1"/>
                  </a:lnTo>
                  <a:lnTo>
                    <a:pt x="69664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258636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86"/>
                  </a:moveTo>
                  <a:lnTo>
                    <a:pt x="69728" y="49996"/>
                  </a:lnTo>
                  <a:lnTo>
                    <a:pt x="61955" y="61436"/>
                  </a:lnTo>
                  <a:lnTo>
                    <a:pt x="50421" y="69150"/>
                  </a:lnTo>
                  <a:lnTo>
                    <a:pt x="36288" y="71979"/>
                  </a:lnTo>
                  <a:lnTo>
                    <a:pt x="22183" y="69150"/>
                  </a:lnTo>
                  <a:lnTo>
                    <a:pt x="10646" y="61436"/>
                  </a:lnTo>
                  <a:lnTo>
                    <a:pt x="2858" y="49996"/>
                  </a:lnTo>
                  <a:lnTo>
                    <a:pt x="0" y="35986"/>
                  </a:lnTo>
                  <a:lnTo>
                    <a:pt x="2858" y="21980"/>
                  </a:lnTo>
                  <a:lnTo>
                    <a:pt x="10646" y="10541"/>
                  </a:lnTo>
                  <a:lnTo>
                    <a:pt x="22183" y="2828"/>
                  </a:lnTo>
                  <a:lnTo>
                    <a:pt x="36288" y="0"/>
                  </a:lnTo>
                  <a:lnTo>
                    <a:pt x="50421" y="2828"/>
                  </a:lnTo>
                  <a:lnTo>
                    <a:pt x="61955" y="10541"/>
                  </a:lnTo>
                  <a:lnTo>
                    <a:pt x="69728" y="21980"/>
                  </a:lnTo>
                  <a:lnTo>
                    <a:pt x="72577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756228" y="93526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4" y="49996"/>
                  </a:lnTo>
                  <a:lnTo>
                    <a:pt x="61898" y="61436"/>
                  </a:lnTo>
                  <a:lnTo>
                    <a:pt x="5038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84" y="2828"/>
                  </a:lnTo>
                  <a:lnTo>
                    <a:pt x="61898" y="10541"/>
                  </a:lnTo>
                  <a:lnTo>
                    <a:pt x="69664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9253821" y="935262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12" y="35986"/>
                  </a:moveTo>
                  <a:lnTo>
                    <a:pt x="69663" y="49996"/>
                  </a:lnTo>
                  <a:lnTo>
                    <a:pt x="61890" y="61436"/>
                  </a:lnTo>
                  <a:lnTo>
                    <a:pt x="50356" y="69150"/>
                  </a:lnTo>
                  <a:lnTo>
                    <a:pt x="36224" y="71979"/>
                  </a:lnTo>
                  <a:lnTo>
                    <a:pt x="22128" y="69150"/>
                  </a:lnTo>
                  <a:lnTo>
                    <a:pt x="10614" y="61436"/>
                  </a:lnTo>
                  <a:lnTo>
                    <a:pt x="2848" y="49996"/>
                  </a:lnTo>
                  <a:lnTo>
                    <a:pt x="0" y="35986"/>
                  </a:lnTo>
                  <a:lnTo>
                    <a:pt x="2848" y="21980"/>
                  </a:lnTo>
                  <a:lnTo>
                    <a:pt x="10613" y="10541"/>
                  </a:lnTo>
                  <a:lnTo>
                    <a:pt x="22128" y="2828"/>
                  </a:lnTo>
                  <a:lnTo>
                    <a:pt x="36223" y="0"/>
                  </a:lnTo>
                  <a:lnTo>
                    <a:pt x="50356" y="2828"/>
                  </a:lnTo>
                  <a:lnTo>
                    <a:pt x="61890" y="10541"/>
                  </a:lnTo>
                  <a:lnTo>
                    <a:pt x="69663" y="21980"/>
                  </a:lnTo>
                  <a:lnTo>
                    <a:pt x="72512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9751348" y="935262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77" y="35986"/>
                  </a:moveTo>
                  <a:lnTo>
                    <a:pt x="69719" y="49996"/>
                  </a:lnTo>
                  <a:lnTo>
                    <a:pt x="61931" y="61436"/>
                  </a:lnTo>
                  <a:lnTo>
                    <a:pt x="50394" y="69150"/>
                  </a:lnTo>
                  <a:lnTo>
                    <a:pt x="36288" y="71979"/>
                  </a:lnTo>
                  <a:lnTo>
                    <a:pt x="22156" y="69150"/>
                  </a:lnTo>
                  <a:lnTo>
                    <a:pt x="10622" y="61436"/>
                  </a:lnTo>
                  <a:lnTo>
                    <a:pt x="2849" y="49996"/>
                  </a:lnTo>
                  <a:lnTo>
                    <a:pt x="0" y="35986"/>
                  </a:lnTo>
                  <a:lnTo>
                    <a:pt x="2849" y="21980"/>
                  </a:lnTo>
                  <a:lnTo>
                    <a:pt x="10622" y="10541"/>
                  </a:lnTo>
                  <a:lnTo>
                    <a:pt x="22156" y="2828"/>
                  </a:lnTo>
                  <a:lnTo>
                    <a:pt x="36288" y="0"/>
                  </a:lnTo>
                  <a:lnTo>
                    <a:pt x="50394" y="2828"/>
                  </a:lnTo>
                  <a:lnTo>
                    <a:pt x="61931" y="10541"/>
                  </a:lnTo>
                  <a:lnTo>
                    <a:pt x="69719" y="21980"/>
                  </a:lnTo>
                  <a:lnTo>
                    <a:pt x="72577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450087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450087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94761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445208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942801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440329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937922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45982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6"/>
                  </a:lnTo>
                  <a:lnTo>
                    <a:pt x="0" y="36308"/>
                  </a:lnTo>
                  <a:lnTo>
                    <a:pt x="2871" y="50444"/>
                  </a:lnTo>
                  <a:lnTo>
                    <a:pt x="10703" y="61987"/>
                  </a:lnTo>
                  <a:lnTo>
                    <a:pt x="22320" y="69769"/>
                  </a:lnTo>
                  <a:lnTo>
                    <a:pt x="36548" y="72623"/>
                  </a:lnTo>
                  <a:lnTo>
                    <a:pt x="50814" y="69769"/>
                  </a:lnTo>
                  <a:lnTo>
                    <a:pt x="62450" y="61987"/>
                  </a:lnTo>
                  <a:lnTo>
                    <a:pt x="70289" y="50444"/>
                  </a:lnTo>
                  <a:lnTo>
                    <a:pt x="73162" y="36308"/>
                  </a:lnTo>
                  <a:lnTo>
                    <a:pt x="70289" y="22176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45982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957353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957353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845494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6"/>
                  </a:lnTo>
                  <a:lnTo>
                    <a:pt x="0" y="36308"/>
                  </a:lnTo>
                  <a:lnTo>
                    <a:pt x="2871" y="50444"/>
                  </a:lnTo>
                  <a:lnTo>
                    <a:pt x="10703" y="61987"/>
                  </a:lnTo>
                  <a:lnTo>
                    <a:pt x="22320" y="69769"/>
                  </a:lnTo>
                  <a:lnTo>
                    <a:pt x="36548" y="72623"/>
                  </a:lnTo>
                  <a:lnTo>
                    <a:pt x="50814" y="69769"/>
                  </a:lnTo>
                  <a:lnTo>
                    <a:pt x="62450" y="61987"/>
                  </a:lnTo>
                  <a:lnTo>
                    <a:pt x="70289" y="50444"/>
                  </a:lnTo>
                  <a:lnTo>
                    <a:pt x="73162" y="36308"/>
                  </a:lnTo>
                  <a:lnTo>
                    <a:pt x="70289" y="22176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454946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952474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8952474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9450066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9947594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29980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58" y="2853"/>
                  </a:lnTo>
                  <a:lnTo>
                    <a:pt x="10721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21" y="61989"/>
                  </a:lnTo>
                  <a:lnTo>
                    <a:pt x="22358" y="69772"/>
                  </a:lnTo>
                  <a:lnTo>
                    <a:pt x="36613" y="72626"/>
                  </a:lnTo>
                  <a:lnTo>
                    <a:pt x="50841" y="69772"/>
                  </a:lnTo>
                  <a:lnTo>
                    <a:pt x="62458" y="61989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29980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58" y="69772"/>
                  </a:lnTo>
                  <a:lnTo>
                    <a:pt x="10721" y="61989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21" y="10635"/>
                  </a:lnTo>
                  <a:lnTo>
                    <a:pt x="22358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797396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9"/>
                  </a:lnTo>
                  <a:lnTo>
                    <a:pt x="22320" y="69772"/>
                  </a:lnTo>
                  <a:lnTo>
                    <a:pt x="36548" y="72626"/>
                  </a:lnTo>
                  <a:lnTo>
                    <a:pt x="50814" y="69772"/>
                  </a:lnTo>
                  <a:lnTo>
                    <a:pt x="62450" y="61989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797396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829492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51" y="69772"/>
                  </a:lnTo>
                  <a:lnTo>
                    <a:pt x="62491" y="61989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8294924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8792517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48" y="0"/>
                  </a:moveTo>
                  <a:lnTo>
                    <a:pt x="22320" y="2853"/>
                  </a:lnTo>
                  <a:lnTo>
                    <a:pt x="10703" y="10635"/>
                  </a:lnTo>
                  <a:lnTo>
                    <a:pt x="2871" y="22178"/>
                  </a:lnTo>
                  <a:lnTo>
                    <a:pt x="0" y="36315"/>
                  </a:lnTo>
                  <a:lnTo>
                    <a:pt x="2871" y="50447"/>
                  </a:lnTo>
                  <a:lnTo>
                    <a:pt x="10703" y="61989"/>
                  </a:lnTo>
                  <a:lnTo>
                    <a:pt x="22320" y="69772"/>
                  </a:lnTo>
                  <a:lnTo>
                    <a:pt x="36548" y="72626"/>
                  </a:lnTo>
                  <a:lnTo>
                    <a:pt x="50814" y="69772"/>
                  </a:lnTo>
                  <a:lnTo>
                    <a:pt x="62450" y="61989"/>
                  </a:lnTo>
                  <a:lnTo>
                    <a:pt x="70289" y="50447"/>
                  </a:lnTo>
                  <a:lnTo>
                    <a:pt x="73162" y="36315"/>
                  </a:lnTo>
                  <a:lnTo>
                    <a:pt x="70289" y="22178"/>
                  </a:lnTo>
                  <a:lnTo>
                    <a:pt x="62450" y="10635"/>
                  </a:lnTo>
                  <a:lnTo>
                    <a:pt x="50814" y="2853"/>
                  </a:lnTo>
                  <a:lnTo>
                    <a:pt x="36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8792517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9290045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51" y="69772"/>
                  </a:lnTo>
                  <a:lnTo>
                    <a:pt x="62491" y="61989"/>
                  </a:lnTo>
                  <a:lnTo>
                    <a:pt x="70345" y="50447"/>
                  </a:lnTo>
                  <a:lnTo>
                    <a:pt x="73226" y="36315"/>
                  </a:lnTo>
                  <a:lnTo>
                    <a:pt x="70345" y="22178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9290045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9787638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382054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51" y="69769"/>
                  </a:lnTo>
                  <a:lnTo>
                    <a:pt x="62491" y="61987"/>
                  </a:lnTo>
                  <a:lnTo>
                    <a:pt x="70345" y="50444"/>
                  </a:lnTo>
                  <a:lnTo>
                    <a:pt x="73226" y="36308"/>
                  </a:lnTo>
                  <a:lnTo>
                    <a:pt x="70345" y="22176"/>
                  </a:lnTo>
                  <a:lnTo>
                    <a:pt x="62491" y="10635"/>
                  </a:lnTo>
                  <a:lnTo>
                    <a:pt x="5085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382054" y="6769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87964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87964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837717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8874767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9372295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9869888" y="676902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39179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39179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889319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6"/>
                  </a:lnTo>
                  <a:lnTo>
                    <a:pt x="0" y="36308"/>
                  </a:lnTo>
                  <a:lnTo>
                    <a:pt x="2881" y="50444"/>
                  </a:lnTo>
                  <a:lnTo>
                    <a:pt x="10735" y="61987"/>
                  </a:lnTo>
                  <a:lnTo>
                    <a:pt x="22375" y="69769"/>
                  </a:lnTo>
                  <a:lnTo>
                    <a:pt x="36613" y="72623"/>
                  </a:lnTo>
                  <a:lnTo>
                    <a:pt x="50879" y="69769"/>
                  </a:lnTo>
                  <a:lnTo>
                    <a:pt x="62515" y="61987"/>
                  </a:lnTo>
                  <a:lnTo>
                    <a:pt x="70354" y="50444"/>
                  </a:lnTo>
                  <a:lnTo>
                    <a:pt x="73226" y="36308"/>
                  </a:lnTo>
                  <a:lnTo>
                    <a:pt x="70354" y="22176"/>
                  </a:lnTo>
                  <a:lnTo>
                    <a:pt x="62515" y="10635"/>
                  </a:lnTo>
                  <a:lnTo>
                    <a:pt x="50879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7889319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54" y="50444"/>
                  </a:lnTo>
                  <a:lnTo>
                    <a:pt x="62515" y="61987"/>
                  </a:lnTo>
                  <a:lnTo>
                    <a:pt x="50879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38691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6"/>
                  </a:lnTo>
                  <a:lnTo>
                    <a:pt x="0" y="36308"/>
                  </a:lnTo>
                  <a:lnTo>
                    <a:pt x="2872" y="50444"/>
                  </a:lnTo>
                  <a:lnTo>
                    <a:pt x="10711" y="61987"/>
                  </a:lnTo>
                  <a:lnTo>
                    <a:pt x="22347" y="69769"/>
                  </a:lnTo>
                  <a:lnTo>
                    <a:pt x="36613" y="72623"/>
                  </a:lnTo>
                  <a:lnTo>
                    <a:pt x="50841" y="69769"/>
                  </a:lnTo>
                  <a:lnTo>
                    <a:pt x="62458" y="61987"/>
                  </a:lnTo>
                  <a:lnTo>
                    <a:pt x="70290" y="50444"/>
                  </a:lnTo>
                  <a:lnTo>
                    <a:pt x="73162" y="36308"/>
                  </a:lnTo>
                  <a:lnTo>
                    <a:pt x="70290" y="22176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8386912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90" y="50444"/>
                  </a:lnTo>
                  <a:lnTo>
                    <a:pt x="62458" y="61987"/>
                  </a:lnTo>
                  <a:lnTo>
                    <a:pt x="50841" y="69769"/>
                  </a:lnTo>
                  <a:lnTo>
                    <a:pt x="36613" y="72623"/>
                  </a:lnTo>
                  <a:lnTo>
                    <a:pt x="22347" y="69769"/>
                  </a:lnTo>
                  <a:lnTo>
                    <a:pt x="10711" y="61987"/>
                  </a:lnTo>
                  <a:lnTo>
                    <a:pt x="2872" y="50444"/>
                  </a:lnTo>
                  <a:lnTo>
                    <a:pt x="0" y="36308"/>
                  </a:lnTo>
                  <a:lnTo>
                    <a:pt x="2872" y="22176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8884505" y="88898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82033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08"/>
                  </a:moveTo>
                  <a:lnTo>
                    <a:pt x="70345" y="50444"/>
                  </a:lnTo>
                  <a:lnTo>
                    <a:pt x="62491" y="61987"/>
                  </a:lnTo>
                  <a:lnTo>
                    <a:pt x="50851" y="69769"/>
                  </a:lnTo>
                  <a:lnTo>
                    <a:pt x="36613" y="72623"/>
                  </a:lnTo>
                  <a:lnTo>
                    <a:pt x="22375" y="69769"/>
                  </a:lnTo>
                  <a:lnTo>
                    <a:pt x="10735" y="61987"/>
                  </a:lnTo>
                  <a:lnTo>
                    <a:pt x="2881" y="50444"/>
                  </a:lnTo>
                  <a:lnTo>
                    <a:pt x="0" y="36308"/>
                  </a:lnTo>
                  <a:lnTo>
                    <a:pt x="2881" y="22176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6"/>
                  </a:lnTo>
                  <a:lnTo>
                    <a:pt x="73226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9879626" y="88898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08"/>
                  </a:moveTo>
                  <a:lnTo>
                    <a:pt x="70289" y="50444"/>
                  </a:lnTo>
                  <a:lnTo>
                    <a:pt x="62450" y="61987"/>
                  </a:lnTo>
                  <a:lnTo>
                    <a:pt x="50814" y="69769"/>
                  </a:lnTo>
                  <a:lnTo>
                    <a:pt x="36548" y="72623"/>
                  </a:lnTo>
                  <a:lnTo>
                    <a:pt x="22320" y="69769"/>
                  </a:lnTo>
                  <a:lnTo>
                    <a:pt x="10703" y="61987"/>
                  </a:lnTo>
                  <a:lnTo>
                    <a:pt x="2871" y="50444"/>
                  </a:lnTo>
                  <a:lnTo>
                    <a:pt x="0" y="36308"/>
                  </a:lnTo>
                  <a:lnTo>
                    <a:pt x="2871" y="22176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6"/>
                  </a:lnTo>
                  <a:lnTo>
                    <a:pt x="73162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33912" y="713528"/>
              <a:ext cx="77387" cy="768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7231790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9"/>
                  </a:lnTo>
                  <a:lnTo>
                    <a:pt x="22353" y="69772"/>
                  </a:lnTo>
                  <a:lnTo>
                    <a:pt x="36600" y="72626"/>
                  </a:lnTo>
                  <a:lnTo>
                    <a:pt x="50843" y="69772"/>
                  </a:lnTo>
                  <a:lnTo>
                    <a:pt x="62475" y="61989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231790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9"/>
                  </a:lnTo>
                  <a:lnTo>
                    <a:pt x="50843" y="69772"/>
                  </a:lnTo>
                  <a:lnTo>
                    <a:pt x="36600" y="72626"/>
                  </a:lnTo>
                  <a:lnTo>
                    <a:pt x="22353" y="69772"/>
                  </a:lnTo>
                  <a:lnTo>
                    <a:pt x="10719" y="61989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2936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47" y="2853"/>
                  </a:lnTo>
                  <a:lnTo>
                    <a:pt x="10711" y="10635"/>
                  </a:lnTo>
                  <a:lnTo>
                    <a:pt x="2872" y="22178"/>
                  </a:lnTo>
                  <a:lnTo>
                    <a:pt x="0" y="36315"/>
                  </a:lnTo>
                  <a:lnTo>
                    <a:pt x="2872" y="50447"/>
                  </a:lnTo>
                  <a:lnTo>
                    <a:pt x="10711" y="61989"/>
                  </a:lnTo>
                  <a:lnTo>
                    <a:pt x="22347" y="69772"/>
                  </a:lnTo>
                  <a:lnTo>
                    <a:pt x="36613" y="72626"/>
                  </a:lnTo>
                  <a:lnTo>
                    <a:pt x="50841" y="69772"/>
                  </a:lnTo>
                  <a:lnTo>
                    <a:pt x="62458" y="61989"/>
                  </a:lnTo>
                  <a:lnTo>
                    <a:pt x="70290" y="50447"/>
                  </a:lnTo>
                  <a:lnTo>
                    <a:pt x="73162" y="36315"/>
                  </a:lnTo>
                  <a:lnTo>
                    <a:pt x="70290" y="22178"/>
                  </a:lnTo>
                  <a:lnTo>
                    <a:pt x="62458" y="10635"/>
                  </a:lnTo>
                  <a:lnTo>
                    <a:pt x="50841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772936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90" y="50447"/>
                  </a:lnTo>
                  <a:lnTo>
                    <a:pt x="62458" y="61989"/>
                  </a:lnTo>
                  <a:lnTo>
                    <a:pt x="5084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41" y="2853"/>
                  </a:lnTo>
                  <a:lnTo>
                    <a:pt x="62458" y="10635"/>
                  </a:lnTo>
                  <a:lnTo>
                    <a:pt x="70290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26891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13" y="0"/>
                  </a:moveTo>
                  <a:lnTo>
                    <a:pt x="22375" y="2853"/>
                  </a:lnTo>
                  <a:lnTo>
                    <a:pt x="10735" y="10635"/>
                  </a:lnTo>
                  <a:lnTo>
                    <a:pt x="2881" y="22178"/>
                  </a:lnTo>
                  <a:lnTo>
                    <a:pt x="0" y="36315"/>
                  </a:lnTo>
                  <a:lnTo>
                    <a:pt x="2881" y="50447"/>
                  </a:lnTo>
                  <a:lnTo>
                    <a:pt x="10735" y="61989"/>
                  </a:lnTo>
                  <a:lnTo>
                    <a:pt x="22375" y="69772"/>
                  </a:lnTo>
                  <a:lnTo>
                    <a:pt x="36613" y="72626"/>
                  </a:lnTo>
                  <a:lnTo>
                    <a:pt x="50879" y="69772"/>
                  </a:lnTo>
                  <a:lnTo>
                    <a:pt x="62515" y="61989"/>
                  </a:lnTo>
                  <a:lnTo>
                    <a:pt x="70354" y="50447"/>
                  </a:lnTo>
                  <a:lnTo>
                    <a:pt x="73226" y="36315"/>
                  </a:lnTo>
                  <a:lnTo>
                    <a:pt x="70354" y="22178"/>
                  </a:lnTo>
                  <a:lnTo>
                    <a:pt x="62515" y="10635"/>
                  </a:lnTo>
                  <a:lnTo>
                    <a:pt x="50879" y="2853"/>
                  </a:lnTo>
                  <a:lnTo>
                    <a:pt x="3661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26891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54" y="50447"/>
                  </a:lnTo>
                  <a:lnTo>
                    <a:pt x="62515" y="61989"/>
                  </a:lnTo>
                  <a:lnTo>
                    <a:pt x="50879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79" y="2853"/>
                  </a:lnTo>
                  <a:lnTo>
                    <a:pt x="62515" y="10635"/>
                  </a:lnTo>
                  <a:lnTo>
                    <a:pt x="70354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8724483" y="1000168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47" y="69772"/>
                  </a:lnTo>
                  <a:lnTo>
                    <a:pt x="10711" y="61989"/>
                  </a:lnTo>
                  <a:lnTo>
                    <a:pt x="2872" y="50447"/>
                  </a:lnTo>
                  <a:lnTo>
                    <a:pt x="0" y="36315"/>
                  </a:lnTo>
                  <a:lnTo>
                    <a:pt x="2872" y="22178"/>
                  </a:lnTo>
                  <a:lnTo>
                    <a:pt x="10711" y="10635"/>
                  </a:lnTo>
                  <a:lnTo>
                    <a:pt x="22347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9222076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62" y="36315"/>
                  </a:moveTo>
                  <a:lnTo>
                    <a:pt x="70289" y="50447"/>
                  </a:lnTo>
                  <a:lnTo>
                    <a:pt x="62450" y="61989"/>
                  </a:lnTo>
                  <a:lnTo>
                    <a:pt x="50814" y="69772"/>
                  </a:lnTo>
                  <a:lnTo>
                    <a:pt x="36548" y="72626"/>
                  </a:lnTo>
                  <a:lnTo>
                    <a:pt x="22320" y="69772"/>
                  </a:lnTo>
                  <a:lnTo>
                    <a:pt x="10703" y="61989"/>
                  </a:lnTo>
                  <a:lnTo>
                    <a:pt x="2871" y="50447"/>
                  </a:lnTo>
                  <a:lnTo>
                    <a:pt x="0" y="36315"/>
                  </a:lnTo>
                  <a:lnTo>
                    <a:pt x="2871" y="22178"/>
                  </a:lnTo>
                  <a:lnTo>
                    <a:pt x="10703" y="10635"/>
                  </a:lnTo>
                  <a:lnTo>
                    <a:pt x="22320" y="2853"/>
                  </a:lnTo>
                  <a:lnTo>
                    <a:pt x="36548" y="0"/>
                  </a:lnTo>
                  <a:lnTo>
                    <a:pt x="50814" y="2853"/>
                  </a:lnTo>
                  <a:lnTo>
                    <a:pt x="62450" y="10635"/>
                  </a:lnTo>
                  <a:lnTo>
                    <a:pt x="70289" y="22178"/>
                  </a:lnTo>
                  <a:lnTo>
                    <a:pt x="73162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9719604" y="1000169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226" y="36315"/>
                  </a:moveTo>
                  <a:lnTo>
                    <a:pt x="70345" y="50447"/>
                  </a:lnTo>
                  <a:lnTo>
                    <a:pt x="62491" y="61989"/>
                  </a:lnTo>
                  <a:lnTo>
                    <a:pt x="50851" y="69772"/>
                  </a:lnTo>
                  <a:lnTo>
                    <a:pt x="36613" y="72626"/>
                  </a:lnTo>
                  <a:lnTo>
                    <a:pt x="22375" y="69772"/>
                  </a:lnTo>
                  <a:lnTo>
                    <a:pt x="10735" y="61989"/>
                  </a:lnTo>
                  <a:lnTo>
                    <a:pt x="2881" y="50447"/>
                  </a:lnTo>
                  <a:lnTo>
                    <a:pt x="0" y="36315"/>
                  </a:lnTo>
                  <a:lnTo>
                    <a:pt x="2881" y="22178"/>
                  </a:lnTo>
                  <a:lnTo>
                    <a:pt x="10735" y="10635"/>
                  </a:lnTo>
                  <a:lnTo>
                    <a:pt x="22375" y="2853"/>
                  </a:lnTo>
                  <a:lnTo>
                    <a:pt x="36613" y="0"/>
                  </a:lnTo>
                  <a:lnTo>
                    <a:pt x="50851" y="2853"/>
                  </a:lnTo>
                  <a:lnTo>
                    <a:pt x="62491" y="10635"/>
                  </a:lnTo>
                  <a:lnTo>
                    <a:pt x="70345" y="22178"/>
                  </a:lnTo>
                  <a:lnTo>
                    <a:pt x="73226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82408" y="556346"/>
              <a:ext cx="393700" cy="563880"/>
            </a:xfrm>
            <a:custGeom>
              <a:avLst/>
              <a:gdLst/>
              <a:ahLst/>
              <a:cxnLst/>
              <a:rect l="l" t="t" r="r" b="b"/>
              <a:pathLst>
                <a:path w="393700" h="563880">
                  <a:moveTo>
                    <a:pt x="0" y="563636"/>
                  </a:moveTo>
                  <a:lnTo>
                    <a:pt x="393173" y="563636"/>
                  </a:lnTo>
                  <a:lnTo>
                    <a:pt x="393172" y="0"/>
                  </a:lnTo>
                  <a:lnTo>
                    <a:pt x="0" y="0"/>
                  </a:lnTo>
                  <a:lnTo>
                    <a:pt x="0" y="563636"/>
                  </a:lnTo>
                  <a:close/>
                </a:path>
              </a:pathLst>
            </a:custGeom>
            <a:ln w="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6916777" y="612207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7"/>
                  </a:lnTo>
                  <a:lnTo>
                    <a:pt x="10625" y="10539"/>
                  </a:lnTo>
                  <a:lnTo>
                    <a:pt x="2850" y="21977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5" y="69150"/>
                  </a:lnTo>
                  <a:lnTo>
                    <a:pt x="61926" y="61436"/>
                  </a:lnTo>
                  <a:lnTo>
                    <a:pt x="69700" y="49996"/>
                  </a:lnTo>
                  <a:lnTo>
                    <a:pt x="72551" y="35986"/>
                  </a:lnTo>
                  <a:lnTo>
                    <a:pt x="69700" y="21977"/>
                  </a:lnTo>
                  <a:lnTo>
                    <a:pt x="61926" y="10539"/>
                  </a:lnTo>
                  <a:lnTo>
                    <a:pt x="50395" y="2827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16777" y="612207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51" y="35986"/>
                  </a:moveTo>
                  <a:lnTo>
                    <a:pt x="69700" y="49996"/>
                  </a:lnTo>
                  <a:lnTo>
                    <a:pt x="61926" y="61436"/>
                  </a:lnTo>
                  <a:lnTo>
                    <a:pt x="50395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77"/>
                  </a:lnTo>
                  <a:lnTo>
                    <a:pt x="10625" y="10539"/>
                  </a:lnTo>
                  <a:lnTo>
                    <a:pt x="22156" y="2827"/>
                  </a:lnTo>
                  <a:lnTo>
                    <a:pt x="36275" y="0"/>
                  </a:lnTo>
                  <a:lnTo>
                    <a:pt x="50395" y="2827"/>
                  </a:lnTo>
                  <a:lnTo>
                    <a:pt x="61926" y="10539"/>
                  </a:lnTo>
                  <a:lnTo>
                    <a:pt x="69700" y="21977"/>
                  </a:lnTo>
                  <a:lnTo>
                    <a:pt x="72551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26496" y="824293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7"/>
                  </a:lnTo>
                  <a:lnTo>
                    <a:pt x="10625" y="10539"/>
                  </a:lnTo>
                  <a:lnTo>
                    <a:pt x="2850" y="21977"/>
                  </a:lnTo>
                  <a:lnTo>
                    <a:pt x="0" y="35986"/>
                  </a:lnTo>
                  <a:lnTo>
                    <a:pt x="2850" y="49996"/>
                  </a:lnTo>
                  <a:lnTo>
                    <a:pt x="10625" y="61436"/>
                  </a:lnTo>
                  <a:lnTo>
                    <a:pt x="22156" y="69150"/>
                  </a:lnTo>
                  <a:lnTo>
                    <a:pt x="36275" y="71979"/>
                  </a:lnTo>
                  <a:lnTo>
                    <a:pt x="50394" y="69150"/>
                  </a:lnTo>
                  <a:lnTo>
                    <a:pt x="61923" y="61436"/>
                  </a:lnTo>
                  <a:lnTo>
                    <a:pt x="69695" y="49996"/>
                  </a:lnTo>
                  <a:lnTo>
                    <a:pt x="72545" y="35986"/>
                  </a:lnTo>
                  <a:lnTo>
                    <a:pt x="69695" y="21977"/>
                  </a:lnTo>
                  <a:lnTo>
                    <a:pt x="61923" y="10539"/>
                  </a:lnTo>
                  <a:lnTo>
                    <a:pt x="50394" y="2827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6926496" y="824293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45" y="35986"/>
                  </a:moveTo>
                  <a:lnTo>
                    <a:pt x="69695" y="49996"/>
                  </a:lnTo>
                  <a:lnTo>
                    <a:pt x="61923" y="61436"/>
                  </a:lnTo>
                  <a:lnTo>
                    <a:pt x="50394" y="69150"/>
                  </a:lnTo>
                  <a:lnTo>
                    <a:pt x="36275" y="71979"/>
                  </a:lnTo>
                  <a:lnTo>
                    <a:pt x="22156" y="69150"/>
                  </a:lnTo>
                  <a:lnTo>
                    <a:pt x="10625" y="61436"/>
                  </a:lnTo>
                  <a:lnTo>
                    <a:pt x="2850" y="49996"/>
                  </a:lnTo>
                  <a:lnTo>
                    <a:pt x="0" y="35986"/>
                  </a:lnTo>
                  <a:lnTo>
                    <a:pt x="2850" y="21977"/>
                  </a:lnTo>
                  <a:lnTo>
                    <a:pt x="10625" y="10539"/>
                  </a:lnTo>
                  <a:lnTo>
                    <a:pt x="22156" y="2827"/>
                  </a:lnTo>
                  <a:lnTo>
                    <a:pt x="36275" y="0"/>
                  </a:lnTo>
                  <a:lnTo>
                    <a:pt x="50394" y="2827"/>
                  </a:lnTo>
                  <a:lnTo>
                    <a:pt x="61923" y="10539"/>
                  </a:lnTo>
                  <a:lnTo>
                    <a:pt x="69695" y="21977"/>
                  </a:lnTo>
                  <a:lnTo>
                    <a:pt x="72545" y="35986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02173" y="778435"/>
              <a:ext cx="145719" cy="771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6766182" y="93515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36275" y="0"/>
                  </a:moveTo>
                  <a:lnTo>
                    <a:pt x="22156" y="2828"/>
                  </a:lnTo>
                  <a:lnTo>
                    <a:pt x="10625" y="10542"/>
                  </a:lnTo>
                  <a:lnTo>
                    <a:pt x="2850" y="21983"/>
                  </a:lnTo>
                  <a:lnTo>
                    <a:pt x="0" y="35992"/>
                  </a:lnTo>
                  <a:lnTo>
                    <a:pt x="2850" y="50001"/>
                  </a:lnTo>
                  <a:lnTo>
                    <a:pt x="10625" y="61440"/>
                  </a:lnTo>
                  <a:lnTo>
                    <a:pt x="22156" y="69151"/>
                  </a:lnTo>
                  <a:lnTo>
                    <a:pt x="36275" y="71979"/>
                  </a:lnTo>
                  <a:lnTo>
                    <a:pt x="50394" y="69151"/>
                  </a:lnTo>
                  <a:lnTo>
                    <a:pt x="61923" y="61440"/>
                  </a:lnTo>
                  <a:lnTo>
                    <a:pt x="69695" y="50001"/>
                  </a:lnTo>
                  <a:lnTo>
                    <a:pt x="72545" y="35992"/>
                  </a:lnTo>
                  <a:lnTo>
                    <a:pt x="69695" y="21983"/>
                  </a:lnTo>
                  <a:lnTo>
                    <a:pt x="61923" y="10542"/>
                  </a:lnTo>
                  <a:lnTo>
                    <a:pt x="50394" y="2828"/>
                  </a:lnTo>
                  <a:lnTo>
                    <a:pt x="362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66182" y="935151"/>
              <a:ext cx="73025" cy="72390"/>
            </a:xfrm>
            <a:custGeom>
              <a:avLst/>
              <a:gdLst/>
              <a:ahLst/>
              <a:cxnLst/>
              <a:rect l="l" t="t" r="r" b="b"/>
              <a:pathLst>
                <a:path w="73025" h="72390">
                  <a:moveTo>
                    <a:pt x="72545" y="35992"/>
                  </a:moveTo>
                  <a:lnTo>
                    <a:pt x="69695" y="50001"/>
                  </a:lnTo>
                  <a:lnTo>
                    <a:pt x="61923" y="61440"/>
                  </a:lnTo>
                  <a:lnTo>
                    <a:pt x="50394" y="69151"/>
                  </a:lnTo>
                  <a:lnTo>
                    <a:pt x="36275" y="71979"/>
                  </a:lnTo>
                  <a:lnTo>
                    <a:pt x="22156" y="69151"/>
                  </a:lnTo>
                  <a:lnTo>
                    <a:pt x="10625" y="61440"/>
                  </a:lnTo>
                  <a:lnTo>
                    <a:pt x="2850" y="50001"/>
                  </a:lnTo>
                  <a:lnTo>
                    <a:pt x="0" y="35992"/>
                  </a:lnTo>
                  <a:lnTo>
                    <a:pt x="2850" y="21983"/>
                  </a:lnTo>
                  <a:lnTo>
                    <a:pt x="10625" y="10542"/>
                  </a:lnTo>
                  <a:lnTo>
                    <a:pt x="22156" y="2828"/>
                  </a:lnTo>
                  <a:lnTo>
                    <a:pt x="36275" y="0"/>
                  </a:lnTo>
                  <a:lnTo>
                    <a:pt x="50394" y="2828"/>
                  </a:lnTo>
                  <a:lnTo>
                    <a:pt x="61923" y="10542"/>
                  </a:lnTo>
                  <a:lnTo>
                    <a:pt x="69695" y="21983"/>
                  </a:lnTo>
                  <a:lnTo>
                    <a:pt x="72545" y="35992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6953053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6953053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6962771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2771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02458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6"/>
                  </a:lnTo>
                  <a:lnTo>
                    <a:pt x="0" y="36308"/>
                  </a:lnTo>
                  <a:lnTo>
                    <a:pt x="2875" y="50444"/>
                  </a:lnTo>
                  <a:lnTo>
                    <a:pt x="10718" y="61987"/>
                  </a:lnTo>
                  <a:lnTo>
                    <a:pt x="22350" y="69768"/>
                  </a:lnTo>
                  <a:lnTo>
                    <a:pt x="36594" y="72622"/>
                  </a:lnTo>
                  <a:lnTo>
                    <a:pt x="50841" y="69768"/>
                  </a:lnTo>
                  <a:lnTo>
                    <a:pt x="62475" y="61987"/>
                  </a:lnTo>
                  <a:lnTo>
                    <a:pt x="70318" y="50444"/>
                  </a:lnTo>
                  <a:lnTo>
                    <a:pt x="73194" y="36308"/>
                  </a:lnTo>
                  <a:lnTo>
                    <a:pt x="70318" y="22176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02458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08"/>
                  </a:moveTo>
                  <a:lnTo>
                    <a:pt x="70318" y="50444"/>
                  </a:lnTo>
                  <a:lnTo>
                    <a:pt x="62475" y="61987"/>
                  </a:lnTo>
                  <a:lnTo>
                    <a:pt x="50841" y="69768"/>
                  </a:lnTo>
                  <a:lnTo>
                    <a:pt x="36594" y="72622"/>
                  </a:lnTo>
                  <a:lnTo>
                    <a:pt x="22350" y="69768"/>
                  </a:lnTo>
                  <a:lnTo>
                    <a:pt x="10718" y="61987"/>
                  </a:lnTo>
                  <a:lnTo>
                    <a:pt x="2875" y="50444"/>
                  </a:lnTo>
                  <a:lnTo>
                    <a:pt x="0" y="36308"/>
                  </a:lnTo>
                  <a:lnTo>
                    <a:pt x="2875" y="22176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6"/>
                  </a:lnTo>
                  <a:lnTo>
                    <a:pt x="73194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85039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600" y="0"/>
                  </a:moveTo>
                  <a:lnTo>
                    <a:pt x="22353" y="2853"/>
                  </a:lnTo>
                  <a:lnTo>
                    <a:pt x="10719" y="10635"/>
                  </a:lnTo>
                  <a:lnTo>
                    <a:pt x="2876" y="22178"/>
                  </a:lnTo>
                  <a:lnTo>
                    <a:pt x="0" y="36315"/>
                  </a:lnTo>
                  <a:lnTo>
                    <a:pt x="2876" y="50447"/>
                  </a:lnTo>
                  <a:lnTo>
                    <a:pt x="10719" y="61988"/>
                  </a:lnTo>
                  <a:lnTo>
                    <a:pt x="22353" y="69770"/>
                  </a:lnTo>
                  <a:lnTo>
                    <a:pt x="36600" y="72623"/>
                  </a:lnTo>
                  <a:lnTo>
                    <a:pt x="50843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5" y="10635"/>
                  </a:lnTo>
                  <a:lnTo>
                    <a:pt x="50843" y="2853"/>
                  </a:lnTo>
                  <a:lnTo>
                    <a:pt x="36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85039" y="677114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3" y="69770"/>
                  </a:lnTo>
                  <a:lnTo>
                    <a:pt x="36600" y="72623"/>
                  </a:lnTo>
                  <a:lnTo>
                    <a:pt x="22353" y="69770"/>
                  </a:lnTo>
                  <a:lnTo>
                    <a:pt x="10719" y="61988"/>
                  </a:lnTo>
                  <a:lnTo>
                    <a:pt x="2876" y="50447"/>
                  </a:lnTo>
                  <a:lnTo>
                    <a:pt x="0" y="36315"/>
                  </a:lnTo>
                  <a:lnTo>
                    <a:pt x="2876" y="22178"/>
                  </a:lnTo>
                  <a:lnTo>
                    <a:pt x="10719" y="10635"/>
                  </a:lnTo>
                  <a:lnTo>
                    <a:pt x="22353" y="2853"/>
                  </a:lnTo>
                  <a:lnTo>
                    <a:pt x="36600" y="0"/>
                  </a:lnTo>
                  <a:lnTo>
                    <a:pt x="50843" y="2853"/>
                  </a:lnTo>
                  <a:lnTo>
                    <a:pt x="62475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94758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3" y="0"/>
                  </a:moveTo>
                  <a:lnTo>
                    <a:pt x="22350" y="2853"/>
                  </a:lnTo>
                  <a:lnTo>
                    <a:pt x="10718" y="10635"/>
                  </a:lnTo>
                  <a:lnTo>
                    <a:pt x="2875" y="22178"/>
                  </a:lnTo>
                  <a:lnTo>
                    <a:pt x="0" y="36315"/>
                  </a:lnTo>
                  <a:lnTo>
                    <a:pt x="2875" y="50447"/>
                  </a:lnTo>
                  <a:lnTo>
                    <a:pt x="10718" y="61988"/>
                  </a:lnTo>
                  <a:lnTo>
                    <a:pt x="22350" y="69770"/>
                  </a:lnTo>
                  <a:lnTo>
                    <a:pt x="36594" y="72623"/>
                  </a:lnTo>
                  <a:lnTo>
                    <a:pt x="50841" y="69770"/>
                  </a:lnTo>
                  <a:lnTo>
                    <a:pt x="62475" y="61988"/>
                  </a:lnTo>
                  <a:lnTo>
                    <a:pt x="70318" y="50447"/>
                  </a:lnTo>
                  <a:lnTo>
                    <a:pt x="73194" y="36315"/>
                  </a:lnTo>
                  <a:lnTo>
                    <a:pt x="70318" y="22178"/>
                  </a:lnTo>
                  <a:lnTo>
                    <a:pt x="62474" y="10635"/>
                  </a:lnTo>
                  <a:lnTo>
                    <a:pt x="50841" y="2853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6894758" y="889201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4" y="36315"/>
                  </a:moveTo>
                  <a:lnTo>
                    <a:pt x="70318" y="50447"/>
                  </a:lnTo>
                  <a:lnTo>
                    <a:pt x="62475" y="61988"/>
                  </a:lnTo>
                  <a:lnTo>
                    <a:pt x="50841" y="69770"/>
                  </a:lnTo>
                  <a:lnTo>
                    <a:pt x="36594" y="72623"/>
                  </a:lnTo>
                  <a:lnTo>
                    <a:pt x="22350" y="69770"/>
                  </a:lnTo>
                  <a:lnTo>
                    <a:pt x="10718" y="61988"/>
                  </a:lnTo>
                  <a:lnTo>
                    <a:pt x="2875" y="50447"/>
                  </a:lnTo>
                  <a:lnTo>
                    <a:pt x="0" y="36315"/>
                  </a:lnTo>
                  <a:lnTo>
                    <a:pt x="2875" y="22178"/>
                  </a:lnTo>
                  <a:lnTo>
                    <a:pt x="10718" y="10635"/>
                  </a:lnTo>
                  <a:lnTo>
                    <a:pt x="22350" y="2853"/>
                  </a:lnTo>
                  <a:lnTo>
                    <a:pt x="36593" y="0"/>
                  </a:lnTo>
                  <a:lnTo>
                    <a:pt x="50841" y="2853"/>
                  </a:lnTo>
                  <a:lnTo>
                    <a:pt x="62474" y="10635"/>
                  </a:lnTo>
                  <a:lnTo>
                    <a:pt x="70318" y="22178"/>
                  </a:lnTo>
                  <a:lnTo>
                    <a:pt x="73194" y="36315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34443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36595" y="0"/>
                  </a:moveTo>
                  <a:lnTo>
                    <a:pt x="22351" y="2853"/>
                  </a:lnTo>
                  <a:lnTo>
                    <a:pt x="10719" y="10635"/>
                  </a:lnTo>
                  <a:lnTo>
                    <a:pt x="2876" y="22176"/>
                  </a:lnTo>
                  <a:lnTo>
                    <a:pt x="0" y="36308"/>
                  </a:lnTo>
                  <a:lnTo>
                    <a:pt x="2876" y="50444"/>
                  </a:lnTo>
                  <a:lnTo>
                    <a:pt x="10719" y="61987"/>
                  </a:lnTo>
                  <a:lnTo>
                    <a:pt x="22351" y="69768"/>
                  </a:lnTo>
                  <a:lnTo>
                    <a:pt x="36595" y="72622"/>
                  </a:lnTo>
                  <a:lnTo>
                    <a:pt x="50842" y="69768"/>
                  </a:lnTo>
                  <a:lnTo>
                    <a:pt x="62476" y="61987"/>
                  </a:lnTo>
                  <a:lnTo>
                    <a:pt x="70319" y="50444"/>
                  </a:lnTo>
                  <a:lnTo>
                    <a:pt x="73195" y="36308"/>
                  </a:lnTo>
                  <a:lnTo>
                    <a:pt x="70319" y="22176"/>
                  </a:lnTo>
                  <a:lnTo>
                    <a:pt x="62476" y="10635"/>
                  </a:lnTo>
                  <a:lnTo>
                    <a:pt x="50842" y="2853"/>
                  </a:lnTo>
                  <a:lnTo>
                    <a:pt x="365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34443" y="1000065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>
                  <a:moveTo>
                    <a:pt x="73195" y="36308"/>
                  </a:moveTo>
                  <a:lnTo>
                    <a:pt x="70319" y="50444"/>
                  </a:lnTo>
                  <a:lnTo>
                    <a:pt x="62476" y="61987"/>
                  </a:lnTo>
                  <a:lnTo>
                    <a:pt x="50842" y="69768"/>
                  </a:lnTo>
                  <a:lnTo>
                    <a:pt x="36595" y="72622"/>
                  </a:lnTo>
                  <a:lnTo>
                    <a:pt x="22351" y="69768"/>
                  </a:lnTo>
                  <a:lnTo>
                    <a:pt x="10719" y="61987"/>
                  </a:lnTo>
                  <a:lnTo>
                    <a:pt x="2876" y="50444"/>
                  </a:lnTo>
                  <a:lnTo>
                    <a:pt x="0" y="36308"/>
                  </a:lnTo>
                  <a:lnTo>
                    <a:pt x="2876" y="22176"/>
                  </a:lnTo>
                  <a:lnTo>
                    <a:pt x="10719" y="10635"/>
                  </a:lnTo>
                  <a:lnTo>
                    <a:pt x="22351" y="2853"/>
                  </a:lnTo>
                  <a:lnTo>
                    <a:pt x="36595" y="0"/>
                  </a:lnTo>
                  <a:lnTo>
                    <a:pt x="50842" y="2853"/>
                  </a:lnTo>
                  <a:lnTo>
                    <a:pt x="62476" y="10635"/>
                  </a:lnTo>
                  <a:lnTo>
                    <a:pt x="70319" y="22176"/>
                  </a:lnTo>
                  <a:lnTo>
                    <a:pt x="73195" y="36308"/>
                  </a:lnTo>
                  <a:close/>
                </a:path>
              </a:pathLst>
            </a:custGeom>
            <a:ln w="4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64" dirty="0">
                <a:latin typeface="Arial" panose="020B0604020202020204" pitchFamily="34" charset="0"/>
              </a:endParaRPr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B2B00D2-12E3-4F88-BED4-0AF0E1D8A331}"/>
              </a:ext>
            </a:extLst>
          </p:cNvPr>
          <p:cNvSpPr/>
          <p:nvPr/>
        </p:nvSpPr>
        <p:spPr>
          <a:xfrm>
            <a:off x="201103" y="2433562"/>
            <a:ext cx="7105203" cy="2563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7" dirty="0">
                <a:latin typeface="Arial" panose="020B0604020202020204" pitchFamily="34" charset="0"/>
              </a:rPr>
              <a:t>ii) Starting from completely protonated form (</a:t>
            </a:r>
            <a:r>
              <a:rPr lang="en-US" sz="2007" b="1" dirty="0">
                <a:latin typeface="Arial" panose="020B0604020202020204" pitchFamily="34" charset="0"/>
              </a:rPr>
              <a:t>H</a:t>
            </a:r>
            <a:r>
              <a:rPr lang="en-US" sz="2007" baseline="-25000" dirty="0">
                <a:latin typeface="Arial" panose="020B0604020202020204" pitchFamily="34" charset="0"/>
              </a:rPr>
              <a:t>3</a:t>
            </a:r>
            <a:r>
              <a:rPr lang="en-US" sz="2007" dirty="0">
                <a:latin typeface="Arial" panose="020B0604020202020204" pitchFamily="34" charset="0"/>
              </a:rPr>
              <a:t>PO</a:t>
            </a:r>
            <a:r>
              <a:rPr lang="en-US" sz="2007" baseline="-25000" dirty="0">
                <a:latin typeface="Arial" panose="020B0604020202020204" pitchFamily="34" charset="0"/>
              </a:rPr>
              <a:t>4</a:t>
            </a:r>
            <a:r>
              <a:rPr lang="en-US" sz="2007" dirty="0">
                <a:latin typeface="Arial" panose="020B0604020202020204" pitchFamily="34" charset="0"/>
              </a:rPr>
              <a:t>). Add  sufficient whole equivalents (n) to reach the buffer region you  are using, plus an additional </a:t>
            </a:r>
            <a:r>
              <a:rPr lang="en-US" sz="2007" dirty="0" err="1">
                <a:latin typeface="Arial" panose="020B0604020202020204" pitchFamily="34" charset="0"/>
              </a:rPr>
              <a:t>f</a:t>
            </a:r>
            <a:r>
              <a:rPr lang="en-US" sz="2007" baseline="-25000" dirty="0" err="1">
                <a:latin typeface="Arial" panose="020B0604020202020204" pitchFamily="34" charset="0"/>
              </a:rPr>
              <a:t>A</a:t>
            </a:r>
            <a:r>
              <a:rPr lang="en-US" sz="2007" baseline="-25000" dirty="0">
                <a:latin typeface="Arial" panose="020B0604020202020204" pitchFamily="34" charset="0"/>
              </a:rPr>
              <a:t>-</a:t>
            </a:r>
            <a:r>
              <a:rPr lang="en-US" sz="2007" dirty="0">
                <a:latin typeface="Arial" panose="020B0604020202020204" pitchFamily="34" charset="0"/>
              </a:rPr>
              <a:t> to reach the pH within that  buffer region. </a:t>
            </a:r>
            <a:endParaRPr lang="en-US" sz="2007" i="1" spc="-5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eq 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NaOH </a:t>
            </a:r>
            <a:r>
              <a:rPr lang="en-US" sz="2007" dirty="0">
                <a:solidFill>
                  <a:srgbClr val="FF0000"/>
                </a:solidFill>
                <a:latin typeface="Comic Sans MS"/>
                <a:cs typeface="Comic Sans MS"/>
              </a:rPr>
              <a:t>= 1 + </a:t>
            </a:r>
            <a:r>
              <a:rPr lang="en-US" sz="2007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en-US" sz="2007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007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7" dirty="0">
                <a:solidFill>
                  <a:srgbClr val="FF0000"/>
                </a:solidFill>
                <a:latin typeface="Comic Sans MS"/>
                <a:cs typeface="Comic Sans MS"/>
              </a:rPr>
              <a:t>= 1+ 0.863       moles 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NaOH </a:t>
            </a:r>
            <a:r>
              <a:rPr lang="en-US" sz="2007" dirty="0">
                <a:solidFill>
                  <a:srgbClr val="FF0000"/>
                </a:solidFill>
                <a:latin typeface="Comic Sans MS"/>
                <a:cs typeface="Comic Sans MS"/>
              </a:rPr>
              <a:t>= eq x V x</a:t>
            </a:r>
            <a:r>
              <a:rPr lang="en-US" sz="2007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007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</a:p>
          <a:p>
            <a:r>
              <a:rPr lang="en-US" sz="2007" dirty="0">
                <a:latin typeface="Arial" panose="020B0604020202020204" pitchFamily="34" charset="0"/>
              </a:rPr>
              <a:t>The first equivalent of NaOH that is added converts all of the H</a:t>
            </a:r>
            <a:r>
              <a:rPr lang="en-US" sz="2007" baseline="-25000" dirty="0">
                <a:latin typeface="Arial" panose="020B0604020202020204" pitchFamily="34" charset="0"/>
              </a:rPr>
              <a:t>3</a:t>
            </a:r>
            <a:r>
              <a:rPr lang="en-US" sz="2007" dirty="0">
                <a:latin typeface="Arial" panose="020B0604020202020204" pitchFamily="34" charset="0"/>
              </a:rPr>
              <a:t>PO</a:t>
            </a:r>
            <a:r>
              <a:rPr lang="en-US" sz="2007" baseline="-25000" dirty="0">
                <a:latin typeface="Arial" panose="020B0604020202020204" pitchFamily="34" charset="0"/>
              </a:rPr>
              <a:t>4</a:t>
            </a:r>
            <a:r>
              <a:rPr lang="en-US" sz="2007" dirty="0">
                <a:latin typeface="Arial" panose="020B0604020202020204" pitchFamily="34" charset="0"/>
              </a:rPr>
              <a:t> to H</a:t>
            </a:r>
            <a:r>
              <a:rPr lang="en-US" sz="2007" baseline="-25000" dirty="0">
                <a:latin typeface="Arial" panose="020B0604020202020204" pitchFamily="34" charset="0"/>
              </a:rPr>
              <a:t>2</a:t>
            </a:r>
            <a:r>
              <a:rPr lang="en-US" sz="2007" dirty="0">
                <a:latin typeface="Arial" panose="020B0604020202020204" pitchFamily="34" charset="0"/>
              </a:rPr>
              <a:t>PO</a:t>
            </a:r>
            <a:r>
              <a:rPr lang="en-US" sz="2007" baseline="-25000" dirty="0">
                <a:latin typeface="Arial" panose="020B0604020202020204" pitchFamily="34" charset="0"/>
              </a:rPr>
              <a:t>4</a:t>
            </a:r>
          </a:p>
          <a:p>
            <a:endParaRPr lang="en-US" sz="2007" dirty="0">
              <a:latin typeface="Arial" panose="020B06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C3C0FEC-95D4-45E9-9438-4C8C845811D7}"/>
              </a:ext>
            </a:extLst>
          </p:cNvPr>
          <p:cNvSpPr/>
          <p:nvPr/>
        </p:nvSpPr>
        <p:spPr>
          <a:xfrm>
            <a:off x="-19812" y="4908545"/>
            <a:ext cx="7242640" cy="235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907" marR="56081" lvl="1" indent="-91769">
              <a:lnSpc>
                <a:spcPct val="101899"/>
              </a:lnSpc>
              <a:spcBef>
                <a:spcPts val="35"/>
              </a:spcBef>
              <a:buAutoNum type="romanLcParenR" startAt="3"/>
              <a:tabLst>
                <a:tab pos="470954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Starting from completely ionized form (</a:t>
            </a:r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007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whole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equivalents (</a:t>
            </a:r>
            <a:r>
              <a:rPr lang="en-US"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reach the buffer 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using, plus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2007" i="1" spc="-5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7" i="1" spc="-7" baseline="-7936" dirty="0" err="1">
                <a:latin typeface="Arial" panose="020B0604020202020204" pitchFamily="34" charset="0"/>
                <a:cs typeface="Arial" panose="020B0604020202020204" pitchFamily="34" charset="0"/>
              </a:rPr>
              <a:t>AH</a:t>
            </a:r>
            <a:r>
              <a:rPr lang="en-US" sz="2007" i="1" spc="-7" baseline="-7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equivalents </a:t>
            </a:r>
            <a:r>
              <a:rPr lang="en-US"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HCl to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get to the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desired pH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that buffer</a:t>
            </a:r>
            <a:r>
              <a:rPr lang="en-US" sz="2007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region.</a:t>
            </a:r>
          </a:p>
          <a:p>
            <a:pPr marL="221775">
              <a:spcBef>
                <a:spcPts val="271"/>
              </a:spcBef>
            </a:pP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eq </a:t>
            </a:r>
            <a:r>
              <a:rPr lang="en-US" sz="2007" spc="-5" dirty="0">
                <a:solidFill>
                  <a:srgbClr val="FF0000"/>
                </a:solidFill>
                <a:latin typeface="Comic Sans MS"/>
                <a:cs typeface="Comic Sans MS"/>
              </a:rPr>
              <a:t>HCl </a:t>
            </a:r>
            <a:r>
              <a:rPr lang="en-US" sz="2007" dirty="0">
                <a:solidFill>
                  <a:srgbClr val="FF0000"/>
                </a:solidFill>
                <a:latin typeface="Comic Sans MS"/>
                <a:cs typeface="Comic Sans MS"/>
              </a:rPr>
              <a:t>= 1 </a:t>
            </a:r>
            <a:r>
              <a:rPr lang="en-US" sz="2007" i="1" dirty="0">
                <a:solidFill>
                  <a:srgbClr val="FF0000"/>
                </a:solidFill>
                <a:latin typeface="Comic Sans MS"/>
                <a:cs typeface="Comic Sans MS"/>
              </a:rPr>
              <a:t>+ </a:t>
            </a:r>
            <a:r>
              <a:rPr lang="en-US" sz="2007" i="1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en-US" sz="2007" i="1" baseline="-7936" dirty="0" err="1">
                <a:solidFill>
                  <a:srgbClr val="FF0000"/>
                </a:solidFill>
                <a:latin typeface="Comic Sans MS"/>
                <a:cs typeface="Comic Sans MS"/>
              </a:rPr>
              <a:t>AH</a:t>
            </a:r>
            <a:r>
              <a:rPr lang="en-US" sz="2007" i="1" baseline="-793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7" i="1" dirty="0">
                <a:solidFill>
                  <a:srgbClr val="FF0000"/>
                </a:solidFill>
                <a:latin typeface="Comic Sans MS"/>
                <a:cs typeface="Comic Sans MS"/>
              </a:rPr>
              <a:t>=1+0.137     moles </a:t>
            </a: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HCl </a:t>
            </a:r>
            <a:r>
              <a:rPr lang="en-US" sz="2007" i="1" dirty="0">
                <a:solidFill>
                  <a:srgbClr val="FF0000"/>
                </a:solidFill>
                <a:latin typeface="Comic Sans MS"/>
                <a:cs typeface="Comic Sans MS"/>
              </a:rPr>
              <a:t>= eq </a:t>
            </a: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HCl </a:t>
            </a:r>
            <a:r>
              <a:rPr lang="en-US" sz="2007" i="1" dirty="0">
                <a:solidFill>
                  <a:srgbClr val="FF0000"/>
                </a:solidFill>
                <a:latin typeface="Comic Sans MS"/>
                <a:cs typeface="Comic Sans MS"/>
              </a:rPr>
              <a:t>x V x</a:t>
            </a:r>
            <a:r>
              <a:rPr lang="en-US" sz="2007" i="1" spc="-196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7" i="1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007" i="1" spc="-7" baseline="-7936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</a:p>
          <a:p>
            <a:pPr marL="221775">
              <a:spcBef>
                <a:spcPts val="271"/>
              </a:spcBef>
            </a:pPr>
            <a:r>
              <a:rPr lang="en-US" sz="2007" spc="-7" dirty="0">
                <a:latin typeface="Arial" panose="020B0604020202020204" pitchFamily="34" charset="0"/>
                <a:cs typeface="Arial" panose="020B0604020202020204" pitchFamily="34" charset="0"/>
              </a:rPr>
              <a:t>The first equivalent of HCl that you add protonates all of the PO</a:t>
            </a:r>
            <a:r>
              <a:rPr lang="en-US" sz="2007" spc="-7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7" spc="-7" dirty="0">
                <a:latin typeface="Arial" panose="020B0604020202020204" pitchFamily="34" charset="0"/>
                <a:cs typeface="Arial" panose="020B0604020202020204" pitchFamily="34" charset="0"/>
              </a:rPr>
              <a:t> to HPO</a:t>
            </a:r>
            <a:r>
              <a:rPr lang="en-US" sz="2007" spc="-7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7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4594D15-A78B-46D2-9A48-E5D33B6B0E54}"/>
              </a:ext>
            </a:extLst>
          </p:cNvPr>
          <p:cNvSpPr txBox="1"/>
          <p:nvPr/>
        </p:nvSpPr>
        <p:spPr>
          <a:xfrm>
            <a:off x="4396211" y="1525941"/>
            <a:ext cx="2149576" cy="40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7" dirty="0">
                <a:latin typeface="Arial" panose="020B0604020202020204" pitchFamily="34" charset="0"/>
              </a:rPr>
              <a:t>at desired pH = 8</a:t>
            </a:r>
          </a:p>
        </p:txBody>
      </p:sp>
      <p:sp>
        <p:nvSpPr>
          <p:cNvPr id="143" name="Date Placeholder 142">
            <a:extLst>
              <a:ext uri="{FF2B5EF4-FFF2-40B4-BE49-F238E27FC236}">
                <a16:creationId xmlns:a16="http://schemas.microsoft.com/office/drawing/2014/main" id="{3F63F46B-1354-EFDC-9A8C-64AE9F5AB45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E8F455B-2000-424A-9BDE-7EBC3425A11E}" type="datetime1">
              <a:rPr lang="en-US" smtClean="0"/>
              <a:t>8/26/2024</a:t>
            </a:fld>
            <a:endParaRPr lang="en-US"/>
          </a:p>
        </p:txBody>
      </p:sp>
      <p:sp>
        <p:nvSpPr>
          <p:cNvPr id="144" name="Footer Placeholder 143">
            <a:extLst>
              <a:ext uri="{FF2B5EF4-FFF2-40B4-BE49-F238E27FC236}">
                <a16:creationId xmlns:a16="http://schemas.microsoft.com/office/drawing/2014/main" id="{C6E12EEA-DEF0-F85C-EF88-F8AE1853C9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45" name="Slide Number Placeholder 144">
            <a:extLst>
              <a:ext uri="{FF2B5EF4-FFF2-40B4-BE49-F238E27FC236}">
                <a16:creationId xmlns:a16="http://schemas.microsoft.com/office/drawing/2014/main" id="{330BEFCE-132E-AADE-0507-7A15A76263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6093E8D-E325-212C-D10B-BB037F764201}"/>
                  </a:ext>
                </a:extLst>
              </p14:cNvPr>
              <p14:cNvContentPartPr/>
              <p14:nvPr/>
            </p14:nvContentPartPr>
            <p14:xfrm>
              <a:off x="7242665" y="6024801"/>
              <a:ext cx="991080" cy="5572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6093E8D-E325-212C-D10B-BB037F7642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34025" y="6015801"/>
                <a:ext cx="1008720" cy="5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F206C8F-36A5-6B5B-2417-2E3801FA63A5}"/>
                  </a:ext>
                </a:extLst>
              </p14:cNvPr>
              <p14:cNvContentPartPr/>
              <p14:nvPr/>
            </p14:nvContentPartPr>
            <p14:xfrm>
              <a:off x="9092345" y="3508761"/>
              <a:ext cx="81000" cy="3351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F206C8F-36A5-6B5B-2417-2E3801FA63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83705" y="3499761"/>
                <a:ext cx="986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1CA88BA-87D1-02E8-08F5-8585CB65EC85}"/>
                  </a:ext>
                </a:extLst>
              </p14:cNvPr>
              <p14:cNvContentPartPr/>
              <p14:nvPr/>
            </p14:nvContentPartPr>
            <p14:xfrm>
              <a:off x="8441825" y="3634041"/>
              <a:ext cx="593640" cy="316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1CA88BA-87D1-02E8-08F5-8585CB65EC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32825" y="3625041"/>
                <a:ext cx="61128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9C1C950-E14F-A9E4-E2D2-048007150BDD}"/>
              </a:ext>
            </a:extLst>
          </p:cNvPr>
          <p:cNvGrpSpPr/>
          <p:nvPr/>
        </p:nvGrpSpPr>
        <p:grpSpPr>
          <a:xfrm>
            <a:off x="2542505" y="3629721"/>
            <a:ext cx="1041120" cy="431640"/>
            <a:chOff x="2542505" y="3629721"/>
            <a:chExt cx="104112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9E46005-932C-6134-1ECE-70FAC0CC2B85}"/>
                    </a:ext>
                  </a:extLst>
                </p14:cNvPr>
                <p14:cNvContentPartPr/>
                <p14:nvPr/>
              </p14:nvContentPartPr>
              <p14:xfrm>
                <a:off x="2542505" y="4018521"/>
                <a:ext cx="143640" cy="14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9E46005-932C-6134-1ECE-70FAC0CC2B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3865" y="4009881"/>
                  <a:ext cx="161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70D1BC0-55AA-EDC6-5C70-31FB2B8E5774}"/>
                    </a:ext>
                  </a:extLst>
                </p14:cNvPr>
                <p14:cNvContentPartPr/>
                <p14:nvPr/>
              </p14:nvContentPartPr>
              <p14:xfrm>
                <a:off x="2838065" y="3629721"/>
                <a:ext cx="745560" cy="431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70D1BC0-55AA-EDC6-5C70-31FB2B8E57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9425" y="3621081"/>
                  <a:ext cx="76320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DB363FA-0E0E-4560-6C4A-C04EBEAC9772}"/>
              </a:ext>
            </a:extLst>
          </p:cNvPr>
          <p:cNvGrpSpPr/>
          <p:nvPr/>
        </p:nvGrpSpPr>
        <p:grpSpPr>
          <a:xfrm>
            <a:off x="9460265" y="2343801"/>
            <a:ext cx="2069640" cy="2497680"/>
            <a:chOff x="9460265" y="2343801"/>
            <a:chExt cx="2069640" cy="24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CC1598E-0E3E-001F-DC52-161C62521039}"/>
                    </a:ext>
                  </a:extLst>
                </p14:cNvPr>
                <p14:cNvContentPartPr/>
                <p14:nvPr/>
              </p14:nvContentPartPr>
              <p14:xfrm>
                <a:off x="11173145" y="3587961"/>
                <a:ext cx="84600" cy="53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CC1598E-0E3E-001F-DC52-161C625210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64505" y="3579321"/>
                  <a:ext cx="102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C795B11-2556-06F3-4A00-5F0487645667}"/>
                    </a:ext>
                  </a:extLst>
                </p14:cNvPr>
                <p14:cNvContentPartPr/>
                <p14:nvPr/>
              </p14:nvContentPartPr>
              <p14:xfrm>
                <a:off x="9921425" y="3013761"/>
                <a:ext cx="46080" cy="1827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C795B11-2556-06F3-4A00-5F048764566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12785" y="3004761"/>
                  <a:ext cx="63720" cy="18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138092A-610F-A21A-17C0-5D099EA1C1DA}"/>
                    </a:ext>
                  </a:extLst>
                </p14:cNvPr>
                <p14:cNvContentPartPr/>
                <p14:nvPr/>
              </p14:nvContentPartPr>
              <p14:xfrm>
                <a:off x="9910985" y="3488241"/>
                <a:ext cx="1199160" cy="108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138092A-610F-A21A-17C0-5D099EA1C1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02345" y="3479601"/>
                  <a:ext cx="1216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8F03C38-9A05-C246-9E0E-40482DD6578D}"/>
                    </a:ext>
                  </a:extLst>
                </p14:cNvPr>
                <p14:cNvContentPartPr/>
                <p14:nvPr/>
              </p14:nvContentPartPr>
              <p14:xfrm>
                <a:off x="10198265" y="3212481"/>
                <a:ext cx="140760" cy="158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8F03C38-9A05-C246-9E0E-40482DD657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89625" y="3203841"/>
                  <a:ext cx="158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D9129BC-2DEE-3A35-B336-A118115BE105}"/>
                    </a:ext>
                  </a:extLst>
                </p14:cNvPr>
                <p14:cNvContentPartPr/>
                <p14:nvPr/>
              </p14:nvContentPartPr>
              <p14:xfrm>
                <a:off x="10395545" y="3328401"/>
                <a:ext cx="59040" cy="26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D9129BC-2DEE-3A35-B336-A118115BE1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86905" y="3319761"/>
                  <a:ext cx="76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90CA629-072F-F5AB-8871-13DD56AB0375}"/>
                    </a:ext>
                  </a:extLst>
                </p14:cNvPr>
                <p14:cNvContentPartPr/>
                <p14:nvPr/>
              </p14:nvContentPartPr>
              <p14:xfrm>
                <a:off x="10467185" y="3153441"/>
                <a:ext cx="103320" cy="200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90CA629-072F-F5AB-8871-13DD56AB037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58185" y="3144801"/>
                  <a:ext cx="120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24275C9-E6A0-7FF1-A604-F4F24EE325D6}"/>
                    </a:ext>
                  </a:extLst>
                </p14:cNvPr>
                <p14:cNvContentPartPr/>
                <p14:nvPr/>
              </p14:nvContentPartPr>
              <p14:xfrm>
                <a:off x="10651865" y="3173241"/>
                <a:ext cx="73080" cy="169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24275C9-E6A0-7FF1-A604-F4F24EE325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42865" y="3164601"/>
                  <a:ext cx="90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69B0000-B611-B01E-C5C5-DD117754CA0C}"/>
                    </a:ext>
                  </a:extLst>
                </p14:cNvPr>
                <p14:cNvContentPartPr/>
                <p14:nvPr/>
              </p14:nvContentPartPr>
              <p14:xfrm>
                <a:off x="10808105" y="3150201"/>
                <a:ext cx="103320" cy="175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69B0000-B611-B01E-C5C5-DD117754CA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99465" y="3141561"/>
                  <a:ext cx="120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D572050-6BEB-BCBC-AB7D-C7465F001179}"/>
                    </a:ext>
                  </a:extLst>
                </p14:cNvPr>
                <p14:cNvContentPartPr/>
                <p14:nvPr/>
              </p14:nvContentPartPr>
              <p14:xfrm>
                <a:off x="10170905" y="2584641"/>
                <a:ext cx="90360" cy="367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D572050-6BEB-BCBC-AB7D-C7465F0011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62265" y="2575641"/>
                  <a:ext cx="1080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53EA8D4-0DBF-7F13-0D83-53846953D250}"/>
                    </a:ext>
                  </a:extLst>
                </p14:cNvPr>
                <p14:cNvContentPartPr/>
                <p14:nvPr/>
              </p14:nvContentPartPr>
              <p14:xfrm>
                <a:off x="10060745" y="2838801"/>
                <a:ext cx="191520" cy="52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53EA8D4-0DBF-7F13-0D83-53846953D2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52105" y="2829801"/>
                  <a:ext cx="209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4ED4C3A-E1EC-6C11-E82E-3C98A262AB59}"/>
                    </a:ext>
                  </a:extLst>
                </p14:cNvPr>
                <p14:cNvContentPartPr/>
                <p14:nvPr/>
              </p14:nvContentPartPr>
              <p14:xfrm>
                <a:off x="10316705" y="2851401"/>
                <a:ext cx="99000" cy="153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4ED4C3A-E1EC-6C11-E82E-3C98A262AB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08065" y="2842761"/>
                  <a:ext cx="116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A1A764D-A961-4FA0-230C-45E6720684EB}"/>
                    </a:ext>
                  </a:extLst>
                </p14:cNvPr>
                <p14:cNvContentPartPr/>
                <p14:nvPr/>
              </p14:nvContentPartPr>
              <p14:xfrm>
                <a:off x="9460265" y="3558441"/>
                <a:ext cx="419400" cy="52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A1A764D-A961-4FA0-230C-45E6720684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51265" y="3549441"/>
                  <a:ext cx="437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035B5F2-962E-C706-C642-A2EF6A4F2466}"/>
                    </a:ext>
                  </a:extLst>
                </p14:cNvPr>
                <p14:cNvContentPartPr/>
                <p14:nvPr/>
              </p14:nvContentPartPr>
              <p14:xfrm>
                <a:off x="9848345" y="3540441"/>
                <a:ext cx="118080" cy="207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035B5F2-962E-C706-C642-A2EF6A4F24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39345" y="3531801"/>
                  <a:ext cx="135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EC0E26B-E34C-FB62-C0F1-E35EFD87AF29}"/>
                    </a:ext>
                  </a:extLst>
                </p14:cNvPr>
                <p14:cNvContentPartPr/>
                <p14:nvPr/>
              </p14:nvContentPartPr>
              <p14:xfrm>
                <a:off x="10322465" y="3429201"/>
                <a:ext cx="547920" cy="52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EC0E26B-E34C-FB62-C0F1-E35EFD87AF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13825" y="3420201"/>
                  <a:ext cx="565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5EF620F-955D-7921-D449-98EB06E4AA10}"/>
                    </a:ext>
                  </a:extLst>
                </p14:cNvPr>
                <p14:cNvContentPartPr/>
                <p14:nvPr/>
              </p14:nvContentPartPr>
              <p14:xfrm>
                <a:off x="11464745" y="2343801"/>
                <a:ext cx="65160" cy="1770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5EF620F-955D-7921-D449-98EB06E4AA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56105" y="2334801"/>
                  <a:ext cx="82800" cy="17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1B434BC-7A81-C758-351C-9B15D013E297}"/>
                    </a:ext>
                  </a:extLst>
                </p14:cNvPr>
                <p14:cNvContentPartPr/>
                <p14:nvPr/>
              </p14:nvContentPartPr>
              <p14:xfrm>
                <a:off x="11311385" y="3760041"/>
                <a:ext cx="30240" cy="243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1B434BC-7A81-C758-351C-9B15D013E29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02385" y="3751401"/>
                  <a:ext cx="47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48EF5B8-0016-EA2F-95A0-D8428F4091EC}"/>
                    </a:ext>
                  </a:extLst>
                </p14:cNvPr>
                <p14:cNvContentPartPr/>
                <p14:nvPr/>
              </p14:nvContentPartPr>
              <p14:xfrm>
                <a:off x="11256305" y="3781641"/>
                <a:ext cx="130680" cy="115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48EF5B8-0016-EA2F-95A0-D8428F4091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47305" y="3773001"/>
                  <a:ext cx="1483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EDF5DBD-1E49-EF84-1BAD-5076E2DD83AD}"/>
              </a:ext>
            </a:extLst>
          </p:cNvPr>
          <p:cNvGrpSpPr/>
          <p:nvPr/>
        </p:nvGrpSpPr>
        <p:grpSpPr>
          <a:xfrm>
            <a:off x="11247305" y="4282401"/>
            <a:ext cx="1509120" cy="248760"/>
            <a:chOff x="11247305" y="4282401"/>
            <a:chExt cx="150912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17CC6CB-20FE-BF27-4E05-78123C7A5C90}"/>
                    </a:ext>
                  </a:extLst>
                </p14:cNvPr>
                <p14:cNvContentPartPr/>
                <p14:nvPr/>
              </p14:nvContentPartPr>
              <p14:xfrm>
                <a:off x="11247305" y="4354041"/>
                <a:ext cx="122040" cy="166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17CC6CB-20FE-BF27-4E05-78123C7A5C9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38665" y="4345401"/>
                  <a:ext cx="139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CCFDFF-BE14-F6AF-42AE-9DDBBD5AB170}"/>
                    </a:ext>
                  </a:extLst>
                </p14:cNvPr>
                <p14:cNvContentPartPr/>
                <p14:nvPr/>
              </p14:nvContentPartPr>
              <p14:xfrm>
                <a:off x="11469785" y="4454481"/>
                <a:ext cx="16920" cy="32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CCFDFF-BE14-F6AF-42AE-9DDBBD5AB1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60785" y="4445481"/>
                  <a:ext cx="34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3970C64-BEA6-6543-5FDD-D498BFE7D7EB}"/>
                    </a:ext>
                  </a:extLst>
                </p14:cNvPr>
                <p14:cNvContentPartPr/>
                <p14:nvPr/>
              </p14:nvContentPartPr>
              <p14:xfrm>
                <a:off x="11593625" y="4343241"/>
                <a:ext cx="43560" cy="129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3970C64-BEA6-6543-5FDD-D498BFE7D7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84985" y="4334241"/>
                  <a:ext cx="61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B73FD28-3E9F-BE10-F8AB-19B38F257601}"/>
                    </a:ext>
                  </a:extLst>
                </p14:cNvPr>
                <p14:cNvContentPartPr/>
                <p14:nvPr/>
              </p14:nvContentPartPr>
              <p14:xfrm>
                <a:off x="11659505" y="4318761"/>
                <a:ext cx="144720" cy="170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B73FD28-3E9F-BE10-F8AB-19B38F2576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50505" y="4310121"/>
                  <a:ext cx="162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2355808-F7F2-169F-F8CD-69A0F34B1E94}"/>
                    </a:ext>
                  </a:extLst>
                </p14:cNvPr>
                <p14:cNvContentPartPr/>
                <p14:nvPr/>
              </p14:nvContentPartPr>
              <p14:xfrm>
                <a:off x="11869385" y="4301121"/>
                <a:ext cx="119880" cy="180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2355808-F7F2-169F-F8CD-69A0F34B1E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60745" y="4292481"/>
                  <a:ext cx="137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ED705A8-420A-C70E-7D8D-D08B75076F5B}"/>
                    </a:ext>
                  </a:extLst>
                </p14:cNvPr>
                <p14:cNvContentPartPr/>
                <p14:nvPr/>
              </p14:nvContentPartPr>
              <p14:xfrm>
                <a:off x="11885225" y="4361601"/>
                <a:ext cx="308160" cy="41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ED705A8-420A-C70E-7D8D-D08B75076F5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876225" y="4352601"/>
                  <a:ext cx="325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CB17C2D-4584-4227-97DA-BF5F16C9F790}"/>
                    </a:ext>
                  </a:extLst>
                </p14:cNvPr>
                <p14:cNvContentPartPr/>
                <p14:nvPr/>
              </p14:nvContentPartPr>
              <p14:xfrm>
                <a:off x="12160625" y="4422081"/>
                <a:ext cx="77040" cy="27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CB17C2D-4584-4227-97DA-BF5F16C9F79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151985" y="4413081"/>
                  <a:ext cx="94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F28E81D-2BFE-8743-4CF6-EF4486729553}"/>
                    </a:ext>
                  </a:extLst>
                </p14:cNvPr>
                <p14:cNvContentPartPr/>
                <p14:nvPr/>
              </p14:nvContentPartPr>
              <p14:xfrm>
                <a:off x="12266825" y="4282401"/>
                <a:ext cx="154080" cy="196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F28E81D-2BFE-8743-4CF6-EF448672955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257825" y="4273401"/>
                  <a:ext cx="171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7227979-1FA2-8FAD-21ED-1BF6688D963F}"/>
                    </a:ext>
                  </a:extLst>
                </p14:cNvPr>
                <p14:cNvContentPartPr/>
                <p14:nvPr/>
              </p14:nvContentPartPr>
              <p14:xfrm>
                <a:off x="12475985" y="4425321"/>
                <a:ext cx="28080" cy="91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7227979-1FA2-8FAD-21ED-1BF6688D96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466985" y="4416681"/>
                  <a:ext cx="45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C184E81-0629-6C12-94A0-B377F7D766B6}"/>
                    </a:ext>
                  </a:extLst>
                </p14:cNvPr>
                <p14:cNvContentPartPr/>
                <p14:nvPr/>
              </p14:nvContentPartPr>
              <p14:xfrm>
                <a:off x="12475265" y="4450521"/>
                <a:ext cx="114480" cy="63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C184E81-0629-6C12-94A0-B377F7D766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466625" y="4441881"/>
                  <a:ext cx="132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F8AE933-BCBA-CB40-6D57-AFAE589E12FE}"/>
                    </a:ext>
                  </a:extLst>
                </p14:cNvPr>
                <p14:cNvContentPartPr/>
                <p14:nvPr/>
              </p14:nvContentPartPr>
              <p14:xfrm>
                <a:off x="12658145" y="4402281"/>
                <a:ext cx="98280" cy="128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F8AE933-BCBA-CB40-6D57-AFAE589E12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649505" y="4393281"/>
                  <a:ext cx="115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4AE7A2B-42CE-32EE-DEA6-CCB423D1C15D}"/>
                    </a:ext>
                  </a:extLst>
                </p14:cNvPr>
                <p14:cNvContentPartPr/>
                <p14:nvPr/>
              </p14:nvContentPartPr>
              <p14:xfrm>
                <a:off x="12691985" y="4481841"/>
                <a:ext cx="55080" cy="2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4AE7A2B-42CE-32EE-DEA6-CCB423D1C1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682985" y="4473201"/>
                  <a:ext cx="72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3B91A33-46BE-2C1F-F094-D7A5555AEE56}"/>
                    </a:ext>
                  </a:extLst>
                </p14:cNvPr>
                <p14:cNvContentPartPr/>
                <p14:nvPr/>
              </p14:nvContentPartPr>
              <p14:xfrm>
                <a:off x="12534665" y="4420281"/>
                <a:ext cx="11160" cy="109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3B91A33-46BE-2C1F-F094-D7A5555AEE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525665" y="4411641"/>
                  <a:ext cx="288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31D717FD-8CCD-968F-4934-3B60595F9EB4}"/>
                  </a:ext>
                </a:extLst>
              </p14:cNvPr>
              <p14:cNvContentPartPr/>
              <p14:nvPr/>
            </p14:nvContentPartPr>
            <p14:xfrm>
              <a:off x="2170265" y="6093201"/>
              <a:ext cx="1268280" cy="4903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31D717FD-8CCD-968F-4934-3B60595F9EB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61625" y="6084561"/>
                <a:ext cx="128592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119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D9C91-7CC2-A7A4-F621-494FB247E1CF}"/>
              </a:ext>
            </a:extLst>
          </p:cNvPr>
          <p:cNvSpPr txBox="1"/>
          <p:nvPr/>
        </p:nvSpPr>
        <p:spPr>
          <a:xfrm>
            <a:off x="7614668" y="470013"/>
            <a:ext cx="3704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Protein friendly organic buffers that span a large pH range are available.</a:t>
            </a:r>
          </a:p>
          <a:p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Note many show a large temperature effect on their </a:t>
            </a:r>
            <a:r>
              <a:rPr lang="en-US" sz="1800" dirty="0" err="1">
                <a:latin typeface="Arial" panose="020B0604020202020204" pitchFamily="34" charset="0"/>
              </a:rPr>
              <a:t>pKa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42A85-15E1-2CBF-8745-632B44BD1C6F}"/>
              </a:ext>
            </a:extLst>
          </p:cNvPr>
          <p:cNvSpPr txBox="1"/>
          <p:nvPr/>
        </p:nvSpPr>
        <p:spPr>
          <a:xfrm>
            <a:off x="3317875" y="61119"/>
            <a:ext cx="3342646" cy="408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Useful Biochemical Buffers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DDCB7-5E5D-6E58-01C7-6CC648239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97" r="25905" b="10845"/>
          <a:stretch/>
        </p:blipFill>
        <p:spPr>
          <a:xfrm>
            <a:off x="1489075" y="365919"/>
            <a:ext cx="6125593" cy="7193355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5A39608-6852-EF1A-8DAD-FF2D91918FB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6945BC9-DACB-4C23-94CD-257D74927860}" type="datetime1">
              <a:rPr lang="en-US" smtClean="0"/>
              <a:t>8/26/2024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69085C3-CCB0-04AF-D0A3-BE164D076B1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A419D0-AF4D-FE15-3B29-19EB12E969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9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F66C5-4BB4-42AC-B407-F65ABB880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1" y="1097438"/>
            <a:ext cx="6277238" cy="2077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373242-D475-4D36-8872-7BC768FF130C}"/>
              </a:ext>
            </a:extLst>
          </p:cNvPr>
          <p:cNvSpPr txBox="1"/>
          <p:nvPr/>
        </p:nvSpPr>
        <p:spPr>
          <a:xfrm>
            <a:off x="84685" y="927647"/>
            <a:ext cx="37020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Arial" panose="020B0604020202020204" pitchFamily="34" charset="0"/>
            </a:endParaRPr>
          </a:p>
          <a:p>
            <a:pPr marL="237180" indent="-23718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Primary - sequence of amino acids, no 3D structural information</a:t>
            </a:r>
          </a:p>
          <a:p>
            <a:pPr marL="237180" indent="-23718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Secondary - local structural elements, only mainchain atoms involved</a:t>
            </a:r>
          </a:p>
          <a:p>
            <a:pPr marL="237180" indent="-23718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Tertiary - 3D position of </a:t>
            </a:r>
            <a:r>
              <a:rPr lang="en-US" sz="2000" b="1" i="1" dirty="0">
                <a:latin typeface="Arial" panose="020B0604020202020204" pitchFamily="34" charset="0"/>
              </a:rPr>
              <a:t>all</a:t>
            </a:r>
            <a:r>
              <a:rPr lang="en-US" sz="2000" dirty="0">
                <a:latin typeface="Arial" panose="020B0604020202020204" pitchFamily="34" charset="0"/>
              </a:rPr>
              <a:t> atoms, functional form of many proteins.</a:t>
            </a:r>
          </a:p>
          <a:p>
            <a:pPr marL="237180" indent="-23718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Quaternary - multiple chains – multiple chains often required for function.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99595-C971-439E-AC44-293E39425FE2}"/>
              </a:ext>
            </a:extLst>
          </p:cNvPr>
          <p:cNvSpPr txBox="1"/>
          <p:nvPr/>
        </p:nvSpPr>
        <p:spPr>
          <a:xfrm>
            <a:off x="9274166" y="6177918"/>
            <a:ext cx="1790875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4" dirty="0">
                <a:solidFill>
                  <a:srgbClr val="FF0000"/>
                </a:solidFill>
                <a:latin typeface="Arial" panose="020B0604020202020204" pitchFamily="34" charset="0"/>
              </a:rPr>
              <a:t>Biological Function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D06CDF-92AD-47A4-96FA-317FFBB3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630" y="3684949"/>
            <a:ext cx="856927" cy="647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E28FCF-BD66-4698-B878-7C594777B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371" y="3354354"/>
            <a:ext cx="1416133" cy="2016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C5BCFE-213E-43F8-A598-3A43A2DB0D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78" b="75555"/>
          <a:stretch/>
        </p:blipFill>
        <p:spPr>
          <a:xfrm>
            <a:off x="7070745" y="3305101"/>
            <a:ext cx="1028662" cy="1331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064E2F-6E67-4A65-955A-C02E884712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445" b="22063"/>
          <a:stretch/>
        </p:blipFill>
        <p:spPr>
          <a:xfrm>
            <a:off x="7245516" y="4742755"/>
            <a:ext cx="1112385" cy="948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FB9C10-B885-4E50-AD1C-4672AC238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254" y="3352180"/>
            <a:ext cx="1248513" cy="1665746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FED047D-BFEE-451E-A9B0-1DB3719061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75839" y="1513644"/>
          <a:ext cx="1436975" cy="115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8" imgW="1751860" imgH="1409437" progId="MDLDrawOLE.MDLDrawObject.1">
                  <p:embed/>
                </p:oleObj>
              </mc:Choice>
              <mc:Fallback>
                <p:oleObj name="MDLDrawObject Class" r:id="rId8" imgW="1751860" imgH="1409437" progId="MDLDrawOLE.MDLDrawObject.1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FED047D-BFEE-451E-A9B0-1DB3719061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75839" y="1513644"/>
                        <a:ext cx="1436975" cy="1156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27AD45B-1A1A-4954-95F1-81A5923CD2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5758" y="3336043"/>
            <a:ext cx="1440760" cy="20189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EB7DF0-882E-4118-ABA2-CE6C279A2EA7}"/>
              </a:ext>
            </a:extLst>
          </p:cNvPr>
          <p:cNvSpPr txBox="1"/>
          <p:nvPr/>
        </p:nvSpPr>
        <p:spPr>
          <a:xfrm>
            <a:off x="10185756" y="5439814"/>
            <a:ext cx="1517968" cy="6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2" dirty="0">
                <a:latin typeface="Arial" panose="020B0604020202020204" pitchFamily="34" charset="0"/>
              </a:rPr>
              <a:t>(White and black represent two different chains)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A0AD5-B3B9-4739-B6B5-E5C4D019F7D4}"/>
              </a:ext>
            </a:extLst>
          </p:cNvPr>
          <p:cNvSpPr/>
          <p:nvPr/>
        </p:nvSpPr>
        <p:spPr>
          <a:xfrm>
            <a:off x="4499498" y="139828"/>
            <a:ext cx="5181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Structural Hierarchy of Proteins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A6073796-704F-C495-74A3-D1879273188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05A2FC0-37BB-44CB-8F4F-E6599AD41546}" type="datetime1">
              <a:rPr lang="en-US" smtClean="0"/>
              <a:t>8/26/2024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A8E5ACB-5CF3-55A7-5C50-9F8A5EB16B5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34EB342-BFBB-0387-121E-848C64B8B3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82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32957" y="133970"/>
            <a:ext cx="6696075" cy="420688"/>
          </a:xfrm>
          <a:prstGeom prst="rect">
            <a:avLst/>
          </a:prstGeom>
        </p:spPr>
        <p:txBody>
          <a:bodyPr vert="horz" wrap="square" lIns="0" tIns="7010" rIns="0" bIns="0" rtlCol="0" anchor="ctr">
            <a:spAutoFit/>
          </a:bodyPr>
          <a:lstStyle/>
          <a:p>
            <a:pPr marL="12746" marR="5098">
              <a:lnSpc>
                <a:spcPct val="101699"/>
              </a:lnSpc>
              <a:spcBef>
                <a:spcPts val="55"/>
              </a:spcBef>
            </a:pPr>
            <a:r>
              <a:rPr sz="2810" spc="-5" dirty="0">
                <a:cs typeface="Arial" panose="020B0604020202020204" pitchFamily="34" charset="0"/>
              </a:rPr>
              <a:t>Amino </a:t>
            </a:r>
            <a:r>
              <a:rPr sz="2810" dirty="0">
                <a:cs typeface="Arial" panose="020B0604020202020204" pitchFamily="34" charset="0"/>
              </a:rPr>
              <a:t>Acids:  </a:t>
            </a:r>
            <a:r>
              <a:rPr sz="2810" spc="-5" dirty="0">
                <a:cs typeface="Arial" panose="020B0604020202020204" pitchFamily="34" charset="0"/>
              </a:rPr>
              <a:t>Structure and</a:t>
            </a:r>
            <a:r>
              <a:rPr sz="2810" spc="-40" dirty="0">
                <a:cs typeface="Arial" panose="020B0604020202020204" pitchFamily="34" charset="0"/>
              </a:rPr>
              <a:t> </a:t>
            </a:r>
            <a:r>
              <a:rPr sz="2810" spc="-5" dirty="0">
                <a:cs typeface="Arial" panose="020B0604020202020204" pitchFamily="34" charset="0"/>
              </a:rPr>
              <a:t>Properties</a:t>
            </a:r>
            <a:endParaRPr sz="2810" dirty="0"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56" y="626953"/>
            <a:ext cx="5122399" cy="6497978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254914" marR="20393" indent="-229423">
              <a:spcBef>
                <a:spcPts val="602"/>
              </a:spcBef>
              <a:buFont typeface="Symbol"/>
              <a:buChar char=""/>
              <a:tabLst>
                <a:tab pos="254914" algn="l"/>
              </a:tabLst>
            </a:pP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amino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acid is a carboxylic acid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amino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group.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first 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carbon after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carbonyl carbon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-carbon. Most biological 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amino acids are 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-amino acids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amino group is  attached to the</a:t>
            </a:r>
            <a:r>
              <a:rPr sz="2007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-carbon.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914" marR="20393" indent="-229423">
              <a:spcBef>
                <a:spcPts val="602"/>
              </a:spcBef>
              <a:buFont typeface="Symbol"/>
              <a:buChar char=""/>
              <a:tabLst>
                <a:tab pos="254914" algn="l"/>
              </a:tabLst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There are 20 amino acids that are common, they differ only in the group (sidechain) attached to the C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 carbon.</a:t>
            </a:r>
            <a:endParaRPr lang="en-US" sz="2007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914" marR="20393" indent="-229423">
              <a:spcBef>
                <a:spcPts val="602"/>
              </a:spcBef>
              <a:buFont typeface="Symbol"/>
              <a:buChar char=""/>
              <a:tabLst>
                <a:tab pos="254914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7"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007" spc="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, C=O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, C-OH atoms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are the 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in each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the 20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commonly found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sz="2007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acids.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t-BR" sz="2007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007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7"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7" spc="-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007" spc="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7" spc="-5" dirty="0">
                <a:latin typeface="Arial" panose="020B0604020202020204" pitchFamily="34" charset="0"/>
                <a:cs typeface="Arial" panose="020B0604020202020204" pitchFamily="34" charset="0"/>
              </a:rPr>
              <a:t>Hα, C=O will be the repeating unit in the protein polymer, making the “</a:t>
            </a:r>
            <a:r>
              <a:rPr lang="pt-BR" sz="2007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mainchain</a:t>
            </a:r>
            <a:r>
              <a:rPr lang="pt-BR" sz="2007" spc="-5" dirty="0">
                <a:latin typeface="Arial" panose="020B0604020202020204" pitchFamily="34" charset="0"/>
                <a:cs typeface="Arial" panose="020B0604020202020204" pitchFamily="34" charset="0"/>
              </a:rPr>
              <a:t>” or “</a:t>
            </a:r>
            <a:r>
              <a:rPr lang="pt-BR" sz="2007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backbone</a:t>
            </a:r>
            <a:r>
              <a:rPr lang="pt-BR" sz="2007" spc="-5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914" marR="17844" indent="-229423">
              <a:spcBef>
                <a:spcPts val="602"/>
              </a:spcBef>
              <a:buFont typeface="Symbol"/>
              <a:buChar char=""/>
              <a:tabLst>
                <a:tab pos="254914" algn="l"/>
              </a:tabLst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b="1" spc="-5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sidechain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7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2007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sz="2007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sz="2007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sz="2007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to  the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unique properties of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that amino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 acid.</a:t>
            </a:r>
            <a:endParaRPr lang="en-US" sz="2007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914" marR="17844" indent="-229423">
              <a:spcBef>
                <a:spcPts val="602"/>
              </a:spcBef>
              <a:buFont typeface="Symbol"/>
              <a:buChar char=""/>
              <a:tabLst>
                <a:tab pos="254914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sidechain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atoms are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designated with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Greek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letters,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nomenclature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carboxylic</a:t>
            </a:r>
            <a:r>
              <a:rPr lang="en-US" sz="2007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acids.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A99D2A-4132-D3B7-9B56-7E9C7770CD8E}"/>
              </a:ext>
            </a:extLst>
          </p:cNvPr>
          <p:cNvGrpSpPr/>
          <p:nvPr/>
        </p:nvGrpSpPr>
        <p:grpSpPr>
          <a:xfrm>
            <a:off x="5994802" y="812515"/>
            <a:ext cx="2415445" cy="1083855"/>
            <a:chOff x="5350669" y="1190625"/>
            <a:chExt cx="2406856" cy="1080001"/>
          </a:xfrm>
        </p:grpSpPr>
        <p:sp>
          <p:nvSpPr>
            <p:cNvPr id="10" name="object 10"/>
            <p:cNvSpPr txBox="1"/>
            <p:nvPr/>
          </p:nvSpPr>
          <p:spPr>
            <a:xfrm>
              <a:off x="6146545" y="1853097"/>
              <a:ext cx="195866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</a:t>
              </a:r>
              <a:endParaRPr sz="2409" dirty="0">
                <a:latin typeface="Symbol"/>
                <a:cs typeface="Symbo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6546239" y="1243287"/>
              <a:ext cx="175569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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6854444" y="1885137"/>
              <a:ext cx="142079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dirty="0">
                  <a:latin typeface="Symbol"/>
                  <a:cs typeface="Symbol"/>
                </a:rPr>
                <a:t>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7223367" y="1259307"/>
              <a:ext cx="162376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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08342" y="1853099"/>
              <a:ext cx="149183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dirty="0">
                  <a:latin typeface="Symbol"/>
                  <a:cs typeface="Symbol"/>
                </a:rPr>
                <a:t>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5830569" y="1190625"/>
              <a:ext cx="170495" cy="190214"/>
            </a:xfrm>
            <a:custGeom>
              <a:avLst/>
              <a:gdLst/>
              <a:ahLst/>
              <a:cxnLst/>
              <a:rect l="l" t="t" r="r" b="b"/>
              <a:pathLst>
                <a:path w="106679" h="114300">
                  <a:moveTo>
                    <a:pt x="53050" y="0"/>
                  </a:moveTo>
                  <a:lnTo>
                    <a:pt x="15235" y="14246"/>
                  </a:lnTo>
                  <a:lnTo>
                    <a:pt x="314" y="49570"/>
                  </a:lnTo>
                  <a:lnTo>
                    <a:pt x="0" y="57628"/>
                  </a:lnTo>
                  <a:lnTo>
                    <a:pt x="903" y="70040"/>
                  </a:lnTo>
                  <a:lnTo>
                    <a:pt x="22293" y="105398"/>
                  </a:lnTo>
                  <a:lnTo>
                    <a:pt x="53357" y="113845"/>
                  </a:lnTo>
                  <a:lnTo>
                    <a:pt x="64829" y="112907"/>
                  </a:lnTo>
                  <a:lnTo>
                    <a:pt x="75088" y="110091"/>
                  </a:lnTo>
                  <a:lnTo>
                    <a:pt x="84133" y="105398"/>
                  </a:lnTo>
                  <a:lnTo>
                    <a:pt x="91964" y="98828"/>
                  </a:lnTo>
                  <a:lnTo>
                    <a:pt x="95010" y="94849"/>
                  </a:lnTo>
                  <a:lnTo>
                    <a:pt x="44453" y="94849"/>
                  </a:lnTo>
                  <a:lnTo>
                    <a:pt x="37161" y="91641"/>
                  </a:lnTo>
                  <a:lnTo>
                    <a:pt x="22836" y="56601"/>
                  </a:lnTo>
                  <a:lnTo>
                    <a:pt x="23346" y="47950"/>
                  </a:lnTo>
                  <a:lnTo>
                    <a:pt x="44146" y="18995"/>
                  </a:lnTo>
                  <a:lnTo>
                    <a:pt x="94818" y="18995"/>
                  </a:lnTo>
                  <a:lnTo>
                    <a:pt x="91849" y="15145"/>
                  </a:lnTo>
                  <a:lnTo>
                    <a:pt x="83964" y="8555"/>
                  </a:lnTo>
                  <a:lnTo>
                    <a:pt x="74872" y="3818"/>
                  </a:lnTo>
                  <a:lnTo>
                    <a:pt x="64568" y="958"/>
                  </a:lnTo>
                  <a:lnTo>
                    <a:pt x="53050" y="0"/>
                  </a:lnTo>
                  <a:close/>
                </a:path>
                <a:path w="106679" h="114300">
                  <a:moveTo>
                    <a:pt x="94818" y="18995"/>
                  </a:moveTo>
                  <a:lnTo>
                    <a:pt x="62401" y="18995"/>
                  </a:lnTo>
                  <a:lnTo>
                    <a:pt x="69731" y="22076"/>
                  </a:lnTo>
                  <a:lnTo>
                    <a:pt x="75232" y="28365"/>
                  </a:lnTo>
                  <a:lnTo>
                    <a:pt x="78851" y="33607"/>
                  </a:lnTo>
                  <a:lnTo>
                    <a:pt x="81438" y="40077"/>
                  </a:lnTo>
                  <a:lnTo>
                    <a:pt x="82990" y="47749"/>
                  </a:lnTo>
                  <a:lnTo>
                    <a:pt x="83508" y="56601"/>
                  </a:lnTo>
                  <a:lnTo>
                    <a:pt x="82976" y="65550"/>
                  </a:lnTo>
                  <a:lnTo>
                    <a:pt x="62107" y="94849"/>
                  </a:lnTo>
                  <a:lnTo>
                    <a:pt x="95010" y="94849"/>
                  </a:lnTo>
                  <a:lnTo>
                    <a:pt x="106370" y="57628"/>
                  </a:lnTo>
                  <a:lnTo>
                    <a:pt x="106370" y="56601"/>
                  </a:lnTo>
                  <a:lnTo>
                    <a:pt x="105496" y="44384"/>
                  </a:lnTo>
                  <a:lnTo>
                    <a:pt x="102764" y="33146"/>
                  </a:lnTo>
                  <a:lnTo>
                    <a:pt x="98214" y="23399"/>
                  </a:lnTo>
                  <a:lnTo>
                    <a:pt x="94818" y="1899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1" name="object 91"/>
            <p:cNvSpPr/>
            <p:nvPr/>
          </p:nvSpPr>
          <p:spPr>
            <a:xfrm>
              <a:off x="5952808" y="1401656"/>
              <a:ext cx="0" cy="306456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3667"/>
                  </a:moveTo>
                  <a:lnTo>
                    <a:pt x="0" y="0"/>
                  </a:lnTo>
                </a:path>
              </a:pathLst>
            </a:custGeom>
            <a:ln w="1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2" name="object 92"/>
            <p:cNvSpPr/>
            <p:nvPr/>
          </p:nvSpPr>
          <p:spPr>
            <a:xfrm>
              <a:off x="5883378" y="1401656"/>
              <a:ext cx="0" cy="306456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3667"/>
                  </a:moveTo>
                  <a:lnTo>
                    <a:pt x="0" y="0"/>
                  </a:lnTo>
                </a:path>
              </a:pathLst>
            </a:custGeom>
            <a:ln w="1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3" name="object 93"/>
            <p:cNvSpPr/>
            <p:nvPr/>
          </p:nvSpPr>
          <p:spPr>
            <a:xfrm>
              <a:off x="7256749" y="1709444"/>
              <a:ext cx="335916" cy="202895"/>
            </a:xfrm>
            <a:custGeom>
              <a:avLst/>
              <a:gdLst/>
              <a:ahLst/>
              <a:cxnLst/>
              <a:rect l="l" t="t" r="r" b="b"/>
              <a:pathLst>
                <a:path w="210184" h="121919">
                  <a:moveTo>
                    <a:pt x="0" y="0"/>
                  </a:moveTo>
                  <a:lnTo>
                    <a:pt x="209923" y="121674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4" name="object 94"/>
            <p:cNvSpPr/>
            <p:nvPr/>
          </p:nvSpPr>
          <p:spPr>
            <a:xfrm>
              <a:off x="6923051" y="1709444"/>
              <a:ext cx="333886" cy="202895"/>
            </a:xfrm>
            <a:custGeom>
              <a:avLst/>
              <a:gdLst/>
              <a:ahLst/>
              <a:cxnLst/>
              <a:rect l="l" t="t" r="r" b="b"/>
              <a:pathLst>
                <a:path w="208915" h="121919">
                  <a:moveTo>
                    <a:pt x="0" y="121674"/>
                  </a:moveTo>
                  <a:lnTo>
                    <a:pt x="208797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5" name="object 95"/>
            <p:cNvSpPr/>
            <p:nvPr/>
          </p:nvSpPr>
          <p:spPr>
            <a:xfrm>
              <a:off x="6587370" y="1707308"/>
              <a:ext cx="335916" cy="205007"/>
            </a:xfrm>
            <a:custGeom>
              <a:avLst/>
              <a:gdLst/>
              <a:ahLst/>
              <a:cxnLst/>
              <a:rect l="l" t="t" r="r" b="b"/>
              <a:pathLst>
                <a:path w="210184" h="123190">
                  <a:moveTo>
                    <a:pt x="0" y="0"/>
                  </a:moveTo>
                  <a:lnTo>
                    <a:pt x="210038" y="122958"/>
                  </a:lnTo>
                </a:path>
              </a:pathLst>
            </a:custGeom>
            <a:ln w="15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6" name="object 96"/>
            <p:cNvSpPr/>
            <p:nvPr/>
          </p:nvSpPr>
          <p:spPr>
            <a:xfrm>
              <a:off x="6253753" y="1707308"/>
              <a:ext cx="333886" cy="202895"/>
            </a:xfrm>
            <a:custGeom>
              <a:avLst/>
              <a:gdLst/>
              <a:ahLst/>
              <a:cxnLst/>
              <a:rect l="l" t="t" r="r" b="b"/>
              <a:pathLst>
                <a:path w="208915" h="121919">
                  <a:moveTo>
                    <a:pt x="0" y="121674"/>
                  </a:moveTo>
                  <a:lnTo>
                    <a:pt x="208746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7" name="object 97"/>
            <p:cNvSpPr/>
            <p:nvPr/>
          </p:nvSpPr>
          <p:spPr>
            <a:xfrm>
              <a:off x="5918093" y="1707308"/>
              <a:ext cx="335916" cy="202895"/>
            </a:xfrm>
            <a:custGeom>
              <a:avLst/>
              <a:gdLst/>
              <a:ahLst/>
              <a:cxnLst/>
              <a:rect l="l" t="t" r="r" b="b"/>
              <a:pathLst>
                <a:path w="210184" h="121919">
                  <a:moveTo>
                    <a:pt x="0" y="0"/>
                  </a:moveTo>
                  <a:lnTo>
                    <a:pt x="210025" y="121674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8" name="object 98"/>
            <p:cNvSpPr/>
            <p:nvPr/>
          </p:nvSpPr>
          <p:spPr>
            <a:xfrm>
              <a:off x="5494907" y="1796164"/>
              <a:ext cx="170495" cy="190214"/>
            </a:xfrm>
            <a:custGeom>
              <a:avLst/>
              <a:gdLst/>
              <a:ahLst/>
              <a:cxnLst/>
              <a:rect l="l" t="t" r="r" b="b"/>
              <a:pathLst>
                <a:path w="106679" h="114300">
                  <a:moveTo>
                    <a:pt x="53050" y="0"/>
                  </a:moveTo>
                  <a:lnTo>
                    <a:pt x="15222" y="14246"/>
                  </a:lnTo>
                  <a:lnTo>
                    <a:pt x="314" y="49570"/>
                  </a:lnTo>
                  <a:lnTo>
                    <a:pt x="0" y="57628"/>
                  </a:lnTo>
                  <a:lnTo>
                    <a:pt x="902" y="70040"/>
                  </a:lnTo>
                  <a:lnTo>
                    <a:pt x="22285" y="105398"/>
                  </a:lnTo>
                  <a:lnTo>
                    <a:pt x="53344" y="113845"/>
                  </a:lnTo>
                  <a:lnTo>
                    <a:pt x="64824" y="112907"/>
                  </a:lnTo>
                  <a:lnTo>
                    <a:pt x="75086" y="110091"/>
                  </a:lnTo>
                  <a:lnTo>
                    <a:pt x="84133" y="105398"/>
                  </a:lnTo>
                  <a:lnTo>
                    <a:pt x="91964" y="98828"/>
                  </a:lnTo>
                  <a:lnTo>
                    <a:pt x="95009" y="94849"/>
                  </a:lnTo>
                  <a:lnTo>
                    <a:pt x="44440" y="94849"/>
                  </a:lnTo>
                  <a:lnTo>
                    <a:pt x="37161" y="91641"/>
                  </a:lnTo>
                  <a:lnTo>
                    <a:pt x="22836" y="56601"/>
                  </a:lnTo>
                  <a:lnTo>
                    <a:pt x="23344" y="47950"/>
                  </a:lnTo>
                  <a:lnTo>
                    <a:pt x="44146" y="18995"/>
                  </a:lnTo>
                  <a:lnTo>
                    <a:pt x="94817" y="18995"/>
                  </a:lnTo>
                  <a:lnTo>
                    <a:pt x="91849" y="15145"/>
                  </a:lnTo>
                  <a:lnTo>
                    <a:pt x="83962" y="8501"/>
                  </a:lnTo>
                  <a:lnTo>
                    <a:pt x="74867" y="3770"/>
                  </a:lnTo>
                  <a:lnTo>
                    <a:pt x="64563" y="940"/>
                  </a:lnTo>
                  <a:lnTo>
                    <a:pt x="53050" y="0"/>
                  </a:lnTo>
                  <a:close/>
                </a:path>
                <a:path w="106679" h="114300">
                  <a:moveTo>
                    <a:pt x="94817" y="18995"/>
                  </a:moveTo>
                  <a:lnTo>
                    <a:pt x="62401" y="18995"/>
                  </a:lnTo>
                  <a:lnTo>
                    <a:pt x="69718" y="22076"/>
                  </a:lnTo>
                  <a:lnTo>
                    <a:pt x="75232" y="28365"/>
                  </a:lnTo>
                  <a:lnTo>
                    <a:pt x="78851" y="33589"/>
                  </a:lnTo>
                  <a:lnTo>
                    <a:pt x="81438" y="40028"/>
                  </a:lnTo>
                  <a:lnTo>
                    <a:pt x="82990" y="47695"/>
                  </a:lnTo>
                  <a:lnTo>
                    <a:pt x="83508" y="56601"/>
                  </a:lnTo>
                  <a:lnTo>
                    <a:pt x="82976" y="65550"/>
                  </a:lnTo>
                  <a:lnTo>
                    <a:pt x="62107" y="94849"/>
                  </a:lnTo>
                  <a:lnTo>
                    <a:pt x="95009" y="94849"/>
                  </a:lnTo>
                  <a:lnTo>
                    <a:pt x="106357" y="57628"/>
                  </a:lnTo>
                  <a:lnTo>
                    <a:pt x="106357" y="56601"/>
                  </a:lnTo>
                  <a:lnTo>
                    <a:pt x="105485" y="44384"/>
                  </a:lnTo>
                  <a:lnTo>
                    <a:pt x="102758" y="33146"/>
                  </a:lnTo>
                  <a:lnTo>
                    <a:pt x="98212" y="23399"/>
                  </a:lnTo>
                  <a:lnTo>
                    <a:pt x="94817" y="1899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99" name="object 99"/>
            <p:cNvSpPr/>
            <p:nvPr/>
          </p:nvSpPr>
          <p:spPr>
            <a:xfrm>
              <a:off x="5350669" y="1769954"/>
              <a:ext cx="98439" cy="19021"/>
            </a:xfrm>
            <a:custGeom>
              <a:avLst/>
              <a:gdLst/>
              <a:ahLst/>
              <a:cxnLst/>
              <a:rect l="l" t="t" r="r" b="b"/>
              <a:pathLst>
                <a:path w="61595" h="11430">
                  <a:moveTo>
                    <a:pt x="0" y="11385"/>
                  </a:moveTo>
                  <a:lnTo>
                    <a:pt x="61550" y="11385"/>
                  </a:lnTo>
                  <a:lnTo>
                    <a:pt x="61550" y="0"/>
                  </a:lnTo>
                  <a:lnTo>
                    <a:pt x="0" y="0"/>
                  </a:lnTo>
                  <a:lnTo>
                    <a:pt x="0" y="1138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04098" y="1707308"/>
              <a:ext cx="214133" cy="129979"/>
            </a:xfrm>
            <a:custGeom>
              <a:avLst/>
              <a:gdLst/>
              <a:ahLst/>
              <a:cxnLst/>
              <a:rect l="l" t="t" r="r" b="b"/>
              <a:pathLst>
                <a:path w="133984" h="78105">
                  <a:moveTo>
                    <a:pt x="0" y="77522"/>
                  </a:moveTo>
                  <a:lnTo>
                    <a:pt x="133898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781D97-1F0B-4075-67B6-B69ACC3584A0}"/>
              </a:ext>
            </a:extLst>
          </p:cNvPr>
          <p:cNvGrpSpPr/>
          <p:nvPr/>
        </p:nvGrpSpPr>
        <p:grpSpPr>
          <a:xfrm>
            <a:off x="9652808" y="736042"/>
            <a:ext cx="2421168" cy="1248640"/>
            <a:chOff x="5452710" y="2994425"/>
            <a:chExt cx="2412559" cy="1244200"/>
          </a:xfrm>
        </p:grpSpPr>
        <p:sp>
          <p:nvSpPr>
            <p:cNvPr id="5" name="object 5"/>
            <p:cNvSpPr txBox="1"/>
            <p:nvPr/>
          </p:nvSpPr>
          <p:spPr>
            <a:xfrm>
              <a:off x="6300392" y="3232915"/>
              <a:ext cx="195866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</a:t>
              </a:r>
              <a:endParaRPr sz="2409" dirty="0">
                <a:latin typeface="Symbol"/>
                <a:cs typeface="Symbo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638752" y="3056701"/>
              <a:ext cx="175569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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961779" y="3682529"/>
              <a:ext cx="142079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dirty="0">
                  <a:latin typeface="Symbol"/>
                  <a:cs typeface="Symbol"/>
                </a:rPr>
                <a:t></a:t>
              </a: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7331315" y="3072719"/>
              <a:ext cx="162376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spc="5" dirty="0">
                  <a:latin typeface="Symbol"/>
                  <a:cs typeface="Symbol"/>
                </a:rPr>
                <a:t>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7716086" y="3650490"/>
              <a:ext cx="149183" cy="385489"/>
            </a:xfrm>
            <a:prstGeom prst="rect">
              <a:avLst/>
            </a:prstGeom>
          </p:spPr>
          <p:txBody>
            <a:bodyPr vert="horz" wrap="square" lIns="0" tIns="14656" rIns="0" bIns="0" rtlCol="0">
              <a:spAutoFit/>
            </a:bodyPr>
            <a:lstStyle/>
            <a:p>
              <a:pPr marL="12746">
                <a:spcBef>
                  <a:spcPts val="114"/>
                </a:spcBef>
              </a:pPr>
              <a:r>
                <a:rPr sz="2409" dirty="0">
                  <a:latin typeface="Symbol"/>
                  <a:cs typeface="Symbol"/>
                </a:rPr>
                <a:t></a:t>
              </a:r>
              <a:endParaRPr sz="2409">
                <a:latin typeface="Symbol"/>
                <a:cs typeface="Symbol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32609" y="2994425"/>
              <a:ext cx="170495" cy="190214"/>
            </a:xfrm>
            <a:custGeom>
              <a:avLst/>
              <a:gdLst/>
              <a:ahLst/>
              <a:cxnLst/>
              <a:rect l="l" t="t" r="r" b="b"/>
              <a:pathLst>
                <a:path w="106679" h="114300">
                  <a:moveTo>
                    <a:pt x="53050" y="0"/>
                  </a:moveTo>
                  <a:lnTo>
                    <a:pt x="15235" y="14246"/>
                  </a:lnTo>
                  <a:lnTo>
                    <a:pt x="314" y="49570"/>
                  </a:lnTo>
                  <a:lnTo>
                    <a:pt x="0" y="57628"/>
                  </a:lnTo>
                  <a:lnTo>
                    <a:pt x="903" y="70040"/>
                  </a:lnTo>
                  <a:lnTo>
                    <a:pt x="22293" y="105398"/>
                  </a:lnTo>
                  <a:lnTo>
                    <a:pt x="53357" y="113845"/>
                  </a:lnTo>
                  <a:lnTo>
                    <a:pt x="64829" y="112907"/>
                  </a:lnTo>
                  <a:lnTo>
                    <a:pt x="75088" y="110091"/>
                  </a:lnTo>
                  <a:lnTo>
                    <a:pt x="84133" y="105398"/>
                  </a:lnTo>
                  <a:lnTo>
                    <a:pt x="91964" y="98828"/>
                  </a:lnTo>
                  <a:lnTo>
                    <a:pt x="95010" y="94849"/>
                  </a:lnTo>
                  <a:lnTo>
                    <a:pt x="44453" y="94849"/>
                  </a:lnTo>
                  <a:lnTo>
                    <a:pt x="37161" y="91641"/>
                  </a:lnTo>
                  <a:lnTo>
                    <a:pt x="22836" y="56601"/>
                  </a:lnTo>
                  <a:lnTo>
                    <a:pt x="23346" y="47950"/>
                  </a:lnTo>
                  <a:lnTo>
                    <a:pt x="44146" y="18995"/>
                  </a:lnTo>
                  <a:lnTo>
                    <a:pt x="94818" y="18995"/>
                  </a:lnTo>
                  <a:lnTo>
                    <a:pt x="91849" y="15145"/>
                  </a:lnTo>
                  <a:lnTo>
                    <a:pt x="83970" y="8555"/>
                  </a:lnTo>
                  <a:lnTo>
                    <a:pt x="74877" y="3818"/>
                  </a:lnTo>
                  <a:lnTo>
                    <a:pt x="64570" y="958"/>
                  </a:lnTo>
                  <a:lnTo>
                    <a:pt x="53050" y="0"/>
                  </a:lnTo>
                  <a:close/>
                </a:path>
                <a:path w="106679" h="114300">
                  <a:moveTo>
                    <a:pt x="94818" y="18995"/>
                  </a:moveTo>
                  <a:lnTo>
                    <a:pt x="62401" y="18995"/>
                  </a:lnTo>
                  <a:lnTo>
                    <a:pt x="69731" y="22204"/>
                  </a:lnTo>
                  <a:lnTo>
                    <a:pt x="75244" y="28365"/>
                  </a:lnTo>
                  <a:lnTo>
                    <a:pt x="78856" y="33607"/>
                  </a:lnTo>
                  <a:lnTo>
                    <a:pt x="81439" y="40077"/>
                  </a:lnTo>
                  <a:lnTo>
                    <a:pt x="82991" y="47749"/>
                  </a:lnTo>
                  <a:lnTo>
                    <a:pt x="83508" y="56601"/>
                  </a:lnTo>
                  <a:lnTo>
                    <a:pt x="82960" y="65640"/>
                  </a:lnTo>
                  <a:lnTo>
                    <a:pt x="62107" y="94849"/>
                  </a:lnTo>
                  <a:lnTo>
                    <a:pt x="95010" y="94849"/>
                  </a:lnTo>
                  <a:lnTo>
                    <a:pt x="106370" y="57628"/>
                  </a:lnTo>
                  <a:lnTo>
                    <a:pt x="106370" y="56601"/>
                  </a:lnTo>
                  <a:lnTo>
                    <a:pt x="105496" y="44384"/>
                  </a:lnTo>
                  <a:lnTo>
                    <a:pt x="102764" y="33146"/>
                  </a:lnTo>
                  <a:lnTo>
                    <a:pt x="98214" y="23399"/>
                  </a:lnTo>
                  <a:lnTo>
                    <a:pt x="94818" y="1899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054848" y="3205457"/>
              <a:ext cx="0" cy="306456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3667"/>
                  </a:moveTo>
                  <a:lnTo>
                    <a:pt x="0" y="0"/>
                  </a:lnTo>
                </a:path>
              </a:pathLst>
            </a:custGeom>
            <a:ln w="1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85417" y="3205457"/>
              <a:ext cx="0" cy="306456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3667"/>
                  </a:moveTo>
                  <a:lnTo>
                    <a:pt x="0" y="0"/>
                  </a:lnTo>
                </a:path>
              </a:pathLst>
            </a:custGeom>
            <a:ln w="1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358769" y="3513245"/>
              <a:ext cx="335916" cy="202895"/>
            </a:xfrm>
            <a:custGeom>
              <a:avLst/>
              <a:gdLst/>
              <a:ahLst/>
              <a:cxnLst/>
              <a:rect l="l" t="t" r="r" b="b"/>
              <a:pathLst>
                <a:path w="210184" h="121919">
                  <a:moveTo>
                    <a:pt x="0" y="0"/>
                  </a:moveTo>
                  <a:lnTo>
                    <a:pt x="210051" y="121674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25091" y="3513245"/>
              <a:ext cx="333886" cy="202895"/>
            </a:xfrm>
            <a:custGeom>
              <a:avLst/>
              <a:gdLst/>
              <a:ahLst/>
              <a:cxnLst/>
              <a:rect l="l" t="t" r="r" b="b"/>
              <a:pathLst>
                <a:path w="208915" h="121919">
                  <a:moveTo>
                    <a:pt x="0" y="121674"/>
                  </a:moveTo>
                  <a:lnTo>
                    <a:pt x="208784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689408" y="3511109"/>
              <a:ext cx="335916" cy="205007"/>
            </a:xfrm>
            <a:custGeom>
              <a:avLst/>
              <a:gdLst/>
              <a:ahLst/>
              <a:cxnLst/>
              <a:rect l="l" t="t" r="r" b="b"/>
              <a:pathLst>
                <a:path w="210184" h="123189">
                  <a:moveTo>
                    <a:pt x="0" y="0"/>
                  </a:moveTo>
                  <a:lnTo>
                    <a:pt x="210038" y="122958"/>
                  </a:lnTo>
                </a:path>
              </a:pathLst>
            </a:custGeom>
            <a:ln w="15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355793" y="3511109"/>
              <a:ext cx="333886" cy="202895"/>
            </a:xfrm>
            <a:custGeom>
              <a:avLst/>
              <a:gdLst/>
              <a:ahLst/>
              <a:cxnLst/>
              <a:rect l="l" t="t" r="r" b="b"/>
              <a:pathLst>
                <a:path w="208915" h="121919">
                  <a:moveTo>
                    <a:pt x="0" y="121674"/>
                  </a:moveTo>
                  <a:lnTo>
                    <a:pt x="208746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82867" y="4006220"/>
              <a:ext cx="139085" cy="18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481957" y="4006220"/>
              <a:ext cx="140147" cy="18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675119" y="4099135"/>
              <a:ext cx="87278" cy="139490"/>
            </a:xfrm>
            <a:custGeom>
              <a:avLst/>
              <a:gdLst/>
              <a:ahLst/>
              <a:cxnLst/>
              <a:rect l="l" t="t" r="r" b="b"/>
              <a:pathLst>
                <a:path w="54609" h="83819">
                  <a:moveTo>
                    <a:pt x="15159" y="58655"/>
                  </a:moveTo>
                  <a:lnTo>
                    <a:pt x="0" y="60580"/>
                  </a:lnTo>
                  <a:lnTo>
                    <a:pt x="780" y="67383"/>
                  </a:lnTo>
                  <a:lnTo>
                    <a:pt x="3607" y="73030"/>
                  </a:lnTo>
                  <a:lnTo>
                    <a:pt x="13342" y="81501"/>
                  </a:lnTo>
                  <a:lnTo>
                    <a:pt x="19470" y="83683"/>
                  </a:lnTo>
                  <a:lnTo>
                    <a:pt x="34654" y="83683"/>
                  </a:lnTo>
                  <a:lnTo>
                    <a:pt x="41165" y="81116"/>
                  </a:lnTo>
                  <a:lnTo>
                    <a:pt x="46410" y="76111"/>
                  </a:lnTo>
                  <a:lnTo>
                    <a:pt x="51642" y="70977"/>
                  </a:lnTo>
                  <a:lnTo>
                    <a:pt x="51754" y="70720"/>
                  </a:lnTo>
                  <a:lnTo>
                    <a:pt x="23729" y="70720"/>
                  </a:lnTo>
                  <a:lnTo>
                    <a:pt x="21171" y="69693"/>
                  </a:lnTo>
                  <a:lnTo>
                    <a:pt x="16937" y="65586"/>
                  </a:lnTo>
                  <a:lnTo>
                    <a:pt x="15645" y="62634"/>
                  </a:lnTo>
                  <a:lnTo>
                    <a:pt x="15159" y="58655"/>
                  </a:lnTo>
                  <a:close/>
                </a:path>
                <a:path w="54609" h="83819">
                  <a:moveTo>
                    <a:pt x="49356" y="44152"/>
                  </a:moveTo>
                  <a:lnTo>
                    <a:pt x="30343" y="44152"/>
                  </a:lnTo>
                  <a:lnTo>
                    <a:pt x="32927" y="45307"/>
                  </a:lnTo>
                  <a:lnTo>
                    <a:pt x="37161" y="49927"/>
                  </a:lnTo>
                  <a:lnTo>
                    <a:pt x="38135" y="52751"/>
                  </a:lnTo>
                  <a:lnTo>
                    <a:pt x="38223" y="61222"/>
                  </a:lnTo>
                  <a:lnTo>
                    <a:pt x="37110" y="64559"/>
                  </a:lnTo>
                  <a:lnTo>
                    <a:pt x="32697" y="69436"/>
                  </a:lnTo>
                  <a:lnTo>
                    <a:pt x="29972" y="70720"/>
                  </a:lnTo>
                  <a:lnTo>
                    <a:pt x="51754" y="70720"/>
                  </a:lnTo>
                  <a:lnTo>
                    <a:pt x="54265" y="64944"/>
                  </a:lnTo>
                  <a:lnTo>
                    <a:pt x="54265" y="52751"/>
                  </a:lnTo>
                  <a:lnTo>
                    <a:pt x="52858" y="48515"/>
                  </a:lnTo>
                  <a:lnTo>
                    <a:pt x="50056" y="45050"/>
                  </a:lnTo>
                  <a:lnTo>
                    <a:pt x="49356" y="44152"/>
                  </a:lnTo>
                  <a:close/>
                </a:path>
                <a:path w="54609" h="83819">
                  <a:moveTo>
                    <a:pt x="49328" y="12963"/>
                  </a:moveTo>
                  <a:lnTo>
                    <a:pt x="28616" y="12963"/>
                  </a:lnTo>
                  <a:lnTo>
                    <a:pt x="30791" y="13733"/>
                  </a:lnTo>
                  <a:lnTo>
                    <a:pt x="34053" y="17070"/>
                  </a:lnTo>
                  <a:lnTo>
                    <a:pt x="34872" y="19252"/>
                  </a:lnTo>
                  <a:lnTo>
                    <a:pt x="34872" y="25284"/>
                  </a:lnTo>
                  <a:lnTo>
                    <a:pt x="33759" y="27851"/>
                  </a:lnTo>
                  <a:lnTo>
                    <a:pt x="29307" y="31702"/>
                  </a:lnTo>
                  <a:lnTo>
                    <a:pt x="26070" y="32600"/>
                  </a:lnTo>
                  <a:lnTo>
                    <a:pt x="21836" y="32600"/>
                  </a:lnTo>
                  <a:lnTo>
                    <a:pt x="20109" y="45307"/>
                  </a:lnTo>
                  <a:lnTo>
                    <a:pt x="22898" y="44537"/>
                  </a:lnTo>
                  <a:lnTo>
                    <a:pt x="25290" y="44152"/>
                  </a:lnTo>
                  <a:lnTo>
                    <a:pt x="49356" y="44152"/>
                  </a:lnTo>
                  <a:lnTo>
                    <a:pt x="47255" y="41456"/>
                  </a:lnTo>
                  <a:lnTo>
                    <a:pt x="43506" y="39274"/>
                  </a:lnTo>
                  <a:lnTo>
                    <a:pt x="38824" y="38248"/>
                  </a:lnTo>
                  <a:lnTo>
                    <a:pt x="46666" y="34012"/>
                  </a:lnTo>
                  <a:lnTo>
                    <a:pt x="50581" y="28236"/>
                  </a:lnTo>
                  <a:lnTo>
                    <a:pt x="50472" y="15658"/>
                  </a:lnTo>
                  <a:lnTo>
                    <a:pt x="49328" y="12963"/>
                  </a:lnTo>
                  <a:close/>
                </a:path>
                <a:path w="54609" h="83819">
                  <a:moveTo>
                    <a:pt x="34040" y="0"/>
                  </a:moveTo>
                  <a:lnTo>
                    <a:pt x="1176" y="21434"/>
                  </a:lnTo>
                  <a:lnTo>
                    <a:pt x="15606" y="23872"/>
                  </a:lnTo>
                  <a:lnTo>
                    <a:pt x="16016" y="20279"/>
                  </a:lnTo>
                  <a:lnTo>
                    <a:pt x="17167" y="17583"/>
                  </a:lnTo>
                  <a:lnTo>
                    <a:pt x="19060" y="15658"/>
                  </a:lnTo>
                  <a:lnTo>
                    <a:pt x="20953" y="13861"/>
                  </a:lnTo>
                  <a:lnTo>
                    <a:pt x="23231" y="12963"/>
                  </a:lnTo>
                  <a:lnTo>
                    <a:pt x="49328" y="12963"/>
                  </a:lnTo>
                  <a:lnTo>
                    <a:pt x="48675" y="11423"/>
                  </a:lnTo>
                  <a:lnTo>
                    <a:pt x="44850" y="7444"/>
                  </a:lnTo>
                  <a:lnTo>
                    <a:pt x="40206" y="2438"/>
                  </a:lnTo>
                  <a:lnTo>
                    <a:pt x="34040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678675" y="3916298"/>
              <a:ext cx="98439" cy="103561"/>
            </a:xfrm>
            <a:custGeom>
              <a:avLst/>
              <a:gdLst/>
              <a:ahLst/>
              <a:cxnLst/>
              <a:rect l="l" t="t" r="r" b="b"/>
              <a:pathLst>
                <a:path w="61595" h="62230">
                  <a:moveTo>
                    <a:pt x="38300" y="38633"/>
                  </a:moveTo>
                  <a:lnTo>
                    <a:pt x="22987" y="38633"/>
                  </a:lnTo>
                  <a:lnTo>
                    <a:pt x="22987" y="61607"/>
                  </a:lnTo>
                  <a:lnTo>
                    <a:pt x="38300" y="61607"/>
                  </a:lnTo>
                  <a:lnTo>
                    <a:pt x="38300" y="38633"/>
                  </a:lnTo>
                  <a:close/>
                </a:path>
                <a:path w="61595" h="62230">
                  <a:moveTo>
                    <a:pt x="61352" y="22846"/>
                  </a:moveTo>
                  <a:lnTo>
                    <a:pt x="0" y="22846"/>
                  </a:lnTo>
                  <a:lnTo>
                    <a:pt x="0" y="38633"/>
                  </a:lnTo>
                  <a:lnTo>
                    <a:pt x="61352" y="38633"/>
                  </a:lnTo>
                  <a:lnTo>
                    <a:pt x="61352" y="22846"/>
                  </a:lnTo>
                  <a:close/>
                </a:path>
                <a:path w="61595" h="62230">
                  <a:moveTo>
                    <a:pt x="38300" y="0"/>
                  </a:moveTo>
                  <a:lnTo>
                    <a:pt x="22987" y="0"/>
                  </a:lnTo>
                  <a:lnTo>
                    <a:pt x="22987" y="22846"/>
                  </a:lnTo>
                  <a:lnTo>
                    <a:pt x="38300" y="22846"/>
                  </a:lnTo>
                  <a:lnTo>
                    <a:pt x="38300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355793" y="3713596"/>
              <a:ext cx="0" cy="236711"/>
            </a:xfrm>
            <a:custGeom>
              <a:avLst/>
              <a:gdLst/>
              <a:ahLst/>
              <a:cxnLst/>
              <a:rect l="l" t="t" r="r" b="b"/>
              <a:pathLst>
                <a:path h="142239">
                  <a:moveTo>
                    <a:pt x="0" y="0"/>
                  </a:moveTo>
                  <a:lnTo>
                    <a:pt x="0" y="141825"/>
                  </a:lnTo>
                </a:path>
              </a:pathLst>
            </a:custGeom>
            <a:ln w="1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020132" y="3511108"/>
              <a:ext cx="335916" cy="202895"/>
            </a:xfrm>
            <a:custGeom>
              <a:avLst/>
              <a:gdLst/>
              <a:ahLst/>
              <a:cxnLst/>
              <a:rect l="l" t="t" r="r" b="b"/>
              <a:pathLst>
                <a:path w="210184" h="121919">
                  <a:moveTo>
                    <a:pt x="0" y="0"/>
                  </a:moveTo>
                  <a:lnTo>
                    <a:pt x="210025" y="121674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596948" y="3599964"/>
              <a:ext cx="170495" cy="190214"/>
            </a:xfrm>
            <a:custGeom>
              <a:avLst/>
              <a:gdLst/>
              <a:ahLst/>
              <a:cxnLst/>
              <a:rect l="l" t="t" r="r" b="b"/>
              <a:pathLst>
                <a:path w="106679" h="114300">
                  <a:moveTo>
                    <a:pt x="53050" y="0"/>
                  </a:moveTo>
                  <a:lnTo>
                    <a:pt x="15235" y="14246"/>
                  </a:lnTo>
                  <a:lnTo>
                    <a:pt x="314" y="49570"/>
                  </a:lnTo>
                  <a:lnTo>
                    <a:pt x="0" y="57628"/>
                  </a:lnTo>
                  <a:lnTo>
                    <a:pt x="902" y="70040"/>
                  </a:lnTo>
                  <a:lnTo>
                    <a:pt x="22291" y="105398"/>
                  </a:lnTo>
                  <a:lnTo>
                    <a:pt x="53357" y="113845"/>
                  </a:lnTo>
                  <a:lnTo>
                    <a:pt x="64829" y="112907"/>
                  </a:lnTo>
                  <a:lnTo>
                    <a:pt x="75088" y="110091"/>
                  </a:lnTo>
                  <a:lnTo>
                    <a:pt x="84133" y="105398"/>
                  </a:lnTo>
                  <a:lnTo>
                    <a:pt x="91964" y="98828"/>
                  </a:lnTo>
                  <a:lnTo>
                    <a:pt x="95010" y="94849"/>
                  </a:lnTo>
                  <a:lnTo>
                    <a:pt x="44453" y="94849"/>
                  </a:lnTo>
                  <a:lnTo>
                    <a:pt x="37161" y="91641"/>
                  </a:lnTo>
                  <a:lnTo>
                    <a:pt x="22836" y="56601"/>
                  </a:lnTo>
                  <a:lnTo>
                    <a:pt x="23346" y="47950"/>
                  </a:lnTo>
                  <a:lnTo>
                    <a:pt x="44146" y="18995"/>
                  </a:lnTo>
                  <a:lnTo>
                    <a:pt x="94818" y="18995"/>
                  </a:lnTo>
                  <a:lnTo>
                    <a:pt x="91849" y="15145"/>
                  </a:lnTo>
                  <a:lnTo>
                    <a:pt x="83964" y="8555"/>
                  </a:lnTo>
                  <a:lnTo>
                    <a:pt x="74872" y="3818"/>
                  </a:lnTo>
                  <a:lnTo>
                    <a:pt x="64568" y="958"/>
                  </a:lnTo>
                  <a:lnTo>
                    <a:pt x="53050" y="0"/>
                  </a:lnTo>
                  <a:close/>
                </a:path>
                <a:path w="106679" h="114300">
                  <a:moveTo>
                    <a:pt x="94818" y="18995"/>
                  </a:moveTo>
                  <a:lnTo>
                    <a:pt x="62401" y="18995"/>
                  </a:lnTo>
                  <a:lnTo>
                    <a:pt x="69731" y="22076"/>
                  </a:lnTo>
                  <a:lnTo>
                    <a:pt x="75232" y="28365"/>
                  </a:lnTo>
                  <a:lnTo>
                    <a:pt x="78851" y="33607"/>
                  </a:lnTo>
                  <a:lnTo>
                    <a:pt x="81438" y="40077"/>
                  </a:lnTo>
                  <a:lnTo>
                    <a:pt x="82990" y="47749"/>
                  </a:lnTo>
                  <a:lnTo>
                    <a:pt x="83508" y="56601"/>
                  </a:lnTo>
                  <a:lnTo>
                    <a:pt x="82976" y="65550"/>
                  </a:lnTo>
                  <a:lnTo>
                    <a:pt x="62107" y="94849"/>
                  </a:lnTo>
                  <a:lnTo>
                    <a:pt x="95010" y="94849"/>
                  </a:lnTo>
                  <a:lnTo>
                    <a:pt x="106370" y="57628"/>
                  </a:lnTo>
                  <a:lnTo>
                    <a:pt x="106370" y="56601"/>
                  </a:lnTo>
                  <a:lnTo>
                    <a:pt x="105496" y="44384"/>
                  </a:lnTo>
                  <a:lnTo>
                    <a:pt x="102764" y="33146"/>
                  </a:lnTo>
                  <a:lnTo>
                    <a:pt x="98214" y="23399"/>
                  </a:lnTo>
                  <a:lnTo>
                    <a:pt x="94818" y="1899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52710" y="3573754"/>
              <a:ext cx="98439" cy="19021"/>
            </a:xfrm>
            <a:custGeom>
              <a:avLst/>
              <a:gdLst/>
              <a:ahLst/>
              <a:cxnLst/>
              <a:rect l="l" t="t" r="r" b="b"/>
              <a:pathLst>
                <a:path w="61595" h="11430">
                  <a:moveTo>
                    <a:pt x="0" y="11385"/>
                  </a:moveTo>
                  <a:lnTo>
                    <a:pt x="61550" y="11385"/>
                  </a:lnTo>
                  <a:lnTo>
                    <a:pt x="61550" y="0"/>
                  </a:lnTo>
                  <a:lnTo>
                    <a:pt x="0" y="0"/>
                  </a:lnTo>
                  <a:lnTo>
                    <a:pt x="0" y="11385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sz="3613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806138" y="3511108"/>
              <a:ext cx="214133" cy="129979"/>
            </a:xfrm>
            <a:custGeom>
              <a:avLst/>
              <a:gdLst/>
              <a:ahLst/>
              <a:cxnLst/>
              <a:rect l="l" t="t" r="r" b="b"/>
              <a:pathLst>
                <a:path w="133984" h="78105">
                  <a:moveTo>
                    <a:pt x="0" y="77522"/>
                  </a:moveTo>
                  <a:lnTo>
                    <a:pt x="133898" y="0"/>
                  </a:lnTo>
                </a:path>
              </a:pathLst>
            </a:custGeom>
            <a:ln w="15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613"/>
            </a:p>
          </p:txBody>
        </p: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68C1C44-AAB2-CA62-E2D6-CC9E86FC55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9188" y="4165941"/>
          <a:ext cx="6880880" cy="227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5" imgW="5286357" imgH="1742878" progId="MDLDrawOLE.MDLDrawObject.1">
                  <p:embed/>
                </p:oleObj>
              </mc:Choice>
              <mc:Fallback>
                <p:oleObj name="MDLDrawObject Class" r:id="rId5" imgW="5286357" imgH="1742878" progId="MDLDrawOLE.MDLDrawObject.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68C1C44-AAB2-CA62-E2D6-CC9E86FC5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9188" y="4165941"/>
                        <a:ext cx="6880880" cy="2271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D99C98C-80F7-BB16-A79B-A8F6D283E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2878" y="2411631"/>
          <a:ext cx="1996235" cy="166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7" imgW="1532878" imgH="1275824" progId="MDLDrawOLE.MDLDrawObject.1">
                  <p:embed/>
                </p:oleObj>
              </mc:Choice>
              <mc:Fallback>
                <p:oleObj name="MDLDrawObject Class" r:id="rId7" imgW="1532878" imgH="1275824" progId="MDLDrawOLE.MDLDrawObject.1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D99C98C-80F7-BB16-A79B-A8F6D283E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2878" y="2411631"/>
                        <a:ext cx="1996235" cy="1663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4F291C01-0F12-1C74-D986-9C6622EB489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03B8103-2BBE-4238-AF22-56CE41513A1C}" type="datetime1">
              <a:rPr lang="en-US" smtClean="0"/>
              <a:t>8/26/2024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86BC20E9-E27B-8526-2DEA-FD5BCA5E627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496347E-9D7B-F850-14FC-5B94A318D3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27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277E7-B613-EB34-62D4-D3281FAF10A5}"/>
              </a:ext>
            </a:extLst>
          </p:cNvPr>
          <p:cNvGrpSpPr/>
          <p:nvPr/>
        </p:nvGrpSpPr>
        <p:grpSpPr>
          <a:xfrm>
            <a:off x="6383705" y="2264241"/>
            <a:ext cx="3338640" cy="571680"/>
            <a:chOff x="6383705" y="2264241"/>
            <a:chExt cx="333864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98EC82-997E-B6CB-E170-F37CF3CDCE89}"/>
                    </a:ext>
                  </a:extLst>
                </p14:cNvPr>
                <p14:cNvContentPartPr/>
                <p14:nvPr/>
              </p14:nvContentPartPr>
              <p14:xfrm>
                <a:off x="6383705" y="2401761"/>
                <a:ext cx="519480" cy="434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98EC82-997E-B6CB-E170-F37CF3CDCE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74705" y="2393121"/>
                  <a:ext cx="5371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2F7D93-8C27-6001-C5DA-45EDC25B5EBB}"/>
                    </a:ext>
                  </a:extLst>
                </p14:cNvPr>
                <p14:cNvContentPartPr/>
                <p14:nvPr/>
              </p14:nvContentPartPr>
              <p14:xfrm>
                <a:off x="6932705" y="2469441"/>
                <a:ext cx="251640" cy="61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2F7D93-8C27-6001-C5DA-45EDC25B5EB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23705" y="2460441"/>
                  <a:ext cx="269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C432BAE-2A99-61C0-D385-CEFBA3BE5BFD}"/>
                    </a:ext>
                  </a:extLst>
                </p14:cNvPr>
                <p14:cNvContentPartPr/>
                <p14:nvPr/>
              </p14:nvContentPartPr>
              <p14:xfrm>
                <a:off x="7318985" y="2334441"/>
                <a:ext cx="273240" cy="195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C432BAE-2A99-61C0-D385-CEFBA3BE5B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09985" y="2325801"/>
                  <a:ext cx="290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441A97-42EC-0580-3E54-D0F9E2F64FF2}"/>
                    </a:ext>
                  </a:extLst>
                </p14:cNvPr>
                <p14:cNvContentPartPr/>
                <p14:nvPr/>
              </p14:nvContentPartPr>
              <p14:xfrm>
                <a:off x="7604105" y="2356401"/>
                <a:ext cx="134280" cy="137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441A97-42EC-0580-3E54-D0F9E2F64F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95105" y="2347401"/>
                  <a:ext cx="151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286EB1-CDD0-CBCA-EFC2-AB51282DAFFD}"/>
                    </a:ext>
                  </a:extLst>
                </p14:cNvPr>
                <p14:cNvContentPartPr/>
                <p14:nvPr/>
              </p14:nvContentPartPr>
              <p14:xfrm>
                <a:off x="7968785" y="2353161"/>
                <a:ext cx="341640" cy="133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286EB1-CDD0-CBCA-EFC2-AB51282DAF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60145" y="2344521"/>
                  <a:ext cx="359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47D488-7D3C-5D18-68C3-44CE9FFA45B0}"/>
                    </a:ext>
                  </a:extLst>
                </p14:cNvPr>
                <p14:cNvContentPartPr/>
                <p14:nvPr/>
              </p14:nvContentPartPr>
              <p14:xfrm>
                <a:off x="8414465" y="2387001"/>
                <a:ext cx="244800" cy="61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47D488-7D3C-5D18-68C3-44CE9FFA45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05465" y="2378361"/>
                  <a:ext cx="262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873A6C-67A7-FDFD-64F7-41F8D1E078D8}"/>
                    </a:ext>
                  </a:extLst>
                </p14:cNvPr>
                <p14:cNvContentPartPr/>
                <p14:nvPr/>
              </p14:nvContentPartPr>
              <p14:xfrm>
                <a:off x="8720465" y="2328681"/>
                <a:ext cx="302760" cy="10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873A6C-67A7-FDFD-64F7-41F8D1E078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11825" y="2320041"/>
                  <a:ext cx="320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EA97CF-A4FE-AAF3-DF22-B4B9E10390B5}"/>
                    </a:ext>
                  </a:extLst>
                </p14:cNvPr>
                <p14:cNvContentPartPr/>
                <p14:nvPr/>
              </p14:nvContentPartPr>
              <p14:xfrm>
                <a:off x="9080825" y="2283681"/>
                <a:ext cx="61560" cy="121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EA97CF-A4FE-AAF3-DF22-B4B9E10390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71825" y="2275041"/>
                  <a:ext cx="79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207D9E-4CAF-294F-C887-3DFC80C97C6F}"/>
                    </a:ext>
                  </a:extLst>
                </p14:cNvPr>
                <p14:cNvContentPartPr/>
                <p14:nvPr/>
              </p14:nvContentPartPr>
              <p14:xfrm>
                <a:off x="9253265" y="2264241"/>
                <a:ext cx="226080" cy="13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207D9E-4CAF-294F-C887-3DFC80C97C6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44265" y="2255241"/>
                  <a:ext cx="243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C8ADE6F-8C57-D872-C713-4E6C2E01BE72}"/>
                    </a:ext>
                  </a:extLst>
                </p14:cNvPr>
                <p14:cNvContentPartPr/>
                <p14:nvPr/>
              </p14:nvContentPartPr>
              <p14:xfrm>
                <a:off x="9683465" y="2340201"/>
                <a:ext cx="38880" cy="27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C8ADE6F-8C57-D872-C713-4E6C2E01BE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74465" y="2331561"/>
                  <a:ext cx="56520" cy="446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22275" y="61119"/>
            <a:ext cx="6534954" cy="950746"/>
          </a:xfrm>
          <a:prstGeom prst="rect">
            <a:avLst/>
          </a:prstGeom>
        </p:spPr>
        <p:txBody>
          <a:bodyPr vert="horz" wrap="square" lIns="0" tIns="117257" rIns="0" bIns="0" rtlCol="0">
            <a:spAutoFit/>
          </a:bodyPr>
          <a:lstStyle/>
          <a:p>
            <a:pPr marL="12746" defTabSz="920526">
              <a:spcBef>
                <a:spcPts val="923"/>
              </a:spcBef>
              <a:defRPr/>
            </a:pPr>
            <a:r>
              <a:rPr sz="18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Chirality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8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sz="18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46" marR="5098" defTabSz="920526">
              <a:lnSpc>
                <a:spcPct val="101899"/>
              </a:lnSpc>
              <a:defRPr/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(except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glycine) the </a:t>
            </a:r>
            <a:r>
              <a:rPr sz="1800" spc="-5"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-carbon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chiral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it is attached to four different groups.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407BDC4A-8CB4-45D0-97EB-5E2F92975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151716"/>
            <a:ext cx="5192999" cy="351947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64363CDA-C623-33AF-352C-05E50A2ACCCA}"/>
              </a:ext>
            </a:extLst>
          </p:cNvPr>
          <p:cNvSpPr txBox="1"/>
          <p:nvPr/>
        </p:nvSpPr>
        <p:spPr>
          <a:xfrm>
            <a:off x="269875" y="1231290"/>
            <a:ext cx="5791200" cy="930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46" marR="5098" defTabSz="920526">
              <a:lnSpc>
                <a:spcPct val="101899"/>
              </a:lnSpc>
              <a:spcBef>
                <a:spcPts val="698"/>
              </a:spcBef>
              <a:defRPr/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that the mirror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compounds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superimposed. The two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 images  are called</a:t>
            </a:r>
            <a:r>
              <a:rPr lang="en-US"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enantiomers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80AE9C-AFF0-2604-DC7B-D7EDC553F864}"/>
              </a:ext>
            </a:extLst>
          </p:cNvPr>
          <p:cNvSpPr txBox="1"/>
          <p:nvPr/>
        </p:nvSpPr>
        <p:spPr>
          <a:xfrm>
            <a:off x="410387" y="5756363"/>
            <a:ext cx="7010400" cy="1204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2169" marR="5098" indent="-229423" algn="just" defTabSz="920526">
              <a:lnSpc>
                <a:spcPct val="101699"/>
              </a:lnSpc>
              <a:spcBef>
                <a:spcPts val="95"/>
              </a:spcBef>
              <a:buFont typeface="Symbol"/>
              <a:buChar char=""/>
              <a:tabLst>
                <a:tab pos="242169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amino acids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S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configuration.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older, but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much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used, notation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  and L.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notation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based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chirality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reference compound and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that</a:t>
            </a:r>
            <a:r>
              <a:rPr lang="en-US" sz="1800" b="1" spc="-19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origin are</a:t>
            </a:r>
            <a:r>
              <a:rPr lang="en-US" sz="18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2">
            <a:extLst>
              <a:ext uri="{FF2B5EF4-FFF2-40B4-BE49-F238E27FC236}">
                <a16:creationId xmlns:a16="http://schemas.microsoft.com/office/drawing/2014/main" id="{785C81DC-391F-5826-3D64-0147FDFFF245}"/>
              </a:ext>
            </a:extLst>
          </p:cNvPr>
          <p:cNvSpPr txBox="1"/>
          <p:nvPr/>
        </p:nvSpPr>
        <p:spPr>
          <a:xfrm>
            <a:off x="7432677" y="206131"/>
            <a:ext cx="4990541" cy="1692476"/>
          </a:xfrm>
          <a:prstGeom prst="rect">
            <a:avLst/>
          </a:prstGeom>
        </p:spPr>
        <p:txBody>
          <a:bodyPr vert="horz" wrap="square" lIns="0" tIns="7010" rIns="0" bIns="0" rtlCol="0">
            <a:spAutoFit/>
          </a:bodyPr>
          <a:lstStyle/>
          <a:p>
            <a:pPr marL="12746" marR="5098" algn="just" defTabSz="920526">
              <a:lnSpc>
                <a:spcPct val="101899"/>
              </a:lnSpc>
              <a:spcBef>
                <a:spcPts val="55"/>
              </a:spcBef>
              <a:defRPr/>
            </a:pP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chirality 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Biology: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only one enantiomer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active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biological systems.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above,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L-amino acids are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on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ribosome.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1800" spc="-9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enantiomer</a:t>
            </a:r>
            <a:r>
              <a:rPr sz="1800" spc="-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r>
              <a:rPr sz="1800" spc="-9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800" spc="-8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sz="1800" spc="-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harmless.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A07FBAEE-62D1-BAA2-3FC7-928289545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92113"/>
              </p:ext>
            </p:extLst>
          </p:nvPr>
        </p:nvGraphicFramePr>
        <p:xfrm>
          <a:off x="7433980" y="2121745"/>
          <a:ext cx="5146129" cy="220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6419147" imgH="2752659" progId="MDLDrawOLE.MDLDrawObject.1">
                  <p:embed/>
                </p:oleObj>
              </mc:Choice>
              <mc:Fallback>
                <p:oleObj name="MDLDrawObject Class" r:id="rId3" imgW="6419147" imgH="2752659" progId="MDLDrawOLE.MDLDrawObject.1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AD9CB33B-FCA8-4217-9873-862E321E8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3980" y="2121745"/>
                        <a:ext cx="5146129" cy="2206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8B7915E7-19C6-10C3-4CB1-4448CE41A510}"/>
              </a:ext>
            </a:extLst>
          </p:cNvPr>
          <p:cNvSpPr txBox="1"/>
          <p:nvPr/>
        </p:nvSpPr>
        <p:spPr>
          <a:xfrm>
            <a:off x="7722869" y="4441364"/>
            <a:ext cx="4690233" cy="64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0526">
              <a:defRPr/>
            </a:pP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</a:rPr>
              <a:t>A binding pocket for Alanine – which will bind better L or D?  Why?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803882-C5DD-6967-7A6C-A795A19B8A4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81A81B4-9AA7-4E29-8A6A-79825E77B2CB}" type="datetime1">
              <a:rPr lang="en-US" smtClean="0"/>
              <a:t>8/26/2024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F0695B9-48A7-70AF-4136-FDC6D7109F2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C37875-6CF7-74A3-552C-AD5ADCC9EE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310580" y="96224"/>
            <a:ext cx="2981325" cy="431800"/>
          </a:xfrm>
          <a:prstGeom prst="rect">
            <a:avLst/>
          </a:prstGeom>
        </p:spPr>
        <p:txBody>
          <a:bodyPr vert="horz" wrap="square" lIns="0" tIns="7010" rIns="0" bIns="0" rtlCol="0" anchor="ctr">
            <a:spAutoFit/>
          </a:bodyPr>
          <a:lstStyle/>
          <a:p>
            <a:pPr marL="12746" marR="5098">
              <a:lnSpc>
                <a:spcPct val="101699"/>
              </a:lnSpc>
              <a:spcBef>
                <a:spcPts val="55"/>
              </a:spcBef>
            </a:pPr>
            <a:r>
              <a:rPr lang="en-US" sz="2810" dirty="0">
                <a:cs typeface="Arial" panose="020B0604020202020204" pitchFamily="34" charset="0"/>
              </a:rPr>
              <a:t>Primary Structure</a:t>
            </a:r>
            <a:endParaRPr sz="2409" dirty="0">
              <a:cs typeface="Arial" panose="020B0604020202020204" pitchFamily="34" charset="0"/>
            </a:endParaRPr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23EC52F3-534C-4B31-9206-2B845B43092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606925"/>
            <a:ext cx="5494338" cy="255428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42166" lvl="1">
              <a:spcBef>
                <a:spcPts val="0"/>
              </a:spcBef>
              <a:tabLst>
                <a:tab pos="470948" algn="l"/>
                <a:tab pos="471586" algn="l"/>
              </a:tabLst>
            </a:pPr>
            <a:r>
              <a:rPr lang="en-US" sz="2000" b="1" i="1" spc="-5" dirty="0">
                <a:solidFill>
                  <a:srgbClr val="C00000"/>
                </a:solidFill>
                <a:cs typeface="Arial" panose="020B0604020202020204" pitchFamily="34" charset="0"/>
              </a:rPr>
              <a:t>Primary Structure – Expectations</a:t>
            </a:r>
          </a:p>
          <a:p>
            <a:pPr marL="471586" lvl="1" indent="-229420">
              <a:spcBef>
                <a:spcPts val="0"/>
              </a:spcBef>
              <a:buFont typeface="Symbol"/>
              <a:buChar char=""/>
              <a:tabLst>
                <a:tab pos="470948" algn="l"/>
                <a:tab pos="471586" algn="l"/>
              </a:tabLst>
            </a:pPr>
            <a:r>
              <a:rPr lang="en-US" sz="2000" spc="-5" dirty="0">
                <a:cs typeface="Arial" panose="020B0604020202020204" pitchFamily="34" charset="0"/>
              </a:rPr>
              <a:t>Draw chemical structure from</a:t>
            </a:r>
            <a:r>
              <a:rPr lang="en-US" sz="2000" spc="-10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sequence.</a:t>
            </a:r>
          </a:p>
          <a:p>
            <a:pPr marL="471586" lvl="1" indent="-229420">
              <a:spcBef>
                <a:spcPts val="0"/>
              </a:spcBef>
              <a:buFont typeface="Symbol"/>
              <a:buChar char=""/>
              <a:tabLst>
                <a:tab pos="470948" algn="l"/>
                <a:tab pos="471586" algn="l"/>
              </a:tabLst>
            </a:pPr>
            <a:r>
              <a:rPr lang="en-US" sz="2000" spc="-5" dirty="0">
                <a:cs typeface="Arial" panose="020B0604020202020204" pitchFamily="34" charset="0"/>
              </a:rPr>
              <a:t>Determine </a:t>
            </a:r>
            <a:r>
              <a:rPr lang="en-US" sz="2000" dirty="0">
                <a:cs typeface="Arial" panose="020B0604020202020204" pitchFamily="34" charset="0"/>
              </a:rPr>
              <a:t>the </a:t>
            </a:r>
            <a:r>
              <a:rPr lang="en-US" sz="2000" spc="-5" dirty="0">
                <a:cs typeface="Arial" panose="020B0604020202020204" pitchFamily="34" charset="0"/>
              </a:rPr>
              <a:t>seq. from</a:t>
            </a:r>
            <a:r>
              <a:rPr lang="en-US" sz="2000" spc="-15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structure.</a:t>
            </a:r>
          </a:p>
          <a:p>
            <a:pPr marL="471586" lvl="1" indent="-229420">
              <a:spcBef>
                <a:spcPts val="0"/>
              </a:spcBef>
              <a:buFont typeface="Symbol"/>
              <a:buChar char=""/>
              <a:tabLst>
                <a:tab pos="470948" algn="l"/>
                <a:tab pos="471586" algn="l"/>
              </a:tabLst>
            </a:pPr>
            <a:r>
              <a:rPr lang="en-US" sz="2000" spc="-5" dirty="0">
                <a:cs typeface="Arial" panose="020B0604020202020204" pitchFamily="34" charset="0"/>
              </a:rPr>
              <a:t>Distinguish/identify:</a:t>
            </a:r>
            <a:endParaRPr lang="en-US" sz="2000" dirty="0">
              <a:cs typeface="Arial" panose="020B0604020202020204" pitchFamily="34" charset="0"/>
            </a:endParaRPr>
          </a:p>
          <a:p>
            <a:pPr marL="930426" lvl="2" indent="-229420">
              <a:spcBef>
                <a:spcPts val="0"/>
              </a:spcBef>
              <a:buFont typeface="Courier New"/>
              <a:buChar char="o"/>
              <a:tabLst>
                <a:tab pos="930426" algn="l"/>
              </a:tabLst>
            </a:pPr>
            <a:r>
              <a:rPr lang="en-US" sz="2000" b="1" dirty="0">
                <a:solidFill>
                  <a:srgbClr val="00B050"/>
                </a:solidFill>
                <a:cs typeface="Arial" panose="020B0604020202020204" pitchFamily="34" charset="0"/>
              </a:rPr>
              <a:t>Mainchain</a:t>
            </a:r>
            <a:r>
              <a:rPr lang="en-US" sz="2000" spc="-10" dirty="0">
                <a:cs typeface="Arial" panose="020B0604020202020204" pitchFamily="34" charset="0"/>
              </a:rPr>
              <a:t> &amp; </a:t>
            </a:r>
            <a:r>
              <a:rPr lang="en-US" sz="2000" b="1" spc="-10" dirty="0">
                <a:solidFill>
                  <a:srgbClr val="C00000"/>
                </a:solidFill>
                <a:cs typeface="Arial" panose="020B0604020202020204" pitchFamily="34" charset="0"/>
              </a:rPr>
              <a:t>Sidechain</a:t>
            </a:r>
            <a:r>
              <a:rPr lang="en-US" sz="2000" spc="-10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atoms,</a:t>
            </a:r>
          </a:p>
          <a:p>
            <a:pPr marL="930426" lvl="2" indent="-229420">
              <a:spcBef>
                <a:spcPts val="0"/>
              </a:spcBef>
              <a:buFont typeface="Courier New"/>
              <a:buChar char="o"/>
              <a:tabLst>
                <a:tab pos="930426" algn="l"/>
              </a:tabLst>
            </a:pPr>
            <a:r>
              <a:rPr lang="en-US" sz="2000" b="1" spc="-5" dirty="0">
                <a:solidFill>
                  <a:srgbClr val="0070C0"/>
                </a:solidFill>
                <a:cs typeface="Arial" panose="020B0604020202020204" pitchFamily="34" charset="0"/>
              </a:rPr>
              <a:t>Residue</a:t>
            </a:r>
            <a:r>
              <a:rPr lang="en-US" sz="2000" spc="-5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= aa in</a:t>
            </a:r>
            <a:r>
              <a:rPr lang="en-US" sz="2000" spc="-15" dirty="0">
                <a:cs typeface="Arial" panose="020B0604020202020204" pitchFamily="34" charset="0"/>
              </a:rPr>
              <a:t> </a:t>
            </a:r>
            <a:r>
              <a:rPr lang="en-US" sz="2000" spc="-5" dirty="0">
                <a:cs typeface="Arial" panose="020B0604020202020204" pitchFamily="34" charset="0"/>
              </a:rPr>
              <a:t>polymer,</a:t>
            </a:r>
            <a:endParaRPr lang="en-US" sz="2000" dirty="0">
              <a:cs typeface="Arial" panose="020B0604020202020204" pitchFamily="34" charset="0"/>
            </a:endParaRPr>
          </a:p>
          <a:p>
            <a:pPr marL="930426" lvl="2" indent="-229420">
              <a:spcBef>
                <a:spcPts val="0"/>
              </a:spcBef>
              <a:buFont typeface="Courier New"/>
              <a:buChar char="o"/>
              <a:tabLst>
                <a:tab pos="930426" algn="l"/>
              </a:tabLst>
            </a:pPr>
            <a:r>
              <a:rPr lang="en-US" sz="2000" spc="-5" dirty="0">
                <a:cs typeface="Arial" panose="020B0604020202020204" pitchFamily="34" charset="0"/>
              </a:rPr>
              <a:t>N &amp; C terminus,</a:t>
            </a:r>
            <a:endParaRPr lang="en-US" sz="2000" dirty="0">
              <a:cs typeface="Arial" panose="020B0604020202020204" pitchFamily="34" charset="0"/>
            </a:endParaRPr>
          </a:p>
          <a:p>
            <a:pPr marL="930426" lvl="2" indent="-229420">
              <a:spcBef>
                <a:spcPts val="0"/>
              </a:spcBef>
              <a:buFont typeface="Courier New"/>
              <a:buChar char="o"/>
              <a:tabLst>
                <a:tab pos="930426" algn="l"/>
              </a:tabLst>
            </a:pPr>
            <a:r>
              <a:rPr lang="en-US" sz="2000" spc="-5" dirty="0">
                <a:cs typeface="Arial" panose="020B0604020202020204" pitchFamily="34" charset="0"/>
              </a:rPr>
              <a:t>Peptide</a:t>
            </a:r>
            <a:r>
              <a:rPr lang="en-US" sz="2000" spc="-10" dirty="0">
                <a:cs typeface="Arial" panose="020B0604020202020204" pitchFamily="34" charset="0"/>
              </a:rPr>
              <a:t> </a:t>
            </a:r>
            <a:r>
              <a:rPr lang="en-US" sz="2000" spc="-5" dirty="0">
                <a:cs typeface="Arial" panose="020B0604020202020204" pitchFamily="34" charset="0"/>
              </a:rPr>
              <a:t>bond(s).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2CB3FB2-1884-434F-B407-A98788BC5114}"/>
              </a:ext>
            </a:extLst>
          </p:cNvPr>
          <p:cNvSpPr txBox="1"/>
          <p:nvPr/>
        </p:nvSpPr>
        <p:spPr>
          <a:xfrm>
            <a:off x="246762" y="2399701"/>
            <a:ext cx="6457090" cy="225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620" indent="-46362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Incorporated amino acid = </a:t>
            </a:r>
            <a:r>
              <a:rPr lang="en-US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(atoms are lost when the peptide bond is formed).</a:t>
            </a:r>
          </a:p>
          <a:p>
            <a:pPr marL="463620" indent="-46362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Polarity of chain direction – amino (N) terminus to carboxy(C) terminus = order of amino acids =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structure</a:t>
            </a:r>
          </a:p>
          <a:p>
            <a:pPr marL="463620" indent="-463620"/>
            <a:r>
              <a:rPr lang="en-US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Mainchain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(or backbone) – linear atoms of the polymer </a:t>
            </a:r>
          </a:p>
          <a:p>
            <a:pPr marL="463620" indent="-463620"/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Sidechain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atoms off the Ca carbon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0799DF-6779-4070-8BAB-457CFBAB588D}"/>
              </a:ext>
            </a:extLst>
          </p:cNvPr>
          <p:cNvSpPr/>
          <p:nvPr/>
        </p:nvSpPr>
        <p:spPr>
          <a:xfrm>
            <a:off x="87038" y="533052"/>
            <a:ext cx="6965726" cy="132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166" marR="5098" indent="-229420" algn="just">
              <a:buFont typeface="Symbol"/>
              <a:buChar char=""/>
              <a:tabLst>
                <a:tab pos="242166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Amino acids are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joined together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form linear polymers by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formation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peptide bond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carboxyl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of one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amino  acids</a:t>
            </a:r>
            <a:r>
              <a:rPr lang="en-US"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lang="en-US"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next.</a:t>
            </a:r>
          </a:p>
          <a:p>
            <a:pPr marL="242166" marR="5098" indent="-229420" algn="just">
              <a:buFont typeface="Symbol"/>
              <a:buChar char=""/>
              <a:tabLst>
                <a:tab pos="242166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en-US"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releases</a:t>
            </a:r>
            <a:r>
              <a:rPr lang="en-US"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water: a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dehydration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reaction.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bject 2">
            <a:extLst>
              <a:ext uri="{FF2B5EF4-FFF2-40B4-BE49-F238E27FC236}">
                <a16:creationId xmlns:a16="http://schemas.microsoft.com/office/drawing/2014/main" id="{3A1D1E13-FFBC-40D6-A00F-903088118338}"/>
              </a:ext>
            </a:extLst>
          </p:cNvPr>
          <p:cNvSpPr txBox="1"/>
          <p:nvPr/>
        </p:nvSpPr>
        <p:spPr>
          <a:xfrm>
            <a:off x="156568" y="1809079"/>
            <a:ext cx="6159959" cy="630619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242166" indent="-229420">
              <a:buFont typeface="Symbol"/>
              <a:buChar char=""/>
              <a:tabLst>
                <a:tab pos="242166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peptide bond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be broken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lysis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addition of water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349B92-20CB-49A7-105F-64C40553E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42212"/>
              </p:ext>
            </p:extLst>
          </p:nvPr>
        </p:nvGraphicFramePr>
        <p:xfrm>
          <a:off x="6898633" y="519713"/>
          <a:ext cx="6508079" cy="664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5505339" imgH="5618830" progId="MDLDrawOLE.MDLDrawObject.1">
                  <p:embed/>
                </p:oleObj>
              </mc:Choice>
              <mc:Fallback>
                <p:oleObj name="MDLDrawObject Class" r:id="rId2" imgW="5505339" imgH="5618830" progId="MDLDrawOLE.MDLDrawObject.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D349B92-20CB-49A7-105F-64C40553EF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98633" y="519713"/>
                        <a:ext cx="6508079" cy="6641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012A64-8224-23B2-F5C9-DCCC912F48E9}"/>
              </a:ext>
            </a:extLst>
          </p:cNvPr>
          <p:cNvSpPr txBox="1"/>
          <p:nvPr/>
        </p:nvSpPr>
        <p:spPr>
          <a:xfrm>
            <a:off x="5754294" y="5471319"/>
            <a:ext cx="1985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Tripeptide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(Peptide = protein &lt;50 AA)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5E7CFBC-9974-0D92-14AA-20A8D270FD2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664CA95-3AC7-4E62-BEB8-57EFF411EA59}" type="datetime1">
              <a:rPr lang="en-US" smtClean="0"/>
              <a:t>8/26/2024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1F6228-4F6C-C1A5-8CD2-B5FE7E21AFC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3DFC8A-7720-4FAA-4585-8B223CF69A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29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4E1256-A5BC-8171-C3C5-452E65BDB81F}"/>
              </a:ext>
            </a:extLst>
          </p:cNvPr>
          <p:cNvGrpSpPr/>
          <p:nvPr/>
        </p:nvGrpSpPr>
        <p:grpSpPr>
          <a:xfrm>
            <a:off x="6628145" y="4020321"/>
            <a:ext cx="2081880" cy="1233720"/>
            <a:chOff x="6628145" y="4020321"/>
            <a:chExt cx="2081880" cy="12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E568B85-085A-73A1-A8E8-963F6A1BFA4D}"/>
                    </a:ext>
                  </a:extLst>
                </p14:cNvPr>
                <p14:cNvContentPartPr/>
                <p14:nvPr/>
              </p14:nvContentPartPr>
              <p14:xfrm>
                <a:off x="7690145" y="4020321"/>
                <a:ext cx="1019880" cy="81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E568B85-085A-73A1-A8E8-963F6A1BFA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81505" y="4011321"/>
                  <a:ext cx="1037520" cy="83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1819336-5D41-6911-2707-3D12F8FCBBC2}"/>
                    </a:ext>
                  </a:extLst>
                </p14:cNvPr>
                <p14:cNvContentPartPr/>
                <p14:nvPr/>
              </p14:nvContentPartPr>
              <p14:xfrm>
                <a:off x="6628145" y="4595241"/>
                <a:ext cx="568800" cy="427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1819336-5D41-6911-2707-3D12F8FCBB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19505" y="4586241"/>
                  <a:ext cx="5864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E77393-8D38-75DA-9514-ED6F969391B8}"/>
                    </a:ext>
                  </a:extLst>
                </p14:cNvPr>
                <p14:cNvContentPartPr/>
                <p14:nvPr/>
              </p14:nvContentPartPr>
              <p14:xfrm>
                <a:off x="7237265" y="4385721"/>
                <a:ext cx="174240" cy="208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E77393-8D38-75DA-9514-ED6F969391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28625" y="4377081"/>
                  <a:ext cx="191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35C200-2550-E599-0530-398E89FEE7F9}"/>
                    </a:ext>
                  </a:extLst>
                </p14:cNvPr>
                <p14:cNvContentPartPr/>
                <p14:nvPr/>
              </p14:nvContentPartPr>
              <p14:xfrm>
                <a:off x="7392425" y="4430721"/>
                <a:ext cx="28080" cy="3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35C200-2550-E599-0530-398E89FEE7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83425" y="4421721"/>
                  <a:ext cx="45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D02A1D3-C57B-0ABC-B552-DFF1337AC402}"/>
                    </a:ext>
                  </a:extLst>
                </p14:cNvPr>
                <p14:cNvContentPartPr/>
                <p14:nvPr/>
              </p14:nvContentPartPr>
              <p14:xfrm>
                <a:off x="7482065" y="4337121"/>
                <a:ext cx="203760" cy="20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D02A1D3-C57B-0ABC-B552-DFF1337AC4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73065" y="4328481"/>
                  <a:ext cx="221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1A558D-F552-9FF2-C175-6FAE0B67D19F}"/>
                    </a:ext>
                  </a:extLst>
                </p14:cNvPr>
                <p14:cNvContentPartPr/>
                <p14:nvPr/>
              </p14:nvContentPartPr>
              <p14:xfrm>
                <a:off x="6704465" y="5083401"/>
                <a:ext cx="142560" cy="170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1A558D-F552-9FF2-C175-6FAE0B67D1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95465" y="5074761"/>
                  <a:ext cx="160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0898EA-9216-1702-A8CD-007114F456E3}"/>
                    </a:ext>
                  </a:extLst>
                </p14:cNvPr>
                <p14:cNvContentPartPr/>
                <p14:nvPr/>
              </p14:nvContentPartPr>
              <p14:xfrm>
                <a:off x="6920105" y="4767681"/>
                <a:ext cx="567360" cy="385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0898EA-9216-1702-A8CD-007114F456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11105" y="4759041"/>
                  <a:ext cx="585000" cy="40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947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0EE73E-EE26-4CFF-AB94-CAE14DAA0566}"/>
              </a:ext>
            </a:extLst>
          </p:cNvPr>
          <p:cNvSpPr/>
          <p:nvPr/>
        </p:nvSpPr>
        <p:spPr>
          <a:xfrm>
            <a:off x="76359" y="5518398"/>
            <a:ext cx="5522706" cy="1686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647" marR="40149">
              <a:spcBef>
                <a:spcPts val="65"/>
              </a:spcBef>
            </a:pPr>
            <a:r>
              <a:rPr lang="en-US" sz="2064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US" sz="2064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proton is </a:t>
            </a:r>
            <a:r>
              <a:rPr lang="en-US" sz="2064" b="1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64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transferred </a:t>
            </a:r>
            <a:r>
              <a:rPr lang="en-US" sz="2064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acceptor, </a:t>
            </a:r>
            <a:r>
              <a:rPr lang="en-US" sz="2064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64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covalently bonded to </a:t>
            </a:r>
            <a:r>
              <a:rPr lang="en-US" sz="2064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64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atom. The Hydrogen  Bond </a:t>
            </a:r>
            <a:r>
              <a:rPr lang="en-US" sz="2064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064" b="1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en-US" sz="2064" i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the X-H donor and electronegative acceptor.</a:t>
            </a:r>
            <a:endParaRPr lang="en-US" sz="2064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C626F9-3F53-E487-6DCE-A98478918F48}"/>
              </a:ext>
            </a:extLst>
          </p:cNvPr>
          <p:cNvSpPr txBox="1"/>
          <p:nvPr/>
        </p:nvSpPr>
        <p:spPr>
          <a:xfrm>
            <a:off x="170291" y="124267"/>
            <a:ext cx="3976540" cy="4108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7" b="1" dirty="0">
                <a:latin typeface="Arial" panose="020B0604020202020204" pitchFamily="34" charset="0"/>
              </a:rPr>
              <a:t>Hydrogen Bonds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</a:rPr>
              <a:t>H-bonds are primarily (90%) an electrostatic attraction between:</a:t>
            </a:r>
          </a:p>
          <a:p>
            <a:pPr marL="802980" lvl="1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</a:rPr>
              <a:t>Electropositive hydrogen, attached to an electronegative atom is the hydrogen bond donor (i.e. NH).</a:t>
            </a:r>
          </a:p>
          <a:p>
            <a:pPr marL="802980" lvl="1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</a:rPr>
              <a:t>Electronegative hydrogen bond acceptor (e.g. the lone pairs of oxygen, or C=O group of an  amide).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D289D-8044-352C-962D-752150EACAF6}"/>
              </a:ext>
            </a:extLst>
          </p:cNvPr>
          <p:cNvSpPr txBox="1"/>
          <p:nvPr/>
        </p:nvSpPr>
        <p:spPr>
          <a:xfrm>
            <a:off x="341061" y="4185667"/>
            <a:ext cx="4282427" cy="133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46" marR="8285">
              <a:lnSpc>
                <a:spcPct val="101600"/>
              </a:lnSpc>
            </a:pPr>
            <a:r>
              <a:rPr lang="en-US" sz="2007" i="1" spc="-5" dirty="0">
                <a:latin typeface="Arial" panose="020B0604020202020204" pitchFamily="34" charset="0"/>
                <a:cs typeface="Arial" panose="020B0604020202020204" pitchFamily="34" charset="0"/>
              </a:rPr>
              <a:t>A “bond” implies electron sharing – about 10% of the electron is shared from one molecule to the next in the case of H-bonds</a:t>
            </a:r>
            <a:endParaRPr lang="en-US" sz="2007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1A48B-BC65-F158-AA33-AE965F883A7B}"/>
              </a:ext>
            </a:extLst>
          </p:cNvPr>
          <p:cNvSpPr txBox="1"/>
          <p:nvPr/>
        </p:nvSpPr>
        <p:spPr>
          <a:xfrm>
            <a:off x="5514412" y="3544799"/>
            <a:ext cx="7280116" cy="163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134" indent="-344134">
              <a:buFont typeface="Arial" panose="020B0604020202020204" pitchFamily="34" charset="0"/>
              <a:buChar char="•"/>
              <a:tabLst>
                <a:tab pos="501544" algn="l"/>
                <a:tab pos="502181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The energy released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when an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H-bond forms depends on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distance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and angle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bond.</a:t>
            </a:r>
          </a:p>
          <a:p>
            <a:pPr marL="802980" lvl="1" indent="-344134">
              <a:buFont typeface="Arial" panose="020B0604020202020204" pitchFamily="34" charset="0"/>
              <a:buChar char="•"/>
              <a:tabLst>
                <a:tab pos="501544" algn="l"/>
                <a:tab pos="502181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Typical distance between electronegative atoms ~3.5 A</a:t>
            </a:r>
          </a:p>
          <a:p>
            <a:pPr marL="802980" lvl="1" indent="-344134">
              <a:buFont typeface="Arial" panose="020B0604020202020204" pitchFamily="34" charset="0"/>
              <a:buChar char="•"/>
              <a:tabLst>
                <a:tab pos="501544" algn="l"/>
                <a:tab pos="502181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Favorable geometry when donor atoms and acceptor are linear (angle = 180</a:t>
            </a:r>
            <a:r>
              <a:rPr lang="en-US" sz="2007" spc="-5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E1BA932-E365-5ACD-9D86-2E6E45AAE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9774" y="-23214"/>
          <a:ext cx="2512594" cy="214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2133008" imgH="1790174" progId="MDLDrawOLE.MDLDrawObject.1">
                  <p:embed/>
                </p:oleObj>
              </mc:Choice>
              <mc:Fallback>
                <p:oleObj name="MDLDrawObject Class" r:id="rId2" imgW="2133008" imgH="1790174" progId="MDLDrawOLE.MDLDrawObject.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E1BA932-E365-5ACD-9D86-2E6E45AAE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774" y="-23214"/>
                        <a:ext cx="2512594" cy="2143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51EC437-6D3B-321D-F625-B48BF0951EC8}"/>
              </a:ext>
            </a:extLst>
          </p:cNvPr>
          <p:cNvSpPr txBox="1"/>
          <p:nvPr/>
        </p:nvSpPr>
        <p:spPr>
          <a:xfrm>
            <a:off x="6008099" y="5162959"/>
            <a:ext cx="6436021" cy="68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173" indent="-331173">
              <a:buFont typeface="Arial" panose="020B0604020202020204" pitchFamily="34" charset="0"/>
              <a:buChar char="•"/>
            </a:pPr>
            <a:r>
              <a:rPr lang="en-US" sz="1932" dirty="0">
                <a:latin typeface="Arial" panose="020B0604020202020204" pitchFamily="34" charset="0"/>
                <a:cs typeface="Arial" panose="020B0604020202020204" pitchFamily="34" charset="0"/>
              </a:rPr>
              <a:t>Usually hydrogen bonds are exchanged, resulting in small </a:t>
            </a:r>
            <a:r>
              <a:rPr lang="en-US" sz="1932" b="1" i="1" dirty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en-US" sz="1932" dirty="0">
                <a:latin typeface="Arial" panose="020B0604020202020204" pitchFamily="34" charset="0"/>
                <a:cs typeface="Arial" panose="020B0604020202020204" pitchFamily="34" charset="0"/>
              </a:rPr>
              <a:t> energy differences: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E70E29-D7FF-F211-7779-B31468875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535919"/>
              </p:ext>
            </p:extLst>
          </p:nvPr>
        </p:nvGraphicFramePr>
        <p:xfrm>
          <a:off x="6518275" y="5922634"/>
          <a:ext cx="5585811" cy="103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4686226" imgH="885628" progId="MDLDrawOLE.MDLDrawObject.1">
                  <p:embed/>
                </p:oleObj>
              </mc:Choice>
              <mc:Fallback>
                <p:oleObj name="MDLDrawObject Class" r:id="rId4" imgW="4686226" imgH="885628" progId="MDLDrawOLE.MDLDrawObject.1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F51B0F3-A13C-6059-089B-272EE517E1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5922634"/>
                        <a:ext cx="5585811" cy="10395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8D8D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7B3B380-B144-C82C-D48F-364F7DB2AEC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DEC4F9E-FB72-47ED-9E97-192A2679680C}" type="datetime1">
              <a:rPr lang="en-US" smtClean="0"/>
              <a:t>8/26/2024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89E076E-1DDA-941A-D893-48F566C7956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B6D1F8F-BAD6-F97C-4639-1EADDF82C5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0F9D20-F29C-46C3-40C7-88A358E280AC}"/>
                  </a:ext>
                </a:extLst>
              </p14:cNvPr>
              <p14:cNvContentPartPr/>
              <p14:nvPr/>
            </p14:nvContentPartPr>
            <p14:xfrm>
              <a:off x="4535105" y="1255161"/>
              <a:ext cx="1084320" cy="25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0F9D20-F29C-46C3-40C7-88A358E280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6465" y="1246521"/>
                <a:ext cx="11019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B73CC0-678A-E213-2579-FBE7487AA22B}"/>
                  </a:ext>
                </a:extLst>
              </p14:cNvPr>
              <p14:cNvContentPartPr/>
              <p14:nvPr/>
            </p14:nvContentPartPr>
            <p14:xfrm>
              <a:off x="4614305" y="2177841"/>
              <a:ext cx="1071000" cy="25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B73CC0-678A-E213-2579-FBE7487AA2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5665" y="2168841"/>
                <a:ext cx="108864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579D688-4E58-0B5A-59D6-3566001E0BE2}"/>
              </a:ext>
            </a:extLst>
          </p:cNvPr>
          <p:cNvGrpSpPr/>
          <p:nvPr/>
        </p:nvGrpSpPr>
        <p:grpSpPr>
          <a:xfrm>
            <a:off x="4475705" y="143481"/>
            <a:ext cx="293040" cy="363600"/>
            <a:chOff x="4475705" y="143481"/>
            <a:chExt cx="29304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42BDB6-0548-93A3-DA4B-E22A3F8DBF0F}"/>
                    </a:ext>
                  </a:extLst>
                </p14:cNvPr>
                <p14:cNvContentPartPr/>
                <p14:nvPr/>
              </p14:nvContentPartPr>
              <p14:xfrm>
                <a:off x="4475705" y="143481"/>
                <a:ext cx="153360" cy="36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42BDB6-0548-93A3-DA4B-E22A3F8DBF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67065" y="134841"/>
                  <a:ext cx="1710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A35C64B-BB10-63D1-636C-6772874FF739}"/>
                    </a:ext>
                  </a:extLst>
                </p14:cNvPr>
                <p14:cNvContentPartPr/>
                <p14:nvPr/>
              </p14:nvContentPartPr>
              <p14:xfrm>
                <a:off x="4687025" y="250401"/>
                <a:ext cx="81720" cy="28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A35C64B-BB10-63D1-636C-6772874FF73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78025" y="241401"/>
                  <a:ext cx="993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4B693B-0E8E-26B3-50B2-479028F9E5C9}"/>
              </a:ext>
            </a:extLst>
          </p:cNvPr>
          <p:cNvGrpSpPr/>
          <p:nvPr/>
        </p:nvGrpSpPr>
        <p:grpSpPr>
          <a:xfrm>
            <a:off x="5462825" y="137361"/>
            <a:ext cx="374760" cy="324000"/>
            <a:chOff x="5462825" y="137361"/>
            <a:chExt cx="37476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EAED13-55AB-7B9B-DE25-7F8BF2D008FC}"/>
                    </a:ext>
                  </a:extLst>
                </p14:cNvPr>
                <p14:cNvContentPartPr/>
                <p14:nvPr/>
              </p14:nvContentPartPr>
              <p14:xfrm>
                <a:off x="5462825" y="197481"/>
                <a:ext cx="151200" cy="263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EAED13-55AB-7B9B-DE25-7F8BF2D008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53825" y="188481"/>
                  <a:ext cx="168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0E3B83-DDFE-D342-C495-578369F5BD8E}"/>
                    </a:ext>
                  </a:extLst>
                </p14:cNvPr>
                <p14:cNvContentPartPr/>
                <p14:nvPr/>
              </p14:nvContentPartPr>
              <p14:xfrm>
                <a:off x="5687825" y="157161"/>
                <a:ext cx="149760" cy="9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0E3B83-DDFE-D342-C495-578369F5BD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79185" y="148161"/>
                  <a:ext cx="167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BB06B0-886F-E2A5-2151-AA372FE8431F}"/>
                    </a:ext>
                  </a:extLst>
                </p14:cNvPr>
                <p14:cNvContentPartPr/>
                <p14:nvPr/>
              </p14:nvContentPartPr>
              <p14:xfrm>
                <a:off x="5772065" y="137361"/>
                <a:ext cx="6840" cy="183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BB06B0-886F-E2A5-2151-AA372FE843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63065" y="128721"/>
                  <a:ext cx="2448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480F93A-96EA-1CAC-FB78-D6B6C49615EB}"/>
                  </a:ext>
                </a:extLst>
              </p14:cNvPr>
              <p14:cNvContentPartPr/>
              <p14:nvPr/>
            </p14:nvContentPartPr>
            <p14:xfrm>
              <a:off x="7894625" y="937281"/>
              <a:ext cx="178200" cy="27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480F93A-96EA-1CAC-FB78-D6B6C49615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85625" y="928281"/>
                <a:ext cx="195840" cy="2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15A3660-85BE-DAD6-2DBA-802ED6CC2F87}"/>
              </a:ext>
            </a:extLst>
          </p:cNvPr>
          <p:cNvGrpSpPr/>
          <p:nvPr/>
        </p:nvGrpSpPr>
        <p:grpSpPr>
          <a:xfrm>
            <a:off x="10300145" y="204321"/>
            <a:ext cx="1357920" cy="865080"/>
            <a:chOff x="10300145" y="204321"/>
            <a:chExt cx="1357920" cy="86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BEC231-36A5-919C-0773-7E9AF129B214}"/>
                    </a:ext>
                  </a:extLst>
                </p14:cNvPr>
                <p14:cNvContentPartPr/>
                <p14:nvPr/>
              </p14:nvContentPartPr>
              <p14:xfrm>
                <a:off x="10300145" y="576561"/>
                <a:ext cx="289440" cy="210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BEC231-36A5-919C-0773-7E9AF129B2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91505" y="567561"/>
                  <a:ext cx="307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93E05F-8B1C-6975-532F-ADBBA3AC74BC}"/>
                    </a:ext>
                  </a:extLst>
                </p14:cNvPr>
                <p14:cNvContentPartPr/>
                <p14:nvPr/>
              </p14:nvContentPartPr>
              <p14:xfrm>
                <a:off x="10763825" y="601401"/>
                <a:ext cx="288000" cy="28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93E05F-8B1C-6975-532F-ADBBA3AC74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754825" y="592761"/>
                  <a:ext cx="305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E983CEB-D14F-8A24-FF9E-EA8CF85AE5CE}"/>
                    </a:ext>
                  </a:extLst>
                </p14:cNvPr>
                <p14:cNvContentPartPr/>
                <p14:nvPr/>
              </p14:nvContentPartPr>
              <p14:xfrm>
                <a:off x="10774265" y="750441"/>
                <a:ext cx="303480" cy="2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E983CEB-D14F-8A24-FF9E-EA8CF85AE5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65265" y="741801"/>
                  <a:ext cx="321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501EB2-22C4-E6EC-063D-A82C58B0BF31}"/>
                    </a:ext>
                  </a:extLst>
                </p14:cNvPr>
                <p14:cNvContentPartPr/>
                <p14:nvPr/>
              </p14:nvContentPartPr>
              <p14:xfrm>
                <a:off x="11192225" y="572241"/>
                <a:ext cx="260640" cy="183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501EB2-22C4-E6EC-063D-A82C58B0BF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83225" y="563601"/>
                  <a:ext cx="278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0AFA1C9-5565-171A-19CD-60708A4BA7A7}"/>
                    </a:ext>
                  </a:extLst>
                </p14:cNvPr>
                <p14:cNvContentPartPr/>
                <p14:nvPr/>
              </p14:nvContentPartPr>
              <p14:xfrm>
                <a:off x="11352785" y="204321"/>
                <a:ext cx="305280" cy="865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0AFA1C9-5565-171A-19CD-60708A4BA7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43785" y="195321"/>
                  <a:ext cx="322920" cy="88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070C35-1100-B6DC-E8DD-E611AB95EDDE}"/>
              </a:ext>
            </a:extLst>
          </p:cNvPr>
          <p:cNvGrpSpPr/>
          <p:nvPr/>
        </p:nvGrpSpPr>
        <p:grpSpPr>
          <a:xfrm>
            <a:off x="10399865" y="148521"/>
            <a:ext cx="371880" cy="259920"/>
            <a:chOff x="10399865" y="148521"/>
            <a:chExt cx="37188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C3C358-2426-85D0-0FEA-4F677BA61350}"/>
                    </a:ext>
                  </a:extLst>
                </p14:cNvPr>
                <p14:cNvContentPartPr/>
                <p14:nvPr/>
              </p14:nvContentPartPr>
              <p14:xfrm>
                <a:off x="10399865" y="224841"/>
                <a:ext cx="148320" cy="18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C3C358-2426-85D0-0FEA-4F677BA613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90865" y="216201"/>
                  <a:ext cx="165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032740-0DDE-5880-1EDE-E249BAFC505F}"/>
                    </a:ext>
                  </a:extLst>
                </p14:cNvPr>
                <p14:cNvContentPartPr/>
                <p14:nvPr/>
              </p14:nvContentPartPr>
              <p14:xfrm>
                <a:off x="10683185" y="148521"/>
                <a:ext cx="8856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032740-0DDE-5880-1EDE-E249BAFC50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74545" y="139521"/>
                  <a:ext cx="1062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A2585FB-05BB-AD8F-C62A-B86B41B5B8DB}"/>
              </a:ext>
            </a:extLst>
          </p:cNvPr>
          <p:cNvGrpSpPr/>
          <p:nvPr/>
        </p:nvGrpSpPr>
        <p:grpSpPr>
          <a:xfrm>
            <a:off x="7626065" y="96321"/>
            <a:ext cx="1684080" cy="687600"/>
            <a:chOff x="7626065" y="96321"/>
            <a:chExt cx="168408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DED484-F53E-3C04-3401-26DF35B05ECC}"/>
                    </a:ext>
                  </a:extLst>
                </p14:cNvPr>
                <p14:cNvContentPartPr/>
                <p14:nvPr/>
              </p14:nvContentPartPr>
              <p14:xfrm>
                <a:off x="8091185" y="548841"/>
                <a:ext cx="20160" cy="23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DED484-F53E-3C04-3401-26DF35B05E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82545" y="540201"/>
                  <a:ext cx="37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34DC70-F045-1577-EBF0-CC237A98C037}"/>
                    </a:ext>
                  </a:extLst>
                </p14:cNvPr>
                <p14:cNvContentPartPr/>
                <p14:nvPr/>
              </p14:nvContentPartPr>
              <p14:xfrm>
                <a:off x="8101625" y="604641"/>
                <a:ext cx="163440" cy="10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34DC70-F045-1577-EBF0-CC237A98C0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92985" y="596001"/>
                  <a:ext cx="181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838154-1E7E-E72D-3DCF-1D5BCCBA241A}"/>
                    </a:ext>
                  </a:extLst>
                </p14:cNvPr>
                <p14:cNvContentPartPr/>
                <p14:nvPr/>
              </p14:nvContentPartPr>
              <p14:xfrm>
                <a:off x="8263265" y="498081"/>
                <a:ext cx="61560" cy="28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838154-1E7E-E72D-3DCF-1D5BCCBA24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54625" y="489441"/>
                  <a:ext cx="79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8CD9BE-52B5-E415-1B79-CCB344602EBE}"/>
                    </a:ext>
                  </a:extLst>
                </p14:cNvPr>
                <p14:cNvContentPartPr/>
                <p14:nvPr/>
              </p14:nvContentPartPr>
              <p14:xfrm>
                <a:off x="8467745" y="602481"/>
                <a:ext cx="287280" cy="30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8CD9BE-52B5-E415-1B79-CCB344602E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58745" y="593481"/>
                  <a:ext cx="304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93E77D-3CB8-44E9-43B9-7376DF132920}"/>
                    </a:ext>
                  </a:extLst>
                </p14:cNvPr>
                <p14:cNvContentPartPr/>
                <p14:nvPr/>
              </p14:nvContentPartPr>
              <p14:xfrm>
                <a:off x="8883185" y="492321"/>
                <a:ext cx="37080" cy="234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93E77D-3CB8-44E9-43B9-7376DF1329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74185" y="483681"/>
                  <a:ext cx="54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D26693-5598-C13B-2D8A-150A1805AE59}"/>
                    </a:ext>
                  </a:extLst>
                </p14:cNvPr>
                <p14:cNvContentPartPr/>
                <p14:nvPr/>
              </p14:nvContentPartPr>
              <p14:xfrm>
                <a:off x="8912345" y="490521"/>
                <a:ext cx="197280" cy="207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D26693-5598-C13B-2D8A-150A1805AE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03705" y="481881"/>
                  <a:ext cx="214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9FC37B-6331-F81B-2BC9-1775F29BB47A}"/>
                    </a:ext>
                  </a:extLst>
                </p14:cNvPr>
                <p14:cNvContentPartPr/>
                <p14:nvPr/>
              </p14:nvContentPartPr>
              <p14:xfrm>
                <a:off x="7626065" y="304041"/>
                <a:ext cx="370440" cy="13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9FC37B-6331-F81B-2BC9-1775F29BB4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17065" y="295401"/>
                  <a:ext cx="388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D9C109A-E003-511E-2CC6-C03925CAD487}"/>
                    </a:ext>
                  </a:extLst>
                </p14:cNvPr>
                <p14:cNvContentPartPr/>
                <p14:nvPr/>
              </p14:nvContentPartPr>
              <p14:xfrm>
                <a:off x="8988305" y="136641"/>
                <a:ext cx="122760" cy="236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D9C109A-E003-511E-2CC6-C03925CAD4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79305" y="127641"/>
                  <a:ext cx="140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2552C2-3DCC-8E2F-D296-EF4A17A1CE63}"/>
                    </a:ext>
                  </a:extLst>
                </p14:cNvPr>
                <p14:cNvContentPartPr/>
                <p14:nvPr/>
              </p14:nvContentPartPr>
              <p14:xfrm>
                <a:off x="9194945" y="144201"/>
                <a:ext cx="115200" cy="67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2552C2-3DCC-8E2F-D296-EF4A17A1CE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85945" y="135561"/>
                  <a:ext cx="132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72AF6AF-2EB3-D4DF-D7FC-D4240A855DCF}"/>
                    </a:ext>
                  </a:extLst>
                </p14:cNvPr>
                <p14:cNvContentPartPr/>
                <p14:nvPr/>
              </p14:nvContentPartPr>
              <p14:xfrm>
                <a:off x="9231665" y="96321"/>
                <a:ext cx="59760" cy="137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72AF6AF-2EB3-D4DF-D7FC-D4240A855D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23025" y="87681"/>
                  <a:ext cx="77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4FC1C2D-EE51-5D23-1C4F-77114705BE7F}"/>
                    </a:ext>
                  </a:extLst>
                </p14:cNvPr>
                <p14:cNvContentPartPr/>
                <p14:nvPr/>
              </p14:nvContentPartPr>
              <p14:xfrm>
                <a:off x="8057705" y="206121"/>
                <a:ext cx="130320" cy="253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4FC1C2D-EE51-5D23-1C4F-77114705BE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48705" y="197121"/>
                  <a:ext cx="147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DD71BA-A35B-1CEB-99F5-C8EE4D3822FF}"/>
                    </a:ext>
                  </a:extLst>
                </p14:cNvPr>
                <p14:cNvContentPartPr/>
                <p14:nvPr/>
              </p14:nvContentPartPr>
              <p14:xfrm>
                <a:off x="8254985" y="249681"/>
                <a:ext cx="118080" cy="10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DD71BA-A35B-1CEB-99F5-C8EE4D3822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46345" y="241041"/>
                  <a:ext cx="1357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72850F-72CE-A5B1-5646-9D0150A96EA7}"/>
              </a:ext>
            </a:extLst>
          </p:cNvPr>
          <p:cNvGrpSpPr/>
          <p:nvPr/>
        </p:nvGrpSpPr>
        <p:grpSpPr>
          <a:xfrm>
            <a:off x="9500225" y="561441"/>
            <a:ext cx="621000" cy="130320"/>
            <a:chOff x="9500225" y="561441"/>
            <a:chExt cx="62100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9C3DB2-1F96-FADE-82FC-635893274FF6}"/>
                    </a:ext>
                  </a:extLst>
                </p14:cNvPr>
                <p14:cNvContentPartPr/>
                <p14:nvPr/>
              </p14:nvContentPartPr>
              <p14:xfrm>
                <a:off x="9500225" y="561441"/>
                <a:ext cx="34920" cy="76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9C3DB2-1F96-FADE-82FC-635893274F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91225" y="552801"/>
                  <a:ext cx="52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D85FF0-6944-A6D5-D92D-EB10229EB457}"/>
                    </a:ext>
                  </a:extLst>
                </p14:cNvPr>
                <p14:cNvContentPartPr/>
                <p14:nvPr/>
              </p14:nvContentPartPr>
              <p14:xfrm>
                <a:off x="9668345" y="566841"/>
                <a:ext cx="42840" cy="61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D85FF0-6944-A6D5-D92D-EB10229EB4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59705" y="557841"/>
                  <a:ext cx="60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7907044-4956-F2A1-F265-33C9FC55EBF3}"/>
                    </a:ext>
                  </a:extLst>
                </p14:cNvPr>
                <p14:cNvContentPartPr/>
                <p14:nvPr/>
              </p14:nvContentPartPr>
              <p14:xfrm>
                <a:off x="9818465" y="581241"/>
                <a:ext cx="32040" cy="79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7907044-4956-F2A1-F265-33C9FC55EB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09465" y="572241"/>
                  <a:ext cx="49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FCFE627-59FF-BB38-1274-42CC29E1C37C}"/>
                    </a:ext>
                  </a:extLst>
                </p14:cNvPr>
                <p14:cNvContentPartPr/>
                <p14:nvPr/>
              </p14:nvContentPartPr>
              <p14:xfrm>
                <a:off x="9941585" y="598521"/>
                <a:ext cx="179640" cy="9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FCFE627-59FF-BB38-1274-42CC29E1C37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32945" y="589521"/>
                  <a:ext cx="1972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F2F00F6-C180-2EAD-1623-240F0A456012}"/>
              </a:ext>
            </a:extLst>
          </p:cNvPr>
          <p:cNvGrpSpPr/>
          <p:nvPr/>
        </p:nvGrpSpPr>
        <p:grpSpPr>
          <a:xfrm>
            <a:off x="9282425" y="921441"/>
            <a:ext cx="1169280" cy="240480"/>
            <a:chOff x="9282425" y="921441"/>
            <a:chExt cx="116928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B39746-3EC6-3045-4C74-C1AA33DD23EC}"/>
                    </a:ext>
                  </a:extLst>
                </p14:cNvPr>
                <p14:cNvContentPartPr/>
                <p14:nvPr/>
              </p14:nvContentPartPr>
              <p14:xfrm>
                <a:off x="9282425" y="956721"/>
                <a:ext cx="37080" cy="169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B39746-3EC6-3045-4C74-C1AA33DD23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73425" y="947721"/>
                  <a:ext cx="54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29832A-2133-93AB-C4CA-C1F458DB9A52}"/>
                    </a:ext>
                  </a:extLst>
                </p14:cNvPr>
                <p14:cNvContentPartPr/>
                <p14:nvPr/>
              </p14:nvContentPartPr>
              <p14:xfrm>
                <a:off x="9303665" y="938361"/>
                <a:ext cx="199080" cy="147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29832A-2133-93AB-C4CA-C1F458DB9A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95025" y="929361"/>
                  <a:ext cx="216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EE3E0EB-1D8C-92E7-4E46-7C8737C7FF75}"/>
                    </a:ext>
                  </a:extLst>
                </p14:cNvPr>
                <p14:cNvContentPartPr/>
                <p14:nvPr/>
              </p14:nvContentPartPr>
              <p14:xfrm>
                <a:off x="9632345" y="921441"/>
                <a:ext cx="174600" cy="235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EE3E0EB-1D8C-92E7-4E46-7C8737C7FF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23345" y="912801"/>
                  <a:ext cx="192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D85CBEF-EEC9-1B9B-D097-221C21B5F4E2}"/>
                    </a:ext>
                  </a:extLst>
                </p14:cNvPr>
                <p14:cNvContentPartPr/>
                <p14:nvPr/>
              </p14:nvContentPartPr>
              <p14:xfrm>
                <a:off x="9874265" y="1024761"/>
                <a:ext cx="46800" cy="95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D85CBEF-EEC9-1B9B-D097-221C21B5F4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65625" y="1015761"/>
                  <a:ext cx="64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CBF147-8EBF-7BCB-31F4-390E91BE9548}"/>
                    </a:ext>
                  </a:extLst>
                </p14:cNvPr>
                <p14:cNvContentPartPr/>
                <p14:nvPr/>
              </p14:nvContentPartPr>
              <p14:xfrm>
                <a:off x="9998465" y="1018641"/>
                <a:ext cx="210240" cy="74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CBF147-8EBF-7BCB-31F4-390E91BE95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89465" y="1009641"/>
                  <a:ext cx="227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04B975-E0D9-7DCA-240A-3B94B3EEC2FA}"/>
                    </a:ext>
                  </a:extLst>
                </p14:cNvPr>
                <p14:cNvContentPartPr/>
                <p14:nvPr/>
              </p14:nvContentPartPr>
              <p14:xfrm>
                <a:off x="10198985" y="992001"/>
                <a:ext cx="181440" cy="169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04B975-E0D9-7DCA-240A-3B94B3EEC2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89985" y="983361"/>
                  <a:ext cx="199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BDE483-F62E-361B-BF31-EB45AB71C1B8}"/>
                    </a:ext>
                  </a:extLst>
                </p14:cNvPr>
                <p14:cNvContentPartPr/>
                <p14:nvPr/>
              </p14:nvContentPartPr>
              <p14:xfrm>
                <a:off x="10426145" y="1136001"/>
                <a:ext cx="25560" cy="2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BDE483-F62E-361B-BF31-EB45AB71C1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17505" y="1127001"/>
                  <a:ext cx="432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45C3B8-3570-6980-2CE5-6064125F636B}"/>
              </a:ext>
            </a:extLst>
          </p:cNvPr>
          <p:cNvGrpSpPr/>
          <p:nvPr/>
        </p:nvGrpSpPr>
        <p:grpSpPr>
          <a:xfrm>
            <a:off x="8128985" y="1790121"/>
            <a:ext cx="713520" cy="320760"/>
            <a:chOff x="8128985" y="1790121"/>
            <a:chExt cx="71352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60905A4-299A-1D8C-5BA1-F4FB6C18F378}"/>
                    </a:ext>
                  </a:extLst>
                </p14:cNvPr>
                <p14:cNvContentPartPr/>
                <p14:nvPr/>
              </p14:nvContentPartPr>
              <p14:xfrm>
                <a:off x="8139065" y="1790121"/>
                <a:ext cx="206280" cy="319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60905A4-299A-1D8C-5BA1-F4FB6C18F3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30065" y="1781121"/>
                  <a:ext cx="223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E3EA0B-388F-C5AB-832D-63E5ED1C3079}"/>
                    </a:ext>
                  </a:extLst>
                </p14:cNvPr>
                <p14:cNvContentPartPr/>
                <p14:nvPr/>
              </p14:nvContentPartPr>
              <p14:xfrm>
                <a:off x="8128985" y="1812441"/>
                <a:ext cx="337680" cy="298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E3EA0B-388F-C5AB-832D-63E5ED1C307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20345" y="1803441"/>
                  <a:ext cx="3553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3CC76A9-3522-30F6-774C-EA4E467F1AAE}"/>
                    </a:ext>
                  </a:extLst>
                </p14:cNvPr>
                <p14:cNvContentPartPr/>
                <p14:nvPr/>
              </p14:nvContentPartPr>
              <p14:xfrm>
                <a:off x="8598785" y="1929441"/>
                <a:ext cx="243720" cy="1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3CC76A9-3522-30F6-774C-EA4E467F1A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90145" y="1920441"/>
                  <a:ext cx="2613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E75EF6-CF2B-A638-4A52-92AD86316C58}"/>
              </a:ext>
            </a:extLst>
          </p:cNvPr>
          <p:cNvGrpSpPr/>
          <p:nvPr/>
        </p:nvGrpSpPr>
        <p:grpSpPr>
          <a:xfrm>
            <a:off x="9014945" y="1748361"/>
            <a:ext cx="282960" cy="299880"/>
            <a:chOff x="9014945" y="1748361"/>
            <a:chExt cx="28296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A786C58-A485-C848-1155-11B9617E35CD}"/>
                    </a:ext>
                  </a:extLst>
                </p14:cNvPr>
                <p14:cNvContentPartPr/>
                <p14:nvPr/>
              </p14:nvContentPartPr>
              <p14:xfrm>
                <a:off x="9014945" y="1803081"/>
                <a:ext cx="55080" cy="204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786C58-A485-C848-1155-11B9617E35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6305" y="1794441"/>
                  <a:ext cx="72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73C3C2-DC54-923B-E5A4-3689A31F27E1}"/>
                    </a:ext>
                  </a:extLst>
                </p14:cNvPr>
                <p14:cNvContentPartPr/>
                <p14:nvPr/>
              </p14:nvContentPartPr>
              <p14:xfrm>
                <a:off x="9047705" y="1893801"/>
                <a:ext cx="195840" cy="64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73C3C2-DC54-923B-E5A4-3689A31F27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39065" y="1884801"/>
                  <a:ext cx="213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B3D60BC-A4F2-A477-0EF0-A5275A4655D8}"/>
                    </a:ext>
                  </a:extLst>
                </p14:cNvPr>
                <p14:cNvContentPartPr/>
                <p14:nvPr/>
              </p14:nvContentPartPr>
              <p14:xfrm>
                <a:off x="9273065" y="1748361"/>
                <a:ext cx="24840" cy="29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B3D60BC-A4F2-A477-0EF0-A5275A4655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64065" y="1739721"/>
                  <a:ext cx="4248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D302AE6-EE1C-B34A-64B8-5FAA21D8A7D1}"/>
              </a:ext>
            </a:extLst>
          </p:cNvPr>
          <p:cNvGrpSpPr/>
          <p:nvPr/>
        </p:nvGrpSpPr>
        <p:grpSpPr>
          <a:xfrm>
            <a:off x="7667105" y="2361441"/>
            <a:ext cx="1887480" cy="692280"/>
            <a:chOff x="7667105" y="2361441"/>
            <a:chExt cx="188748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48631AA-2F9D-388F-6485-56825233034D}"/>
                    </a:ext>
                  </a:extLst>
                </p14:cNvPr>
                <p14:cNvContentPartPr/>
                <p14:nvPr/>
              </p14:nvContentPartPr>
              <p14:xfrm>
                <a:off x="7667105" y="2432361"/>
                <a:ext cx="186480" cy="22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48631AA-2F9D-388F-6485-5682523303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58465" y="2423721"/>
                  <a:ext cx="204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69DE88A-42A4-A0FB-7BDD-E2B87EB460A5}"/>
                    </a:ext>
                  </a:extLst>
                </p14:cNvPr>
                <p14:cNvContentPartPr/>
                <p14:nvPr/>
              </p14:nvContentPartPr>
              <p14:xfrm>
                <a:off x="7926305" y="2463681"/>
                <a:ext cx="153360" cy="141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69DE88A-42A4-A0FB-7BDD-E2B87EB460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17665" y="2454681"/>
                  <a:ext cx="171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59ACE2-7D95-665C-A35E-0860A535C9BA}"/>
                    </a:ext>
                  </a:extLst>
                </p14:cNvPr>
                <p14:cNvContentPartPr/>
                <p14:nvPr/>
              </p14:nvContentPartPr>
              <p14:xfrm>
                <a:off x="8130425" y="2593641"/>
                <a:ext cx="22680" cy="130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59ACE2-7D95-665C-A35E-0860A535C9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21785" y="2585001"/>
                  <a:ext cx="40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ABDF8A8-D3C3-B2D5-A59B-7609C0C2DB52}"/>
                    </a:ext>
                  </a:extLst>
                </p14:cNvPr>
                <p14:cNvContentPartPr/>
                <p14:nvPr/>
              </p14:nvContentPartPr>
              <p14:xfrm>
                <a:off x="8267225" y="2422641"/>
                <a:ext cx="232560" cy="213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ABDF8A8-D3C3-B2D5-A59B-7609C0C2DB5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58225" y="2413641"/>
                  <a:ext cx="250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C0782CE-0747-5D4F-DBA9-3945FDFB571F}"/>
                    </a:ext>
                  </a:extLst>
                </p14:cNvPr>
                <p14:cNvContentPartPr/>
                <p14:nvPr/>
              </p14:nvContentPartPr>
              <p14:xfrm>
                <a:off x="8536145" y="2361441"/>
                <a:ext cx="136800" cy="397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C0782CE-0747-5D4F-DBA9-3945FDFB571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27505" y="2352801"/>
                  <a:ext cx="1544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3C3395-7E86-CF3B-8324-B3E481AF0B6B}"/>
                    </a:ext>
                  </a:extLst>
                </p14:cNvPr>
                <p14:cNvContentPartPr/>
                <p14:nvPr/>
              </p14:nvContentPartPr>
              <p14:xfrm>
                <a:off x="8393945" y="2878041"/>
                <a:ext cx="23400" cy="175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3C3395-7E86-CF3B-8324-B3E481AF0B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84945" y="2869401"/>
                  <a:ext cx="41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19A35AE-98CC-3B1E-F3A8-C02E6B65C245}"/>
                    </a:ext>
                  </a:extLst>
                </p14:cNvPr>
                <p14:cNvContentPartPr/>
                <p14:nvPr/>
              </p14:nvContentPartPr>
              <p14:xfrm>
                <a:off x="8295305" y="2866161"/>
                <a:ext cx="240480" cy="183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19A35AE-98CC-3B1E-F3A8-C02E6B65C24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86665" y="2857161"/>
                  <a:ext cx="258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1BA07E6-08E3-B111-4494-A57F8CB19CB1}"/>
                    </a:ext>
                  </a:extLst>
                </p14:cNvPr>
                <p14:cNvContentPartPr/>
                <p14:nvPr/>
              </p14:nvContentPartPr>
              <p14:xfrm>
                <a:off x="8618225" y="2932041"/>
                <a:ext cx="87480" cy="9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1BA07E6-08E3-B111-4494-A57F8CB19C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09225" y="2923041"/>
                  <a:ext cx="105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F30C4BD-3FA1-2712-8AD7-0DF2F8D1DF19}"/>
                    </a:ext>
                  </a:extLst>
                </p14:cNvPr>
                <p14:cNvContentPartPr/>
                <p14:nvPr/>
              </p14:nvContentPartPr>
              <p14:xfrm>
                <a:off x="8780945" y="2925201"/>
                <a:ext cx="135720" cy="92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F30C4BD-3FA1-2712-8AD7-0DF2F8D1DF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72305" y="2916201"/>
                  <a:ext cx="153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656093F-48C0-F9F4-457E-158493ED4B41}"/>
                    </a:ext>
                  </a:extLst>
                </p14:cNvPr>
                <p14:cNvContentPartPr/>
                <p14:nvPr/>
              </p14:nvContentPartPr>
              <p14:xfrm>
                <a:off x="8928185" y="2865081"/>
                <a:ext cx="186480" cy="154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656093F-48C0-F9F4-457E-158493ED4B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19185" y="2856441"/>
                  <a:ext cx="204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9C43C65-87DF-3D5A-1013-79EE9941067F}"/>
                    </a:ext>
                  </a:extLst>
                </p14:cNvPr>
                <p14:cNvContentPartPr/>
                <p14:nvPr/>
              </p14:nvContentPartPr>
              <p14:xfrm>
                <a:off x="9188465" y="2781561"/>
                <a:ext cx="282600" cy="150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9C43C65-87DF-3D5A-1013-79EE994106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79825" y="2772561"/>
                  <a:ext cx="300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ECF010B-6749-4BC0-E13F-932659523EAF}"/>
                    </a:ext>
                  </a:extLst>
                </p14:cNvPr>
                <p14:cNvContentPartPr/>
                <p14:nvPr/>
              </p14:nvContentPartPr>
              <p14:xfrm>
                <a:off x="9526145" y="2898561"/>
                <a:ext cx="28440" cy="20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ECF010B-6749-4BC0-E13F-932659523EA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17505" y="2889921"/>
                  <a:ext cx="460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2933CDF-8B17-2203-5C02-F025B299F592}"/>
                  </a:ext>
                </a:extLst>
              </p14:cNvPr>
              <p14:cNvContentPartPr/>
              <p14:nvPr/>
            </p14:nvContentPartPr>
            <p14:xfrm>
              <a:off x="9132665" y="2116641"/>
              <a:ext cx="204840" cy="34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2933CDF-8B17-2203-5C02-F025B299F5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123665" y="2108001"/>
                <a:ext cx="22248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6B2D7190-084A-6F46-911E-AA323CF06437}"/>
              </a:ext>
            </a:extLst>
          </p:cNvPr>
          <p:cNvGrpSpPr/>
          <p:nvPr/>
        </p:nvGrpSpPr>
        <p:grpSpPr>
          <a:xfrm>
            <a:off x="10365305" y="1724961"/>
            <a:ext cx="762120" cy="474120"/>
            <a:chOff x="10365305" y="1724961"/>
            <a:chExt cx="76212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3A52F76-4C43-AD6E-8EC5-010D5E468F8C}"/>
                    </a:ext>
                  </a:extLst>
                </p14:cNvPr>
                <p14:cNvContentPartPr/>
                <p14:nvPr/>
              </p14:nvContentPartPr>
              <p14:xfrm>
                <a:off x="10365305" y="1763481"/>
                <a:ext cx="121320" cy="128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3A52F76-4C43-AD6E-8EC5-010D5E468F8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56305" y="1754481"/>
                  <a:ext cx="138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3B8C3F-74D1-CDB8-968B-9ACA8BF5178E}"/>
                    </a:ext>
                  </a:extLst>
                </p14:cNvPr>
                <p14:cNvContentPartPr/>
                <p14:nvPr/>
              </p14:nvContentPartPr>
              <p14:xfrm>
                <a:off x="10498145" y="1724961"/>
                <a:ext cx="142200" cy="221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3B8C3F-74D1-CDB8-968B-9ACA8BF517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89145" y="1716321"/>
                  <a:ext cx="159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8443470-56B5-BD17-B924-6ACC42A88D16}"/>
                    </a:ext>
                  </a:extLst>
                </p14:cNvPr>
                <p14:cNvContentPartPr/>
                <p14:nvPr/>
              </p14:nvContentPartPr>
              <p14:xfrm>
                <a:off x="10480865" y="1913241"/>
                <a:ext cx="61920" cy="28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8443470-56B5-BD17-B924-6ACC42A88D1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72225" y="1904601"/>
                  <a:ext cx="795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459B66-B2FC-A1B1-3976-A2834DAFCD8D}"/>
                    </a:ext>
                  </a:extLst>
                </p14:cNvPr>
                <p14:cNvContentPartPr/>
                <p14:nvPr/>
              </p14:nvContentPartPr>
              <p14:xfrm>
                <a:off x="10808105" y="1883361"/>
                <a:ext cx="273960" cy="16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459B66-B2FC-A1B1-3976-A2834DAFCD8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99465" y="1874361"/>
                  <a:ext cx="291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2113C1D-53D2-7A11-25B0-13EF22E307E1}"/>
                    </a:ext>
                  </a:extLst>
                </p14:cNvPr>
                <p14:cNvContentPartPr/>
                <p14:nvPr/>
              </p14:nvContentPartPr>
              <p14:xfrm>
                <a:off x="10878665" y="2006121"/>
                <a:ext cx="248760" cy="42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2113C1D-53D2-7A11-25B0-13EF22E307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69665" y="1997121"/>
                  <a:ext cx="266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CA9E22-1844-B9DD-C713-365FD2CA4AF7}"/>
                    </a:ext>
                  </a:extLst>
                </p14:cNvPr>
                <p14:cNvContentPartPr/>
                <p14:nvPr/>
              </p14:nvContentPartPr>
              <p14:xfrm>
                <a:off x="10760225" y="1907121"/>
                <a:ext cx="334800" cy="120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CA9E22-1844-B9DD-C713-365FD2CA4A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51585" y="1898481"/>
                  <a:ext cx="3524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B09EAE9-63AA-64E9-6F80-7139AB4972BF}"/>
              </a:ext>
            </a:extLst>
          </p:cNvPr>
          <p:cNvGrpSpPr/>
          <p:nvPr/>
        </p:nvGrpSpPr>
        <p:grpSpPr>
          <a:xfrm>
            <a:off x="10409585" y="2359281"/>
            <a:ext cx="199800" cy="25200"/>
            <a:chOff x="10409585" y="2359281"/>
            <a:chExt cx="199800" cy="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F7DC27-2A13-93D8-0088-7BC4113F9CE9}"/>
                    </a:ext>
                  </a:extLst>
                </p14:cNvPr>
                <p14:cNvContentPartPr/>
                <p14:nvPr/>
              </p14:nvContentPartPr>
              <p14:xfrm>
                <a:off x="10447025" y="2371881"/>
                <a:ext cx="88560" cy="12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F7DC27-2A13-93D8-0088-7BC4113F9C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38025" y="2363241"/>
                  <a:ext cx="106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7FFE232-5198-D0BC-B609-CC104D714959}"/>
                    </a:ext>
                  </a:extLst>
                </p14:cNvPr>
                <p14:cNvContentPartPr/>
                <p14:nvPr/>
              </p14:nvContentPartPr>
              <p14:xfrm>
                <a:off x="10409585" y="2359281"/>
                <a:ext cx="199800" cy="19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7FFE232-5198-D0BC-B609-CC104D7149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00585" y="2350281"/>
                  <a:ext cx="2174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9DDDEAF-031A-87BB-7201-214AD8587380}"/>
              </a:ext>
            </a:extLst>
          </p:cNvPr>
          <p:cNvGrpSpPr/>
          <p:nvPr/>
        </p:nvGrpSpPr>
        <p:grpSpPr>
          <a:xfrm>
            <a:off x="10399145" y="2584641"/>
            <a:ext cx="1550520" cy="416160"/>
            <a:chOff x="10399145" y="2584641"/>
            <a:chExt cx="155052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BBF005-ACE0-F8D5-A839-7B88C7A9D5B7}"/>
                    </a:ext>
                  </a:extLst>
                </p14:cNvPr>
                <p14:cNvContentPartPr/>
                <p14:nvPr/>
              </p14:nvContentPartPr>
              <p14:xfrm>
                <a:off x="10399145" y="2740161"/>
                <a:ext cx="201240" cy="149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BBF005-ACE0-F8D5-A839-7B88C7A9D5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90505" y="2731521"/>
                  <a:ext cx="218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29BE4E-BFD0-3290-EC38-9BD3C33E3157}"/>
                    </a:ext>
                  </a:extLst>
                </p14:cNvPr>
                <p14:cNvContentPartPr/>
                <p14:nvPr/>
              </p14:nvContentPartPr>
              <p14:xfrm>
                <a:off x="10684985" y="2739441"/>
                <a:ext cx="84600" cy="156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29BE4E-BFD0-3290-EC38-9BD3C33E315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75985" y="2730801"/>
                  <a:ext cx="102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91379BD-724A-671A-BA8D-53BDCFCE1FE9}"/>
                    </a:ext>
                  </a:extLst>
                </p14:cNvPr>
                <p14:cNvContentPartPr/>
                <p14:nvPr/>
              </p14:nvContentPartPr>
              <p14:xfrm>
                <a:off x="10866065" y="2761041"/>
                <a:ext cx="471240" cy="239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91379BD-724A-671A-BA8D-53BDCFCE1F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857065" y="2752401"/>
                  <a:ext cx="488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2AA609B-33D5-8CE1-5BB3-4F79201997E2}"/>
                    </a:ext>
                  </a:extLst>
                </p14:cNvPr>
                <p14:cNvContentPartPr/>
                <p14:nvPr/>
              </p14:nvContentPartPr>
              <p14:xfrm>
                <a:off x="11383745" y="2584641"/>
                <a:ext cx="52200" cy="296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2AA609B-33D5-8CE1-5BB3-4F79201997E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375105" y="2576001"/>
                  <a:ext cx="698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88F3E4E-255E-19C3-0EE7-81110AC2F439}"/>
                    </a:ext>
                  </a:extLst>
                </p14:cNvPr>
                <p14:cNvContentPartPr/>
                <p14:nvPr/>
              </p14:nvContentPartPr>
              <p14:xfrm>
                <a:off x="11341265" y="2723961"/>
                <a:ext cx="167040" cy="42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88F3E4E-255E-19C3-0EE7-81110AC2F4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32265" y="2715321"/>
                  <a:ext cx="184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C395DDB-72B8-1C6B-18DF-D6A9E089ED8D}"/>
                    </a:ext>
                  </a:extLst>
                </p14:cNvPr>
                <p14:cNvContentPartPr/>
                <p14:nvPr/>
              </p14:nvContentPartPr>
              <p14:xfrm>
                <a:off x="11565545" y="2617401"/>
                <a:ext cx="384120" cy="19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C395DDB-72B8-1C6B-18DF-D6A9E089ED8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556905" y="2608401"/>
                  <a:ext cx="40176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106D5FD-6398-2028-73CB-52CCD0155BA4}"/>
                  </a:ext>
                </a:extLst>
              </p14:cNvPr>
              <p14:cNvContentPartPr/>
              <p14:nvPr/>
            </p14:nvContentPartPr>
            <p14:xfrm>
              <a:off x="7590065" y="1889121"/>
              <a:ext cx="3974400" cy="90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106D5FD-6398-2028-73CB-52CCD0155BA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581425" y="1880481"/>
                <a:ext cx="399204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C116177-F6F5-685E-58BC-858CEC93080B}"/>
              </a:ext>
            </a:extLst>
          </p:cNvPr>
          <p:cNvGrpSpPr/>
          <p:nvPr/>
        </p:nvGrpSpPr>
        <p:grpSpPr>
          <a:xfrm>
            <a:off x="8267945" y="1181001"/>
            <a:ext cx="2187000" cy="427680"/>
            <a:chOff x="8267945" y="1181001"/>
            <a:chExt cx="218700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78C3F0-6C7B-AB51-F11D-452E430DA0CD}"/>
                    </a:ext>
                  </a:extLst>
                </p14:cNvPr>
                <p14:cNvContentPartPr/>
                <p14:nvPr/>
              </p14:nvContentPartPr>
              <p14:xfrm>
                <a:off x="8267945" y="1484121"/>
                <a:ext cx="2187000" cy="124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78C3F0-6C7B-AB51-F11D-452E430DA0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59305" y="1475121"/>
                  <a:ext cx="2204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FB7D6FB-B68C-6C6F-4DEF-42E951F5ED70}"/>
                    </a:ext>
                  </a:extLst>
                </p14:cNvPr>
                <p14:cNvContentPartPr/>
                <p14:nvPr/>
              </p14:nvContentPartPr>
              <p14:xfrm>
                <a:off x="8689505" y="1280721"/>
                <a:ext cx="210600" cy="77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FB7D6FB-B68C-6C6F-4DEF-42E951F5ED7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80505" y="1271721"/>
                  <a:ext cx="228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9F90373-190D-5200-7AA6-9E0DCC9B3EED}"/>
                    </a:ext>
                  </a:extLst>
                </p14:cNvPr>
                <p14:cNvContentPartPr/>
                <p14:nvPr/>
              </p14:nvContentPartPr>
              <p14:xfrm>
                <a:off x="8967065" y="1232121"/>
                <a:ext cx="115200" cy="160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9F90373-190D-5200-7AA6-9E0DCC9B3EE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58425" y="1223481"/>
                  <a:ext cx="132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60F492A-8799-9173-6478-33E5C4478D30}"/>
                    </a:ext>
                  </a:extLst>
                </p14:cNvPr>
                <p14:cNvContentPartPr/>
                <p14:nvPr/>
              </p14:nvContentPartPr>
              <p14:xfrm>
                <a:off x="9132665" y="1352001"/>
                <a:ext cx="29880" cy="14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60F492A-8799-9173-6478-33E5C4478D3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23665" y="1343361"/>
                  <a:ext cx="47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2EDD087-B633-F959-E16A-899D2B7F5623}"/>
                    </a:ext>
                  </a:extLst>
                </p14:cNvPr>
                <p14:cNvContentPartPr/>
                <p14:nvPr/>
              </p14:nvContentPartPr>
              <p14:xfrm>
                <a:off x="9226985" y="1249041"/>
                <a:ext cx="90720" cy="149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2EDD087-B633-F959-E16A-899D2B7F56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17985" y="1240041"/>
                  <a:ext cx="108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70A15AE-6D38-E687-E2B1-844C15E406DD}"/>
                    </a:ext>
                  </a:extLst>
                </p14:cNvPr>
                <p14:cNvContentPartPr/>
                <p14:nvPr/>
              </p14:nvContentPartPr>
              <p14:xfrm>
                <a:off x="9425705" y="1263801"/>
                <a:ext cx="159840" cy="126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70A15AE-6D38-E687-E2B1-844C15E406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17065" y="1254801"/>
                  <a:ext cx="177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5F4920-6095-692F-2085-510A877F1945}"/>
                    </a:ext>
                  </a:extLst>
                </p14:cNvPr>
                <p14:cNvContentPartPr/>
                <p14:nvPr/>
              </p14:nvContentPartPr>
              <p14:xfrm>
                <a:off x="9475025" y="1315281"/>
                <a:ext cx="82080" cy="1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5F4920-6095-692F-2085-510A877F194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66025" y="1306281"/>
                  <a:ext cx="99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5E8F1E5-C2ED-68E2-CF80-4490133FDB58}"/>
                    </a:ext>
                  </a:extLst>
                </p14:cNvPr>
                <p14:cNvContentPartPr/>
                <p14:nvPr/>
              </p14:nvContentPartPr>
              <p14:xfrm>
                <a:off x="9485105" y="1181001"/>
                <a:ext cx="68760" cy="39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5E8F1E5-C2ED-68E2-CF80-4490133FDB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76105" y="1172361"/>
                  <a:ext cx="864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596267A-2B50-71C3-A0D7-BB466B0B080E}"/>
              </a:ext>
            </a:extLst>
          </p:cNvPr>
          <p:cNvGrpSpPr/>
          <p:nvPr/>
        </p:nvGrpSpPr>
        <p:grpSpPr>
          <a:xfrm>
            <a:off x="4756145" y="2819001"/>
            <a:ext cx="991080" cy="393840"/>
            <a:chOff x="4756145" y="2819001"/>
            <a:chExt cx="99108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0466BFE-D0FD-EBAF-F38E-C59F3446CC47}"/>
                    </a:ext>
                  </a:extLst>
                </p14:cNvPr>
                <p14:cNvContentPartPr/>
                <p14:nvPr/>
              </p14:nvContentPartPr>
              <p14:xfrm>
                <a:off x="5021825" y="3059841"/>
                <a:ext cx="33480" cy="153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0466BFE-D0FD-EBAF-F38E-C59F3446CC4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13185" y="3050841"/>
                  <a:ext cx="51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F83F226-70F0-A334-8B39-9266684B91AC}"/>
                    </a:ext>
                  </a:extLst>
                </p14:cNvPr>
                <p14:cNvContentPartPr/>
                <p14:nvPr/>
              </p14:nvContentPartPr>
              <p14:xfrm>
                <a:off x="5021105" y="3069921"/>
                <a:ext cx="145080" cy="58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F83F226-70F0-A334-8B39-9266684B91A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12465" y="3060921"/>
                  <a:ext cx="162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420FFF2-EC11-7F93-2AA3-6F22F9F7394F}"/>
                    </a:ext>
                  </a:extLst>
                </p14:cNvPr>
                <p14:cNvContentPartPr/>
                <p14:nvPr/>
              </p14:nvContentPartPr>
              <p14:xfrm>
                <a:off x="5160785" y="3001881"/>
                <a:ext cx="266400" cy="169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420FFF2-EC11-7F93-2AA3-6F22F9F7394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51785" y="2992881"/>
                  <a:ext cx="284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7279D61-0D28-8409-0D95-D55896807C9F}"/>
                    </a:ext>
                  </a:extLst>
                </p14:cNvPr>
                <p14:cNvContentPartPr/>
                <p14:nvPr/>
              </p14:nvContentPartPr>
              <p14:xfrm>
                <a:off x="5531585" y="3013401"/>
                <a:ext cx="41400" cy="16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7279D61-0D28-8409-0D95-D55896807C9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22945" y="3004401"/>
                  <a:ext cx="59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78B524-1FE2-3458-DE63-F47D86E5613F}"/>
                    </a:ext>
                  </a:extLst>
                </p14:cNvPr>
                <p14:cNvContentPartPr/>
                <p14:nvPr/>
              </p14:nvContentPartPr>
              <p14:xfrm>
                <a:off x="5573345" y="3043641"/>
                <a:ext cx="173880" cy="152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78B524-1FE2-3458-DE63-F47D86E5613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64345" y="3035001"/>
                  <a:ext cx="191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772E589-0AFE-B403-EC26-5A508E1E9229}"/>
                    </a:ext>
                  </a:extLst>
                </p14:cNvPr>
                <p14:cNvContentPartPr/>
                <p14:nvPr/>
              </p14:nvContentPartPr>
              <p14:xfrm>
                <a:off x="4756145" y="2819001"/>
                <a:ext cx="272160" cy="134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772E589-0AFE-B403-EC26-5A508E1E922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47145" y="2810361"/>
                  <a:ext cx="28980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FBD33BF-8647-2006-370B-B19D6A726A4B}"/>
                  </a:ext>
                </a:extLst>
              </p14:cNvPr>
              <p14:cNvContentPartPr/>
              <p14:nvPr/>
            </p14:nvContentPartPr>
            <p14:xfrm>
              <a:off x="5063945" y="3359361"/>
              <a:ext cx="100800" cy="2304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FBD33BF-8647-2006-370B-B19D6A726A4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054945" y="3350721"/>
                <a:ext cx="11844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9526BB1-B9DF-D6B7-9D69-9A3226DBCF89}"/>
              </a:ext>
            </a:extLst>
          </p:cNvPr>
          <p:cNvGrpSpPr/>
          <p:nvPr/>
        </p:nvGrpSpPr>
        <p:grpSpPr>
          <a:xfrm>
            <a:off x="6966545" y="3112401"/>
            <a:ext cx="666360" cy="158760"/>
            <a:chOff x="6966545" y="3112401"/>
            <a:chExt cx="66636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BD02EAF-A6B2-04CE-E7E9-D972928F45FF}"/>
                    </a:ext>
                  </a:extLst>
                </p14:cNvPr>
                <p14:cNvContentPartPr/>
                <p14:nvPr/>
              </p14:nvContentPartPr>
              <p14:xfrm>
                <a:off x="6966545" y="3112401"/>
                <a:ext cx="187920" cy="158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BD02EAF-A6B2-04CE-E7E9-D972928F45F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57905" y="3103401"/>
                  <a:ext cx="20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F656606-C328-B35D-E6FC-18275B73D6CF}"/>
                    </a:ext>
                  </a:extLst>
                </p14:cNvPr>
                <p14:cNvContentPartPr/>
                <p14:nvPr/>
              </p14:nvContentPartPr>
              <p14:xfrm>
                <a:off x="7248425" y="3144081"/>
                <a:ext cx="133920" cy="21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F656606-C328-B35D-E6FC-18275B73D6C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39425" y="3135081"/>
                  <a:ext cx="151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92A234E-8105-7395-5C1E-9BD9FECBD7B3}"/>
                    </a:ext>
                  </a:extLst>
                </p14:cNvPr>
                <p14:cNvContentPartPr/>
                <p14:nvPr/>
              </p14:nvContentPartPr>
              <p14:xfrm>
                <a:off x="7285865" y="3221121"/>
                <a:ext cx="129960" cy="32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92A234E-8105-7395-5C1E-9BD9FECBD7B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76865" y="3212481"/>
                  <a:ext cx="147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AABF514-1B00-EC8C-FBF9-F1F61FEB9E09}"/>
                    </a:ext>
                  </a:extLst>
                </p14:cNvPr>
                <p14:cNvContentPartPr/>
                <p14:nvPr/>
              </p14:nvContentPartPr>
              <p14:xfrm>
                <a:off x="7485665" y="3128961"/>
                <a:ext cx="147240" cy="136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AABF514-1B00-EC8C-FBF9-F1F61FEB9E0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77025" y="3120321"/>
                  <a:ext cx="1648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94BCA6D-8257-DE70-60A5-0842C8325325}"/>
              </a:ext>
            </a:extLst>
          </p:cNvPr>
          <p:cNvGrpSpPr/>
          <p:nvPr/>
        </p:nvGrpSpPr>
        <p:grpSpPr>
          <a:xfrm>
            <a:off x="8310425" y="3247761"/>
            <a:ext cx="798480" cy="176760"/>
            <a:chOff x="8310425" y="3247761"/>
            <a:chExt cx="79848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6049E51-9ECD-A2A8-51C9-E97205EB5E4E}"/>
                    </a:ext>
                  </a:extLst>
                </p14:cNvPr>
                <p14:cNvContentPartPr/>
                <p14:nvPr/>
              </p14:nvContentPartPr>
              <p14:xfrm>
                <a:off x="8310425" y="3303201"/>
                <a:ext cx="754920" cy="61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6049E51-9ECD-A2A8-51C9-E97205EB5E4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01425" y="3294201"/>
                  <a:ext cx="772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ADE70C8-336D-744A-DB9A-733E38671085}"/>
                    </a:ext>
                  </a:extLst>
                </p14:cNvPr>
                <p14:cNvContentPartPr/>
                <p14:nvPr/>
              </p14:nvContentPartPr>
              <p14:xfrm>
                <a:off x="8946905" y="3247761"/>
                <a:ext cx="162000" cy="176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ADE70C8-336D-744A-DB9A-733E386710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37905" y="3238761"/>
                  <a:ext cx="1796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38CBEC6-4281-5586-23F7-750970B61084}"/>
              </a:ext>
            </a:extLst>
          </p:cNvPr>
          <p:cNvGrpSpPr/>
          <p:nvPr/>
        </p:nvGrpSpPr>
        <p:grpSpPr>
          <a:xfrm>
            <a:off x="9802265" y="3188361"/>
            <a:ext cx="949320" cy="472680"/>
            <a:chOff x="9802265" y="3188361"/>
            <a:chExt cx="94932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CA504E6-EB52-A983-ADCF-F94091B4AB8D}"/>
                    </a:ext>
                  </a:extLst>
                </p14:cNvPr>
                <p14:cNvContentPartPr/>
                <p14:nvPr/>
              </p14:nvContentPartPr>
              <p14:xfrm>
                <a:off x="9802265" y="3188361"/>
                <a:ext cx="200160" cy="131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CA504E6-EB52-A983-ADCF-F94091B4AB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93265" y="3179721"/>
                  <a:ext cx="217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D86AA9C-B444-EC77-BDD0-1E784B3DECD7}"/>
                    </a:ext>
                  </a:extLst>
                </p14:cNvPr>
                <p14:cNvContentPartPr/>
                <p14:nvPr/>
              </p14:nvContentPartPr>
              <p14:xfrm>
                <a:off x="10145705" y="3305361"/>
                <a:ext cx="27000" cy="106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D86AA9C-B444-EC77-BDD0-1E784B3DEC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36705" y="3296361"/>
                  <a:ext cx="44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2EAA855-1398-7F86-938B-DC5A74FEB14D}"/>
                    </a:ext>
                  </a:extLst>
                </p14:cNvPr>
                <p14:cNvContentPartPr/>
                <p14:nvPr/>
              </p14:nvContentPartPr>
              <p14:xfrm>
                <a:off x="10160465" y="3277641"/>
                <a:ext cx="174960" cy="126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2EAA855-1398-7F86-938B-DC5A74FEB14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51825" y="3269001"/>
                  <a:ext cx="192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B51E3C-09FD-8F63-CEBE-1867DD3E52E8}"/>
                    </a:ext>
                  </a:extLst>
                </p14:cNvPr>
                <p14:cNvContentPartPr/>
                <p14:nvPr/>
              </p14:nvContentPartPr>
              <p14:xfrm>
                <a:off x="10398065" y="3334161"/>
                <a:ext cx="159480" cy="1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B51E3C-09FD-8F63-CEBE-1867DD3E52E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89065" y="3325521"/>
                  <a:ext cx="177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C17FE0-8483-6D82-4496-8904C54974F5}"/>
                    </a:ext>
                  </a:extLst>
                </p14:cNvPr>
                <p14:cNvContentPartPr/>
                <p14:nvPr/>
              </p14:nvContentPartPr>
              <p14:xfrm>
                <a:off x="10635305" y="3216801"/>
                <a:ext cx="15840" cy="149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C17FE0-8483-6D82-4496-8904C54974F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26665" y="3207801"/>
                  <a:ext cx="33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DDFD676-FBDF-7A23-5439-45CE763C2D69}"/>
                    </a:ext>
                  </a:extLst>
                </p14:cNvPr>
                <p14:cNvContentPartPr/>
                <p14:nvPr/>
              </p14:nvContentPartPr>
              <p14:xfrm>
                <a:off x="10113305" y="3245601"/>
                <a:ext cx="638280" cy="415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DDFD676-FBDF-7A23-5439-45CE763C2D6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04665" y="3236961"/>
                  <a:ext cx="655920" cy="43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189D816-7921-8E31-FDA0-3D78A23E6315}"/>
              </a:ext>
            </a:extLst>
          </p:cNvPr>
          <p:cNvGrpSpPr/>
          <p:nvPr/>
        </p:nvGrpSpPr>
        <p:grpSpPr>
          <a:xfrm>
            <a:off x="11019785" y="2750601"/>
            <a:ext cx="2369520" cy="704520"/>
            <a:chOff x="11019785" y="2750601"/>
            <a:chExt cx="236952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DF102B5-1346-47D3-770E-ABFD8ED10513}"/>
                    </a:ext>
                  </a:extLst>
                </p14:cNvPr>
                <p14:cNvContentPartPr/>
                <p14:nvPr/>
              </p14:nvContentPartPr>
              <p14:xfrm>
                <a:off x="11019785" y="3314001"/>
                <a:ext cx="20520" cy="30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DF102B5-1346-47D3-770E-ABFD8ED105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10785" y="3305361"/>
                  <a:ext cx="38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20B7CE7-1CCB-2D37-83A4-5C5DA4E11F44}"/>
                    </a:ext>
                  </a:extLst>
                </p14:cNvPr>
                <p14:cNvContentPartPr/>
                <p14:nvPr/>
              </p14:nvContentPartPr>
              <p14:xfrm>
                <a:off x="11120585" y="3310401"/>
                <a:ext cx="136800" cy="48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20B7CE7-1CCB-2D37-83A4-5C5DA4E11F4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11585" y="3301761"/>
                  <a:ext cx="154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47FF0FA-593D-3076-AD8B-71B96F5F50C0}"/>
                    </a:ext>
                  </a:extLst>
                </p14:cNvPr>
                <p14:cNvContentPartPr/>
                <p14:nvPr/>
              </p14:nvContentPartPr>
              <p14:xfrm>
                <a:off x="11317505" y="3341721"/>
                <a:ext cx="55080" cy="9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47FF0FA-593D-3076-AD8B-71B96F5F50C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08865" y="3332721"/>
                  <a:ext cx="72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E2F6C26-A59B-83CC-F464-70681232A00F}"/>
                    </a:ext>
                  </a:extLst>
                </p14:cNvPr>
                <p14:cNvContentPartPr/>
                <p14:nvPr/>
              </p14:nvContentPartPr>
              <p14:xfrm>
                <a:off x="11536385" y="3236961"/>
                <a:ext cx="393480" cy="156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E2F6C26-A59B-83CC-F464-70681232A0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27745" y="3227961"/>
                  <a:ext cx="411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E48497-399B-430D-1455-AE9F06E0ED12}"/>
                    </a:ext>
                  </a:extLst>
                </p14:cNvPr>
                <p14:cNvContentPartPr/>
                <p14:nvPr/>
              </p14:nvContentPartPr>
              <p14:xfrm>
                <a:off x="11821145" y="3303201"/>
                <a:ext cx="143280" cy="52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E48497-399B-430D-1455-AE9F06E0ED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812505" y="3294201"/>
                  <a:ext cx="160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EA47B20-B778-AB22-0F7A-75A0F456AA32}"/>
                    </a:ext>
                  </a:extLst>
                </p14:cNvPr>
                <p14:cNvContentPartPr/>
                <p14:nvPr/>
              </p14:nvContentPartPr>
              <p14:xfrm>
                <a:off x="12069185" y="3200241"/>
                <a:ext cx="164160" cy="189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EA47B20-B778-AB22-0F7A-75A0F456AA3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060185" y="3191241"/>
                  <a:ext cx="181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1D4D93-452F-7DD9-5750-7B69C1C8DD73}"/>
                    </a:ext>
                  </a:extLst>
                </p14:cNvPr>
                <p14:cNvContentPartPr/>
                <p14:nvPr/>
              </p14:nvContentPartPr>
              <p14:xfrm>
                <a:off x="12206345" y="2932401"/>
                <a:ext cx="197640" cy="12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1D4D93-452F-7DD9-5750-7B69C1C8DD7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2197705" y="2923761"/>
                  <a:ext cx="215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B79B58C-0430-ABEA-6342-5098C5BB3985}"/>
                    </a:ext>
                  </a:extLst>
                </p14:cNvPr>
                <p14:cNvContentPartPr/>
                <p14:nvPr/>
              </p14:nvContentPartPr>
              <p14:xfrm>
                <a:off x="12514505" y="2832321"/>
                <a:ext cx="281520" cy="212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B79B58C-0430-ABEA-6342-5098C5BB39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505505" y="2823321"/>
                  <a:ext cx="299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5D534BB-3DCD-6B9F-EB21-491B3ABD273B}"/>
                    </a:ext>
                  </a:extLst>
                </p14:cNvPr>
                <p14:cNvContentPartPr/>
                <p14:nvPr/>
              </p14:nvContentPartPr>
              <p14:xfrm>
                <a:off x="12866945" y="2851761"/>
                <a:ext cx="38880" cy="10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5D534BB-3DCD-6B9F-EB21-491B3ABD273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858305" y="2843121"/>
                  <a:ext cx="56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AFF7F20-3084-424A-6D92-F1F331ADDADA}"/>
                    </a:ext>
                  </a:extLst>
                </p14:cNvPr>
                <p14:cNvContentPartPr/>
                <p14:nvPr/>
              </p14:nvContentPartPr>
              <p14:xfrm>
                <a:off x="12919865" y="2880561"/>
                <a:ext cx="168480" cy="195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AFF7F20-3084-424A-6D92-F1F331ADDA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911225" y="2871921"/>
                  <a:ext cx="186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ECD3454-620C-B127-F86D-1005D8CE0B11}"/>
                    </a:ext>
                  </a:extLst>
                </p14:cNvPr>
                <p14:cNvContentPartPr/>
                <p14:nvPr/>
              </p14:nvContentPartPr>
              <p14:xfrm>
                <a:off x="13053785" y="2750601"/>
                <a:ext cx="11880" cy="15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ECD3454-620C-B127-F86D-1005D8CE0B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045145" y="2741601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309F832-8C60-266C-702A-E7E56CF50DDC}"/>
                    </a:ext>
                  </a:extLst>
                </p14:cNvPr>
                <p14:cNvContentPartPr/>
                <p14:nvPr/>
              </p14:nvContentPartPr>
              <p14:xfrm>
                <a:off x="13135505" y="2844921"/>
                <a:ext cx="60120" cy="302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309F832-8C60-266C-702A-E7E56CF50DD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126865" y="2836281"/>
                  <a:ext cx="777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7C8B32C-5785-5053-B50D-2B77D840CE38}"/>
                    </a:ext>
                  </a:extLst>
                </p14:cNvPr>
                <p14:cNvContentPartPr/>
                <p14:nvPr/>
              </p14:nvContentPartPr>
              <p14:xfrm>
                <a:off x="13033265" y="3144081"/>
                <a:ext cx="356040" cy="311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7C8B32C-5785-5053-B50D-2B77D840CE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024265" y="3135441"/>
                  <a:ext cx="37368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61D19AA-BE44-6B94-74F6-4A6192BF6465}"/>
              </a:ext>
            </a:extLst>
          </p:cNvPr>
          <p:cNvGrpSpPr/>
          <p:nvPr/>
        </p:nvGrpSpPr>
        <p:grpSpPr>
          <a:xfrm>
            <a:off x="7175345" y="6393801"/>
            <a:ext cx="281880" cy="70920"/>
            <a:chOff x="7175345" y="6393801"/>
            <a:chExt cx="28188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8D087F2-F9C3-A2D4-4B03-D7A01A16A863}"/>
                    </a:ext>
                  </a:extLst>
                </p14:cNvPr>
                <p14:cNvContentPartPr/>
                <p14:nvPr/>
              </p14:nvContentPartPr>
              <p14:xfrm>
                <a:off x="7175345" y="6405321"/>
                <a:ext cx="34920" cy="59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8D087F2-F9C3-A2D4-4B03-D7A01A16A86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66345" y="6396681"/>
                  <a:ext cx="52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47C822C-021A-C822-860F-E5FC365933F5}"/>
                    </a:ext>
                  </a:extLst>
                </p14:cNvPr>
                <p14:cNvContentPartPr/>
                <p14:nvPr/>
              </p14:nvContentPartPr>
              <p14:xfrm>
                <a:off x="7246625" y="6393801"/>
                <a:ext cx="19800" cy="48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47C822C-021A-C822-860F-E5FC365933F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37625" y="6385161"/>
                  <a:ext cx="37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E2421DC-73E1-99F7-5D90-16B52AB12AF7}"/>
                    </a:ext>
                  </a:extLst>
                </p14:cNvPr>
                <p14:cNvContentPartPr/>
                <p14:nvPr/>
              </p14:nvContentPartPr>
              <p14:xfrm>
                <a:off x="7317905" y="6397761"/>
                <a:ext cx="139320" cy="53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E2421DC-73E1-99F7-5D90-16B52AB12AF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09265" y="6389121"/>
                  <a:ext cx="1569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CC84540-5DC7-8BA1-3376-4468BD03F583}"/>
              </a:ext>
            </a:extLst>
          </p:cNvPr>
          <p:cNvGrpSpPr/>
          <p:nvPr/>
        </p:nvGrpSpPr>
        <p:grpSpPr>
          <a:xfrm>
            <a:off x="10792265" y="6359961"/>
            <a:ext cx="249840" cy="112320"/>
            <a:chOff x="10792265" y="6359961"/>
            <a:chExt cx="24984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F465E46-FF6C-FF38-442D-E43EB77E481D}"/>
                    </a:ext>
                  </a:extLst>
                </p14:cNvPr>
                <p14:cNvContentPartPr/>
                <p14:nvPr/>
              </p14:nvContentPartPr>
              <p14:xfrm>
                <a:off x="11023385" y="6359961"/>
                <a:ext cx="18720" cy="93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F465E46-FF6C-FF38-442D-E43EB77E481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14385" y="6351321"/>
                  <a:ext cx="36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D8EA5A-F0B8-F419-6484-BAA5E1FAA23D}"/>
                    </a:ext>
                  </a:extLst>
                </p14:cNvPr>
                <p14:cNvContentPartPr/>
                <p14:nvPr/>
              </p14:nvContentPartPr>
              <p14:xfrm>
                <a:off x="10899185" y="6391641"/>
                <a:ext cx="13680" cy="71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D8EA5A-F0B8-F419-6484-BAA5E1FAA23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90545" y="6382641"/>
                  <a:ext cx="31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41D20AC-CF16-A58D-E618-ABC66DB30809}"/>
                    </a:ext>
                  </a:extLst>
                </p14:cNvPr>
                <p14:cNvContentPartPr/>
                <p14:nvPr/>
              </p14:nvContentPartPr>
              <p14:xfrm>
                <a:off x="10837625" y="6419001"/>
                <a:ext cx="44640" cy="53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41D20AC-CF16-A58D-E618-ABC66DB3080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28985" y="6410361"/>
                  <a:ext cx="62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8EFE59-8524-70A2-5225-C184E1008995}"/>
                    </a:ext>
                  </a:extLst>
                </p14:cNvPr>
                <p14:cNvContentPartPr/>
                <p14:nvPr/>
              </p14:nvContentPartPr>
              <p14:xfrm>
                <a:off x="10792265" y="6395961"/>
                <a:ext cx="22680" cy="73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8EFE59-8524-70A2-5225-C184E10089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83265" y="6387321"/>
                  <a:ext cx="4032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9B900C5-41AF-BD5E-31E7-CD5F6A12D070}"/>
              </a:ext>
            </a:extLst>
          </p:cNvPr>
          <p:cNvGrpSpPr/>
          <p:nvPr/>
        </p:nvGrpSpPr>
        <p:grpSpPr>
          <a:xfrm>
            <a:off x="8676905" y="6020841"/>
            <a:ext cx="675000" cy="330120"/>
            <a:chOff x="8676905" y="6020841"/>
            <a:chExt cx="67500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BFCA73-7653-571D-73D9-838582E30EB7}"/>
                    </a:ext>
                  </a:extLst>
                </p14:cNvPr>
                <p14:cNvContentPartPr/>
                <p14:nvPr/>
              </p14:nvContentPartPr>
              <p14:xfrm>
                <a:off x="8676905" y="6145761"/>
                <a:ext cx="160920" cy="178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BFCA73-7653-571D-73D9-838582E30EB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67905" y="6137121"/>
                  <a:ext cx="178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773E5B-E0BB-8635-9200-8DDF775D3915}"/>
                    </a:ext>
                  </a:extLst>
                </p14:cNvPr>
                <p14:cNvContentPartPr/>
                <p14:nvPr/>
              </p14:nvContentPartPr>
              <p14:xfrm>
                <a:off x="8714705" y="6248001"/>
                <a:ext cx="127080" cy="102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773E5B-E0BB-8635-9200-8DDF775D391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06065" y="6239361"/>
                  <a:ext cx="144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3DA54FD-4317-F6C8-AAEE-22C56319A66A}"/>
                    </a:ext>
                  </a:extLst>
                </p14:cNvPr>
                <p14:cNvContentPartPr/>
                <p14:nvPr/>
              </p14:nvContentPartPr>
              <p14:xfrm>
                <a:off x="8896505" y="6021561"/>
                <a:ext cx="106920" cy="209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3DA54FD-4317-F6C8-AAEE-22C56319A6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887505" y="6012921"/>
                  <a:ext cx="124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00E4E64-CF65-DE92-22CC-0B34EC545958}"/>
                    </a:ext>
                  </a:extLst>
                </p14:cNvPr>
                <p14:cNvContentPartPr/>
                <p14:nvPr/>
              </p14:nvContentPartPr>
              <p14:xfrm>
                <a:off x="8957345" y="6074481"/>
                <a:ext cx="112680" cy="145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00E4E64-CF65-DE92-22CC-0B34EC54595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948705" y="6065841"/>
                  <a:ext cx="130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6473156-EEBD-D798-A509-C49A8173EB52}"/>
                    </a:ext>
                  </a:extLst>
                </p14:cNvPr>
                <p14:cNvContentPartPr/>
                <p14:nvPr/>
              </p14:nvContentPartPr>
              <p14:xfrm>
                <a:off x="9213665" y="6020841"/>
                <a:ext cx="97920" cy="68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6473156-EEBD-D798-A509-C49A8173EB5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05025" y="6012201"/>
                  <a:ext cx="115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ACC3D68-ED92-EBEB-3258-E616215490C3}"/>
                    </a:ext>
                  </a:extLst>
                </p14:cNvPr>
                <p14:cNvContentPartPr/>
                <p14:nvPr/>
              </p14:nvContentPartPr>
              <p14:xfrm>
                <a:off x="9267305" y="6105801"/>
                <a:ext cx="84600" cy="67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ACC3D68-ED92-EBEB-3258-E616215490C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58665" y="6096801"/>
                  <a:ext cx="10224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5617C5E-E83F-DD2B-97B5-7262B6AD58B2}"/>
              </a:ext>
            </a:extLst>
          </p:cNvPr>
          <p:cNvGrpSpPr/>
          <p:nvPr/>
        </p:nvGrpSpPr>
        <p:grpSpPr>
          <a:xfrm>
            <a:off x="9564305" y="5684601"/>
            <a:ext cx="623880" cy="366120"/>
            <a:chOff x="9564305" y="5684601"/>
            <a:chExt cx="62388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A4D509C-93F8-C96C-D496-9AE404CB2879}"/>
                    </a:ext>
                  </a:extLst>
                </p14:cNvPr>
                <p14:cNvContentPartPr/>
                <p14:nvPr/>
              </p14:nvContentPartPr>
              <p14:xfrm>
                <a:off x="9564305" y="5963241"/>
                <a:ext cx="139680" cy="87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A4D509C-93F8-C96C-D496-9AE404CB287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55305" y="5954601"/>
                  <a:ext cx="157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F77B57B-FF71-2978-58CB-51081393738B}"/>
                    </a:ext>
                  </a:extLst>
                </p14:cNvPr>
                <p14:cNvContentPartPr/>
                <p14:nvPr/>
              </p14:nvContentPartPr>
              <p14:xfrm>
                <a:off x="9786425" y="5779641"/>
                <a:ext cx="56160" cy="153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F77B57B-FF71-2978-58CB-5108139373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77785" y="5770641"/>
                  <a:ext cx="73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229AC91-CAFC-4561-7867-7F2933609E57}"/>
                    </a:ext>
                  </a:extLst>
                </p14:cNvPr>
                <p14:cNvContentPartPr/>
                <p14:nvPr/>
              </p14:nvContentPartPr>
              <p14:xfrm>
                <a:off x="9987665" y="5758401"/>
                <a:ext cx="70560" cy="46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229AC91-CAFC-4561-7867-7F2933609E5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979025" y="5749401"/>
                  <a:ext cx="88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CEF7393-07A4-3EA1-24C1-01EDB3111523}"/>
                    </a:ext>
                  </a:extLst>
                </p14:cNvPr>
                <p14:cNvContentPartPr/>
                <p14:nvPr/>
              </p14:nvContentPartPr>
              <p14:xfrm>
                <a:off x="10048145" y="5827521"/>
                <a:ext cx="66600" cy="54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CEF7393-07A4-3EA1-24C1-01EDB311152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39505" y="5818521"/>
                  <a:ext cx="84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649478A-6329-8DD7-7E27-A1067E5C31DC}"/>
                    </a:ext>
                  </a:extLst>
                </p14:cNvPr>
                <p14:cNvContentPartPr/>
                <p14:nvPr/>
              </p14:nvContentPartPr>
              <p14:xfrm>
                <a:off x="9930065" y="5712681"/>
                <a:ext cx="188640" cy="124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649478A-6329-8DD7-7E27-A1067E5C31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21425" y="5704041"/>
                  <a:ext cx="206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2D281C4-9FF9-2BA6-0DAE-1C2189615B1C}"/>
                    </a:ext>
                  </a:extLst>
                </p14:cNvPr>
                <p14:cNvContentPartPr/>
                <p14:nvPr/>
              </p14:nvContentPartPr>
              <p14:xfrm>
                <a:off x="10015385" y="5684601"/>
                <a:ext cx="172800" cy="152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2D281C4-9FF9-2BA6-0DAE-1C2189615B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06385" y="5675961"/>
                  <a:ext cx="19044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CFF2DD4-292E-8D36-F78C-331C7FF433F7}"/>
              </a:ext>
            </a:extLst>
          </p:cNvPr>
          <p:cNvGrpSpPr/>
          <p:nvPr/>
        </p:nvGrpSpPr>
        <p:grpSpPr>
          <a:xfrm>
            <a:off x="10373945" y="5493441"/>
            <a:ext cx="1394640" cy="375840"/>
            <a:chOff x="10373945" y="5493441"/>
            <a:chExt cx="13946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0C29108-4D6B-7655-32FD-1953DAAD5B86}"/>
                    </a:ext>
                  </a:extLst>
                </p14:cNvPr>
                <p14:cNvContentPartPr/>
                <p14:nvPr/>
              </p14:nvContentPartPr>
              <p14:xfrm>
                <a:off x="10373945" y="5725281"/>
                <a:ext cx="90720" cy="52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0C29108-4D6B-7655-32FD-1953DAAD5B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64945" y="5716641"/>
                  <a:ext cx="108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D5D580F-A0DF-D288-9AFE-2FCA280C5279}"/>
                    </a:ext>
                  </a:extLst>
                </p14:cNvPr>
                <p14:cNvContentPartPr/>
                <p14:nvPr/>
              </p14:nvContentPartPr>
              <p14:xfrm>
                <a:off x="10562225" y="5575161"/>
                <a:ext cx="107640" cy="244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D5D580F-A0DF-D288-9AFE-2FCA280C527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53225" y="5566161"/>
                  <a:ext cx="125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28CA5DD-BBA3-C737-F020-905A768BCD09}"/>
                    </a:ext>
                  </a:extLst>
                </p14:cNvPr>
                <p14:cNvContentPartPr/>
                <p14:nvPr/>
              </p14:nvContentPartPr>
              <p14:xfrm>
                <a:off x="10812785" y="5601081"/>
                <a:ext cx="50400" cy="198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28CA5DD-BBA3-C737-F020-905A768BCD0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04145" y="5592081"/>
                  <a:ext cx="68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215B112-D4FD-643F-A529-539671188D88}"/>
                    </a:ext>
                  </a:extLst>
                </p14:cNvPr>
                <p14:cNvContentPartPr/>
                <p14:nvPr/>
              </p14:nvContentPartPr>
              <p14:xfrm>
                <a:off x="10836905" y="5651481"/>
                <a:ext cx="145080" cy="116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215B112-D4FD-643F-A529-539671188D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28265" y="5642841"/>
                  <a:ext cx="162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84D77CB-3CF6-552A-521F-CE7EAC80A5D3}"/>
                    </a:ext>
                  </a:extLst>
                </p14:cNvPr>
                <p14:cNvContentPartPr/>
                <p14:nvPr/>
              </p14:nvContentPartPr>
              <p14:xfrm>
                <a:off x="11046785" y="5735361"/>
                <a:ext cx="53280" cy="133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84D77CB-3CF6-552A-521F-CE7EAC80A5D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38145" y="5726361"/>
                  <a:ext cx="70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57D2449-734F-20A7-6874-51F84C66B2D3}"/>
                    </a:ext>
                  </a:extLst>
                </p14:cNvPr>
                <p14:cNvContentPartPr/>
                <p14:nvPr/>
              </p14:nvContentPartPr>
              <p14:xfrm>
                <a:off x="11023025" y="5595321"/>
                <a:ext cx="198000" cy="228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57D2449-734F-20A7-6874-51F84C66B2D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014385" y="5586321"/>
                  <a:ext cx="215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389B09E-F8F5-15B3-7768-53CA629034F8}"/>
                    </a:ext>
                  </a:extLst>
                </p14:cNvPr>
                <p14:cNvContentPartPr/>
                <p14:nvPr/>
              </p14:nvContentPartPr>
              <p14:xfrm>
                <a:off x="11293385" y="5493441"/>
                <a:ext cx="475200" cy="320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389B09E-F8F5-15B3-7768-53CA629034F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84745" y="5484441"/>
                  <a:ext cx="492840" cy="33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7938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F20270-F5C0-45D9-81D7-671EA1743D14}"/>
              </a:ext>
            </a:extLst>
          </p:cNvPr>
          <p:cNvSpPr/>
          <p:nvPr/>
        </p:nvSpPr>
        <p:spPr>
          <a:xfrm>
            <a:off x="3927475" y="146403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46" defTabSz="920526">
              <a:spcBef>
                <a:spcPts val="100"/>
              </a:spcBef>
              <a:defRPr/>
            </a:pPr>
            <a:r>
              <a:rPr lang="en-US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– Structure and Properties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D4B1C-738B-4F95-A06C-FB4A21351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0" y="746919"/>
            <a:ext cx="8569319" cy="6287738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9AEAEE7-F296-0C9A-2F87-8923EBB4275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D800D40-3A93-4800-A03D-76DE3025E0FF}" type="datetime1">
              <a:rPr lang="en-US" smtClean="0"/>
              <a:t>8/26/2024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B2320D6-DF1E-E444-C7AD-C87E9199D5C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9FA108D-0FDB-743A-37D3-E77F7761F1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30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0C8CA-1D4E-D34E-AD63-0E619BA1C701}"/>
              </a:ext>
            </a:extLst>
          </p:cNvPr>
          <p:cNvSpPr txBox="1"/>
          <p:nvPr/>
        </p:nvSpPr>
        <p:spPr>
          <a:xfrm>
            <a:off x="5375275" y="55518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sidechains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8A16B-6CD3-A5D0-93E1-7702A4862FD1}"/>
              </a:ext>
            </a:extLst>
          </p:cNvPr>
          <p:cNvSpPr txBox="1"/>
          <p:nvPr/>
        </p:nvSpPr>
        <p:spPr>
          <a:xfrm>
            <a:off x="3013075" y="188991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Non-polar sidechains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49935-8D18-6077-12BE-2CFBDE8B784B}"/>
              </a:ext>
            </a:extLst>
          </p:cNvPr>
          <p:cNvSpPr txBox="1"/>
          <p:nvPr/>
        </p:nvSpPr>
        <p:spPr>
          <a:xfrm>
            <a:off x="944880" y="524271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sidechains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9C050-F06F-670B-668C-3FD5386C4422}"/>
              </a:ext>
            </a:extLst>
          </p:cNvPr>
          <p:cNvSpPr txBox="1"/>
          <p:nvPr/>
        </p:nvSpPr>
        <p:spPr>
          <a:xfrm>
            <a:off x="8347075" y="388858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Ionizable sidechains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BB293-C6A6-B97E-DD70-318BF8ED85BF}"/>
              </a:ext>
            </a:extLst>
          </p:cNvPr>
          <p:cNvSpPr txBox="1"/>
          <p:nvPr/>
        </p:nvSpPr>
        <p:spPr>
          <a:xfrm>
            <a:off x="8499475" y="569991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Ionizable sidechains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D6FB17C-3334-48B3-8A13-452E62C85D02}"/>
              </a:ext>
            </a:extLst>
          </p:cNvPr>
          <p:cNvGrpSpPr/>
          <p:nvPr/>
        </p:nvGrpSpPr>
        <p:grpSpPr>
          <a:xfrm>
            <a:off x="955675" y="1356519"/>
            <a:ext cx="10704144" cy="2826469"/>
            <a:chOff x="-408924" y="4173896"/>
            <a:chExt cx="10666083" cy="2816419"/>
          </a:xfrm>
        </p:grpSpPr>
        <p:sp>
          <p:nvSpPr>
            <p:cNvPr id="4" name="object 4"/>
            <p:cNvSpPr txBox="1"/>
            <p:nvPr/>
          </p:nvSpPr>
          <p:spPr>
            <a:xfrm>
              <a:off x="-408924" y="4173896"/>
              <a:ext cx="7043106" cy="291136"/>
            </a:xfrm>
            <a:prstGeom prst="rect">
              <a:avLst/>
            </a:prstGeom>
          </p:spPr>
          <p:txBody>
            <a:bodyPr vert="horz" wrap="square" lIns="0" tIns="12108" rIns="0" bIns="0" rtlCol="0">
              <a:spAutoFit/>
            </a:bodyPr>
            <a:lstStyle/>
            <a:p>
              <a:pPr marL="12746" defTabSz="920526">
                <a:spcBef>
                  <a:spcPts val="55"/>
                </a:spcBef>
                <a:defRPr/>
              </a:pPr>
              <a:r>
                <a:rPr sz="1800" b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Cysteine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-249311" y="4479769"/>
              <a:ext cx="3997742" cy="2243600"/>
            </a:xfrm>
            <a:prstGeom prst="rect">
              <a:avLst/>
            </a:prstGeom>
          </p:spPr>
          <p:txBody>
            <a:bodyPr vert="horz" wrap="square" lIns="0" tIns="7647" rIns="0" bIns="0" rtlCol="0">
              <a:spAutoFit/>
            </a:bodyPr>
            <a:lstStyle/>
            <a:p>
              <a:pPr marL="471592" marR="294426" indent="-229423" defTabSz="920526">
                <a:lnSpc>
                  <a:spcPct val="101800"/>
                </a:lnSpc>
                <a:spcBef>
                  <a:spcPts val="60"/>
                </a:spcBef>
                <a:buFont typeface="Symbol"/>
                <a:buChar char=""/>
                <a:tabLst>
                  <a:tab pos="471592" algn="l"/>
                </a:tabLst>
                <a:defRPr/>
              </a:pP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Forms disulfide bond by  oxidation of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sulfur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 </a:t>
              </a:r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covalent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crosslink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stabilizes  proteins.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46" defTabSz="920526">
                <a:spcBef>
                  <a:spcPts val="35"/>
                </a:spcBef>
                <a:defRPr/>
              </a:pPr>
              <a:endParaRPr lang="en-US"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46" defTabSz="920526">
                <a:spcBef>
                  <a:spcPts val="35"/>
                </a:spcBef>
                <a:defRPr/>
              </a:pPr>
              <a:r>
                <a:rPr sz="1800" b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Proline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1592" marR="5098" indent="-229423" defTabSz="920526">
                <a:lnSpc>
                  <a:spcPct val="101899"/>
                </a:lnSpc>
                <a:spcBef>
                  <a:spcPts val="90"/>
                </a:spcBef>
                <a:buFont typeface="Symbol"/>
                <a:buChar char=""/>
                <a:tabLst>
                  <a:tab pos="471592" algn="l"/>
                </a:tabLst>
                <a:defRPr/>
              </a:pP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H-bond donor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incorporated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r>
                <a:rPr sz="1800" spc="-4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proteins.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-114598" y="6701478"/>
              <a:ext cx="7313027" cy="288837"/>
            </a:xfrm>
            <a:prstGeom prst="rect">
              <a:avLst/>
            </a:prstGeom>
          </p:spPr>
          <p:txBody>
            <a:bodyPr vert="horz" wrap="square" lIns="0" tIns="12745" rIns="0" bIns="0" rtlCol="0">
              <a:spAutoFit/>
            </a:bodyPr>
            <a:lstStyle/>
            <a:p>
              <a:pPr marL="242169" indent="-229423" defTabSz="920526">
                <a:spcBef>
                  <a:spcPts val="100"/>
                </a:spcBef>
                <a:buFont typeface="Symbol"/>
                <a:buChar char=""/>
                <a:tabLst>
                  <a:tab pos="242169" algn="l"/>
                </a:tabLst>
                <a:defRPr/>
              </a:pP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Ring reduces </a:t>
              </a:r>
              <a:r>
                <a:rPr sz="18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flexibility of sidechain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the mainchain</a:t>
              </a:r>
              <a:r>
                <a:rPr sz="1800" spc="-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atoms.</a:t>
              </a: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5708572" y="5714968"/>
              <a:ext cx="1170305" cy="565494"/>
            </a:xfrm>
            <a:prstGeom prst="rect">
              <a:avLst/>
            </a:prstGeom>
          </p:spPr>
          <p:txBody>
            <a:bodyPr vert="horz" wrap="square" lIns="0" tIns="13383" rIns="0" bIns="0" rtlCol="0">
              <a:spAutoFit/>
            </a:bodyPr>
            <a:lstStyle/>
            <a:p>
              <a:pPr marL="12746" defTabSz="920526">
                <a:spcBef>
                  <a:spcPts val="105"/>
                </a:spcBef>
                <a:defRPr/>
              </a:pPr>
              <a:r>
                <a:rPr sz="1800" b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disulfide</a:t>
              </a:r>
              <a:r>
                <a:rPr sz="1800" b="1" spc="4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800" b="1" spc="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9405624" y="5804085"/>
              <a:ext cx="851535" cy="854286"/>
            </a:xfrm>
            <a:prstGeom prst="rect">
              <a:avLst/>
            </a:prstGeom>
          </p:spPr>
          <p:txBody>
            <a:bodyPr vert="horz" wrap="square" lIns="0" tIns="13383" rIns="0" bIns="0" rtlCol="0">
              <a:spAutoFit/>
            </a:bodyPr>
            <a:lstStyle/>
            <a:p>
              <a:pPr marL="12746" defTabSz="920526">
                <a:spcBef>
                  <a:spcPts val="105"/>
                </a:spcBef>
                <a:defRPr/>
              </a:pPr>
              <a:r>
                <a:rPr sz="1800" b="1" spc="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r>
                <a:rPr sz="1800" b="1" spc="2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800" b="1" spc="-1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46" defTabSz="920526">
                <a:spcBef>
                  <a:spcPts val="50"/>
                </a:spcBef>
                <a:defRPr/>
              </a:pPr>
              <a:r>
                <a:rPr sz="1800" b="1" spc="2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r>
                <a:rPr sz="1800" b="1" spc="366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800" b="1" spc="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protein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3864335" y="5559995"/>
              <a:ext cx="1536171" cy="281664"/>
            </a:xfrm>
            <a:prstGeom prst="rect">
              <a:avLst/>
            </a:prstGeom>
          </p:spPr>
          <p:txBody>
            <a:bodyPr vert="horz" wrap="square" lIns="0" tIns="7647" rIns="0" bIns="0" rtlCol="0">
              <a:spAutoFit/>
            </a:bodyPr>
            <a:lstStyle/>
            <a:p>
              <a:pPr marL="12746" marR="5098" defTabSz="920526">
                <a:lnSpc>
                  <a:spcPct val="103000"/>
                </a:lnSpc>
                <a:spcBef>
                  <a:spcPts val="60"/>
                </a:spcBef>
                <a:defRPr/>
              </a:pPr>
              <a:r>
                <a:rPr sz="1800" b="1" spc="-4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sz="1800" b="1" spc="-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sz="1800" b="1" spc="-1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800" b="1" spc="-4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800" b="1" spc="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800" b="1" spc="3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sz="1800" b="1" spc="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  </a:t>
              </a:r>
              <a:r>
                <a:rPr sz="1800" b="1" spc="-2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Cys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7916958" y="5736483"/>
              <a:ext cx="1194463" cy="565983"/>
            </a:xfrm>
            <a:prstGeom prst="rect">
              <a:avLst/>
            </a:prstGeom>
          </p:spPr>
          <p:txBody>
            <a:bodyPr vert="horz" wrap="square" lIns="0" tIns="7647" rIns="0" bIns="0" rtlCol="0">
              <a:spAutoFit/>
            </a:bodyPr>
            <a:lstStyle/>
            <a:p>
              <a:pPr marL="12746" marR="5098" defTabSz="920526">
                <a:lnSpc>
                  <a:spcPct val="103000"/>
                </a:lnSpc>
                <a:spcBef>
                  <a:spcPts val="60"/>
                </a:spcBef>
                <a:defRPr/>
              </a:pPr>
              <a:r>
                <a:rPr sz="1800" b="1" spc="3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sz="1800" b="1" spc="-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800" b="1" spc="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sz="1800" b="1" spc="3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r>
                <a:rPr sz="1800" b="1" spc="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  </a:t>
              </a:r>
              <a:r>
                <a:rPr sz="1800" b="1" spc="1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</a:t>
              </a:r>
              <a:endPara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199230" y="5213101"/>
              <a:ext cx="164149" cy="1003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9386090" y="4945747"/>
              <a:ext cx="96192" cy="120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9764923" y="5448810"/>
              <a:ext cx="117696" cy="124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9406787" y="5067234"/>
              <a:ext cx="231775" cy="432434"/>
            </a:xfrm>
            <a:custGeom>
              <a:avLst/>
              <a:gdLst/>
              <a:ahLst/>
              <a:cxnLst/>
              <a:rect l="l" t="t" r="r" b="b"/>
              <a:pathLst>
                <a:path w="231775" h="432435">
                  <a:moveTo>
                    <a:pt x="103996" y="0"/>
                  </a:moveTo>
                  <a:lnTo>
                    <a:pt x="231235" y="83610"/>
                  </a:lnTo>
                  <a:lnTo>
                    <a:pt x="217154" y="324117"/>
                  </a:lnTo>
                  <a:lnTo>
                    <a:pt x="0" y="432309"/>
                  </a:lnTo>
                </a:path>
              </a:pathLst>
            </a:custGeom>
            <a:ln w="37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9612066" y="5409412"/>
              <a:ext cx="99695" cy="65405"/>
            </a:xfrm>
            <a:custGeom>
              <a:avLst/>
              <a:gdLst/>
              <a:ahLst/>
              <a:cxnLst/>
              <a:rect l="l" t="t" r="r" b="b"/>
              <a:pathLst>
                <a:path w="99695" h="65404">
                  <a:moveTo>
                    <a:pt x="0" y="0"/>
                  </a:moveTo>
                  <a:lnTo>
                    <a:pt x="99076" y="65076"/>
                  </a:lnTo>
                </a:path>
              </a:pathLst>
            </a:custGeom>
            <a:ln w="3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9635987" y="5373292"/>
              <a:ext cx="99695" cy="65405"/>
            </a:xfrm>
            <a:custGeom>
              <a:avLst/>
              <a:gdLst/>
              <a:ahLst/>
              <a:cxnLst/>
              <a:rect l="l" t="t" r="r" b="b"/>
              <a:pathLst>
                <a:path w="99695" h="65404">
                  <a:moveTo>
                    <a:pt x="0" y="0"/>
                  </a:moveTo>
                  <a:lnTo>
                    <a:pt x="99076" y="65076"/>
                  </a:lnTo>
                </a:path>
              </a:pathLst>
            </a:custGeom>
            <a:ln w="3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510784" y="4763508"/>
              <a:ext cx="358775" cy="387350"/>
            </a:xfrm>
            <a:custGeom>
              <a:avLst/>
              <a:gdLst/>
              <a:ahLst/>
              <a:cxnLst/>
              <a:rect l="l" t="t" r="r" b="b"/>
              <a:pathLst>
                <a:path w="358775" h="387350">
                  <a:moveTo>
                    <a:pt x="127238" y="387336"/>
                  </a:moveTo>
                  <a:lnTo>
                    <a:pt x="344562" y="280834"/>
                  </a:lnTo>
                  <a:lnTo>
                    <a:pt x="358643" y="40326"/>
                  </a:lnTo>
                  <a:lnTo>
                    <a:pt x="136569" y="0"/>
                  </a:lnTo>
                  <a:lnTo>
                    <a:pt x="0" y="165243"/>
                  </a:lnTo>
                </a:path>
              </a:pathLst>
            </a:custGeom>
            <a:ln w="37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361999" y="4664271"/>
              <a:ext cx="51435" cy="243840"/>
            </a:xfrm>
            <a:custGeom>
              <a:avLst/>
              <a:gdLst/>
              <a:ahLst/>
              <a:cxnLst/>
              <a:rect l="l" t="t" r="r" b="b"/>
              <a:pathLst>
                <a:path w="51434" h="243839">
                  <a:moveTo>
                    <a:pt x="51234" y="243227"/>
                  </a:moveTo>
                  <a:lnTo>
                    <a:pt x="0" y="0"/>
                  </a:lnTo>
                </a:path>
              </a:pathLst>
            </a:custGeom>
            <a:ln w="37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493866" y="5049732"/>
              <a:ext cx="98567" cy="1249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124462" y="4932063"/>
              <a:ext cx="96192" cy="120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264255" y="4932063"/>
              <a:ext cx="96871" cy="1207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694565" y="5410612"/>
              <a:ext cx="117526" cy="1248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6177465" y="5037078"/>
              <a:ext cx="98567" cy="1249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959802" y="5397958"/>
              <a:ext cx="117696" cy="1248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551959" y="4919004"/>
              <a:ext cx="96192" cy="1207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551789" y="4771178"/>
              <a:ext cx="96871" cy="1207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624837" y="5004844"/>
              <a:ext cx="339725" cy="120014"/>
            </a:xfrm>
            <a:custGeom>
              <a:avLst/>
              <a:gdLst/>
              <a:ahLst/>
              <a:cxnLst/>
              <a:rect l="l" t="t" r="r" b="b"/>
              <a:pathLst>
                <a:path w="339725" h="120014">
                  <a:moveTo>
                    <a:pt x="339303" y="119730"/>
                  </a:moveTo>
                  <a:lnTo>
                    <a:pt x="130122" y="0"/>
                  </a:lnTo>
                  <a:lnTo>
                    <a:pt x="0" y="74520"/>
                  </a:lnTo>
                </a:path>
              </a:pathLst>
            </a:custGeom>
            <a:ln w="37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6964141" y="5053009"/>
              <a:ext cx="126364" cy="71755"/>
            </a:xfrm>
            <a:custGeom>
              <a:avLst/>
              <a:gdLst/>
              <a:ahLst/>
              <a:cxnLst/>
              <a:rect l="l" t="t" r="r" b="b"/>
              <a:pathLst>
                <a:path w="126365" h="71754">
                  <a:moveTo>
                    <a:pt x="0" y="71564"/>
                  </a:moveTo>
                  <a:lnTo>
                    <a:pt x="126051" y="0"/>
                  </a:lnTo>
                </a:path>
              </a:pathLst>
            </a:custGeom>
            <a:ln w="37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6964141" y="5124574"/>
              <a:ext cx="210820" cy="361315"/>
            </a:xfrm>
            <a:custGeom>
              <a:avLst/>
              <a:gdLst/>
              <a:ahLst/>
              <a:cxnLst/>
              <a:rect l="l" t="t" r="r" b="b"/>
              <a:pathLst>
                <a:path w="210820" h="361314">
                  <a:moveTo>
                    <a:pt x="0" y="0"/>
                  </a:moveTo>
                  <a:lnTo>
                    <a:pt x="0" y="241149"/>
                  </a:lnTo>
                  <a:lnTo>
                    <a:pt x="210707" y="360879"/>
                  </a:lnTo>
                </a:path>
              </a:pathLst>
            </a:custGeom>
            <a:ln w="37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6826214" y="5346988"/>
              <a:ext cx="127635" cy="73025"/>
            </a:xfrm>
            <a:custGeom>
              <a:avLst/>
              <a:gdLst/>
              <a:ahLst/>
              <a:cxnLst/>
              <a:rect l="l" t="t" r="r" b="b"/>
              <a:pathLst>
                <a:path w="127634" h="73025">
                  <a:moveTo>
                    <a:pt x="127069" y="0"/>
                  </a:moveTo>
                  <a:lnTo>
                    <a:pt x="0" y="72763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6847930" y="5384459"/>
              <a:ext cx="127635" cy="73025"/>
            </a:xfrm>
            <a:custGeom>
              <a:avLst/>
              <a:gdLst/>
              <a:ahLst/>
              <a:cxnLst/>
              <a:rect l="l" t="t" r="r" b="b"/>
              <a:pathLst>
                <a:path w="127634" h="73025">
                  <a:moveTo>
                    <a:pt x="127069" y="0"/>
                  </a:moveTo>
                  <a:lnTo>
                    <a:pt x="0" y="72763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800499" y="5371822"/>
              <a:ext cx="107314" cy="61594"/>
            </a:xfrm>
            <a:custGeom>
              <a:avLst/>
              <a:gdLst/>
              <a:ahLst/>
              <a:cxnLst/>
              <a:rect l="l" t="t" r="r" b="b"/>
              <a:pathLst>
                <a:path w="107314" h="61595">
                  <a:moveTo>
                    <a:pt x="0" y="0"/>
                  </a:moveTo>
                  <a:lnTo>
                    <a:pt x="106711" y="61106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822045" y="5334334"/>
              <a:ext cx="107314" cy="61594"/>
            </a:xfrm>
            <a:custGeom>
              <a:avLst/>
              <a:gdLst/>
              <a:ahLst/>
              <a:cxnLst/>
              <a:rect l="l" t="t" r="r" b="b"/>
              <a:pathLst>
                <a:path w="107314" h="61595">
                  <a:moveTo>
                    <a:pt x="0" y="0"/>
                  </a:moveTo>
                  <a:lnTo>
                    <a:pt x="106711" y="61106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600479" y="5353070"/>
              <a:ext cx="211454" cy="120014"/>
            </a:xfrm>
            <a:custGeom>
              <a:avLst/>
              <a:gdLst/>
              <a:ahLst/>
              <a:cxnLst/>
              <a:rect l="l" t="t" r="r" b="b"/>
              <a:pathLst>
                <a:path w="211454" h="120014">
                  <a:moveTo>
                    <a:pt x="210877" y="0"/>
                  </a:moveTo>
                  <a:lnTo>
                    <a:pt x="0" y="119747"/>
                  </a:lnTo>
                </a:path>
              </a:pathLst>
            </a:custGeom>
            <a:ln w="37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811357" y="5111937"/>
              <a:ext cx="0" cy="241300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1132"/>
                  </a:lnTo>
                </a:path>
              </a:pathLst>
            </a:custGeom>
            <a:ln w="372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6020368" y="4992190"/>
              <a:ext cx="129539" cy="74295"/>
            </a:xfrm>
            <a:custGeom>
              <a:avLst/>
              <a:gdLst/>
              <a:ahLst/>
              <a:cxnLst/>
              <a:rect l="l" t="t" r="r" b="b"/>
              <a:pathLst>
                <a:path w="129539" h="74295">
                  <a:moveTo>
                    <a:pt x="0" y="0"/>
                  </a:moveTo>
                  <a:lnTo>
                    <a:pt x="129105" y="73929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811357" y="4992190"/>
              <a:ext cx="209550" cy="120014"/>
            </a:xfrm>
            <a:custGeom>
              <a:avLst/>
              <a:gdLst/>
              <a:ahLst/>
              <a:cxnLst/>
              <a:rect l="l" t="t" r="r" b="b"/>
              <a:pathLst>
                <a:path w="209550" h="120014">
                  <a:moveTo>
                    <a:pt x="0" y="119747"/>
                  </a:moveTo>
                  <a:lnTo>
                    <a:pt x="209011" y="0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6308437" y="5115079"/>
              <a:ext cx="158115" cy="6350"/>
            </a:xfrm>
            <a:custGeom>
              <a:avLst/>
              <a:gdLst/>
              <a:ahLst/>
              <a:cxnLst/>
              <a:rect l="l" t="t" r="r" b="b"/>
              <a:pathLst>
                <a:path w="158114" h="6350">
                  <a:moveTo>
                    <a:pt x="-18550" y="3150"/>
                  </a:moveTo>
                  <a:lnTo>
                    <a:pt x="176156" y="3150"/>
                  </a:lnTo>
                </a:path>
              </a:pathLst>
            </a:custGeom>
            <a:ln w="43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676483" y="5034443"/>
              <a:ext cx="135255" cy="78105"/>
            </a:xfrm>
            <a:custGeom>
              <a:avLst/>
              <a:gdLst/>
              <a:ahLst/>
              <a:cxnLst/>
              <a:rect l="l" t="t" r="r" b="b"/>
              <a:pathLst>
                <a:path w="135254" h="78104">
                  <a:moveTo>
                    <a:pt x="134873" y="77494"/>
                  </a:moveTo>
                  <a:lnTo>
                    <a:pt x="0" y="0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5393335" y="5040541"/>
              <a:ext cx="124460" cy="71755"/>
            </a:xfrm>
            <a:custGeom>
              <a:avLst/>
              <a:gdLst/>
              <a:ahLst/>
              <a:cxnLst/>
              <a:rect l="l" t="t" r="r" b="b"/>
              <a:pathLst>
                <a:path w="124460" h="71754">
                  <a:moveTo>
                    <a:pt x="124185" y="0"/>
                  </a:moveTo>
                  <a:lnTo>
                    <a:pt x="0" y="71395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175866" y="4764573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92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8188687" y="4992984"/>
              <a:ext cx="96192" cy="12071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8316096" y="4936962"/>
              <a:ext cx="67691" cy="6752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980695" y="4992984"/>
              <a:ext cx="96871" cy="1207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8104201" y="5058365"/>
              <a:ext cx="60960" cy="90805"/>
            </a:xfrm>
            <a:custGeom>
              <a:avLst/>
              <a:gdLst/>
              <a:ahLst/>
              <a:cxnLst/>
              <a:rect l="l" t="t" r="r" b="b"/>
              <a:pathLst>
                <a:path w="60959" h="90804">
                  <a:moveTo>
                    <a:pt x="59355" y="14326"/>
                  </a:moveTo>
                  <a:lnTo>
                    <a:pt x="35287" y="14326"/>
                  </a:lnTo>
                  <a:lnTo>
                    <a:pt x="38171" y="15356"/>
                  </a:lnTo>
                  <a:lnTo>
                    <a:pt x="40377" y="17434"/>
                  </a:lnTo>
                  <a:lnTo>
                    <a:pt x="42412" y="19512"/>
                  </a:lnTo>
                  <a:lnTo>
                    <a:pt x="43430" y="22469"/>
                  </a:lnTo>
                  <a:lnTo>
                    <a:pt x="43430" y="29801"/>
                  </a:lnTo>
                  <a:lnTo>
                    <a:pt x="42243" y="33332"/>
                  </a:lnTo>
                  <a:lnTo>
                    <a:pt x="39868" y="36897"/>
                  </a:lnTo>
                  <a:lnTo>
                    <a:pt x="38001" y="39482"/>
                  </a:lnTo>
                  <a:lnTo>
                    <a:pt x="33251" y="44398"/>
                  </a:lnTo>
                  <a:lnTo>
                    <a:pt x="25447" y="51645"/>
                  </a:lnTo>
                  <a:lnTo>
                    <a:pt x="18773" y="58051"/>
                  </a:lnTo>
                  <a:lnTo>
                    <a:pt x="0" y="90502"/>
                  </a:lnTo>
                  <a:lnTo>
                    <a:pt x="60905" y="90502"/>
                  </a:lnTo>
                  <a:lnTo>
                    <a:pt x="60905" y="74453"/>
                  </a:lnTo>
                  <a:lnTo>
                    <a:pt x="26296" y="74453"/>
                  </a:lnTo>
                  <a:lnTo>
                    <a:pt x="27313" y="72899"/>
                  </a:lnTo>
                  <a:lnTo>
                    <a:pt x="40377" y="59704"/>
                  </a:lnTo>
                  <a:lnTo>
                    <a:pt x="45805" y="54703"/>
                  </a:lnTo>
                  <a:lnTo>
                    <a:pt x="60904" y="29142"/>
                  </a:lnTo>
                  <a:lnTo>
                    <a:pt x="60904" y="17958"/>
                  </a:lnTo>
                  <a:lnTo>
                    <a:pt x="59355" y="14326"/>
                  </a:lnTo>
                  <a:close/>
                </a:path>
                <a:path w="60959" h="90804">
                  <a:moveTo>
                    <a:pt x="41055" y="0"/>
                  </a:moveTo>
                  <a:lnTo>
                    <a:pt x="3053" y="17181"/>
                  </a:lnTo>
                  <a:lnTo>
                    <a:pt x="2035" y="26693"/>
                  </a:lnTo>
                  <a:lnTo>
                    <a:pt x="19340" y="28416"/>
                  </a:lnTo>
                  <a:lnTo>
                    <a:pt x="19679" y="23364"/>
                  </a:lnTo>
                  <a:lnTo>
                    <a:pt x="20867" y="19766"/>
                  </a:lnTo>
                  <a:lnTo>
                    <a:pt x="23072" y="17586"/>
                  </a:lnTo>
                  <a:lnTo>
                    <a:pt x="25108" y="15424"/>
                  </a:lnTo>
                  <a:lnTo>
                    <a:pt x="27992" y="14326"/>
                  </a:lnTo>
                  <a:lnTo>
                    <a:pt x="59355" y="14326"/>
                  </a:lnTo>
                  <a:lnTo>
                    <a:pt x="58360" y="11994"/>
                  </a:lnTo>
                  <a:lnTo>
                    <a:pt x="53101" y="7196"/>
                  </a:lnTo>
                  <a:lnTo>
                    <a:pt x="48011" y="2398"/>
                  </a:lnTo>
                  <a:lnTo>
                    <a:pt x="41055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8148820" y="5471938"/>
              <a:ext cx="117526" cy="1248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8041939" y="5457849"/>
              <a:ext cx="67945" cy="12700"/>
            </a:xfrm>
            <a:custGeom>
              <a:avLst/>
              <a:gdLst/>
              <a:ahLst/>
              <a:cxnLst/>
              <a:rect l="l" t="t" r="r" b="b"/>
              <a:pathLst>
                <a:path w="67945" h="12700">
                  <a:moveTo>
                    <a:pt x="0" y="12450"/>
                  </a:moveTo>
                  <a:lnTo>
                    <a:pt x="67809" y="12450"/>
                  </a:lnTo>
                  <a:lnTo>
                    <a:pt x="67809" y="0"/>
                  </a:lnTo>
                  <a:lnTo>
                    <a:pt x="0" y="0"/>
                  </a:lnTo>
                  <a:lnTo>
                    <a:pt x="0" y="1245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8567520" y="5496063"/>
              <a:ext cx="117527" cy="1248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8291327" y="5114488"/>
              <a:ext cx="149860" cy="391795"/>
            </a:xfrm>
            <a:custGeom>
              <a:avLst/>
              <a:gdLst/>
              <a:ahLst/>
              <a:cxnLst/>
              <a:rect l="l" t="t" r="r" b="b"/>
              <a:pathLst>
                <a:path w="149859" h="391795">
                  <a:moveTo>
                    <a:pt x="21885" y="0"/>
                  </a:moveTo>
                  <a:lnTo>
                    <a:pt x="149293" y="83610"/>
                  </a:lnTo>
                  <a:lnTo>
                    <a:pt x="135212" y="324100"/>
                  </a:lnTo>
                  <a:lnTo>
                    <a:pt x="0" y="391458"/>
                  </a:lnTo>
                </a:path>
              </a:pathLst>
            </a:custGeom>
            <a:ln w="37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8414494" y="5456649"/>
              <a:ext cx="99695" cy="65405"/>
            </a:xfrm>
            <a:custGeom>
              <a:avLst/>
              <a:gdLst/>
              <a:ahLst/>
              <a:cxnLst/>
              <a:rect l="l" t="t" r="r" b="b"/>
              <a:pathLst>
                <a:path w="99695" h="65404">
                  <a:moveTo>
                    <a:pt x="0" y="0"/>
                  </a:moveTo>
                  <a:lnTo>
                    <a:pt x="99246" y="65093"/>
                  </a:lnTo>
                </a:path>
              </a:pathLst>
            </a:custGeom>
            <a:ln w="3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8438415" y="5420529"/>
              <a:ext cx="99695" cy="65405"/>
            </a:xfrm>
            <a:custGeom>
              <a:avLst/>
              <a:gdLst/>
              <a:ahLst/>
              <a:cxnLst/>
              <a:rect l="l" t="t" r="r" b="b"/>
              <a:pathLst>
                <a:path w="99695" h="65404">
                  <a:moveTo>
                    <a:pt x="0" y="0"/>
                  </a:moveTo>
                  <a:lnTo>
                    <a:pt x="99246" y="65093"/>
                  </a:lnTo>
                </a:path>
              </a:pathLst>
            </a:custGeom>
            <a:ln w="3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363429" y="4810745"/>
              <a:ext cx="308610" cy="387350"/>
            </a:xfrm>
            <a:custGeom>
              <a:avLst/>
              <a:gdLst/>
              <a:ahLst/>
              <a:cxnLst/>
              <a:rect l="l" t="t" r="r" b="b"/>
              <a:pathLst>
                <a:path w="308609" h="387350">
                  <a:moveTo>
                    <a:pt x="77191" y="387353"/>
                  </a:moveTo>
                  <a:lnTo>
                    <a:pt x="294345" y="280851"/>
                  </a:lnTo>
                  <a:lnTo>
                    <a:pt x="308426" y="40343"/>
                  </a:lnTo>
                  <a:lnTo>
                    <a:pt x="86352" y="0"/>
                  </a:lnTo>
                  <a:lnTo>
                    <a:pt x="0" y="104559"/>
                  </a:lnTo>
                </a:path>
              </a:pathLst>
            </a:custGeom>
            <a:ln w="37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4707161" y="4993288"/>
              <a:ext cx="98567" cy="1249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4079839" y="4875619"/>
              <a:ext cx="96175" cy="1207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4917750" y="4875619"/>
              <a:ext cx="96905" cy="1207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3982273" y="4823905"/>
              <a:ext cx="61594" cy="60960"/>
            </a:xfrm>
            <a:custGeom>
              <a:avLst/>
              <a:gdLst/>
              <a:ahLst/>
              <a:cxnLst/>
              <a:rect l="l" t="t" r="r" b="b"/>
              <a:pathLst>
                <a:path w="61595" h="60960">
                  <a:moveTo>
                    <a:pt x="38086" y="38181"/>
                  </a:moveTo>
                  <a:lnTo>
                    <a:pt x="22852" y="38181"/>
                  </a:lnTo>
                  <a:lnTo>
                    <a:pt x="22852" y="60768"/>
                  </a:lnTo>
                  <a:lnTo>
                    <a:pt x="38086" y="60768"/>
                  </a:lnTo>
                  <a:lnTo>
                    <a:pt x="38086" y="38181"/>
                  </a:lnTo>
                  <a:close/>
                </a:path>
                <a:path w="61595" h="60960">
                  <a:moveTo>
                    <a:pt x="61006" y="22587"/>
                  </a:moveTo>
                  <a:lnTo>
                    <a:pt x="0" y="22587"/>
                  </a:lnTo>
                  <a:lnTo>
                    <a:pt x="0" y="38181"/>
                  </a:lnTo>
                  <a:lnTo>
                    <a:pt x="61006" y="38181"/>
                  </a:lnTo>
                  <a:lnTo>
                    <a:pt x="61006" y="22587"/>
                  </a:lnTo>
                  <a:close/>
                </a:path>
                <a:path w="61595" h="60960">
                  <a:moveTo>
                    <a:pt x="38086" y="0"/>
                  </a:moveTo>
                  <a:lnTo>
                    <a:pt x="22852" y="0"/>
                  </a:lnTo>
                  <a:lnTo>
                    <a:pt x="22852" y="22587"/>
                  </a:lnTo>
                  <a:lnTo>
                    <a:pt x="38086" y="22587"/>
                  </a:lnTo>
                  <a:lnTo>
                    <a:pt x="38086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76933" y="4875619"/>
              <a:ext cx="96915" cy="12071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3902112" y="4941000"/>
              <a:ext cx="60325" cy="92075"/>
            </a:xfrm>
            <a:custGeom>
              <a:avLst/>
              <a:gdLst/>
              <a:ahLst/>
              <a:cxnLst/>
              <a:rect l="l" t="t" r="r" b="b"/>
              <a:pathLst>
                <a:path w="60325" h="92075">
                  <a:moveTo>
                    <a:pt x="16778" y="64553"/>
                  </a:moveTo>
                  <a:lnTo>
                    <a:pt x="0" y="66580"/>
                  </a:lnTo>
                  <a:lnTo>
                    <a:pt x="848" y="74166"/>
                  </a:lnTo>
                  <a:lnTo>
                    <a:pt x="3986" y="80298"/>
                  </a:lnTo>
                  <a:lnTo>
                    <a:pt x="14759" y="89692"/>
                  </a:lnTo>
                  <a:lnTo>
                    <a:pt x="21562" y="92040"/>
                  </a:lnTo>
                  <a:lnTo>
                    <a:pt x="38392" y="92040"/>
                  </a:lnTo>
                  <a:lnTo>
                    <a:pt x="45619" y="89252"/>
                  </a:lnTo>
                  <a:lnTo>
                    <a:pt x="57223" y="78102"/>
                  </a:lnTo>
                  <a:lnTo>
                    <a:pt x="57390" y="77713"/>
                  </a:lnTo>
                  <a:lnTo>
                    <a:pt x="26296" y="77713"/>
                  </a:lnTo>
                  <a:lnTo>
                    <a:pt x="23445" y="76582"/>
                  </a:lnTo>
                  <a:lnTo>
                    <a:pt x="18763" y="72071"/>
                  </a:lnTo>
                  <a:lnTo>
                    <a:pt x="17321" y="68810"/>
                  </a:lnTo>
                  <a:lnTo>
                    <a:pt x="16778" y="64553"/>
                  </a:lnTo>
                  <a:close/>
                </a:path>
                <a:path w="60325" h="92075">
                  <a:moveTo>
                    <a:pt x="54710" y="48571"/>
                  </a:moveTo>
                  <a:lnTo>
                    <a:pt x="33624" y="48571"/>
                  </a:lnTo>
                  <a:lnTo>
                    <a:pt x="36490" y="49855"/>
                  </a:lnTo>
                  <a:lnTo>
                    <a:pt x="41174" y="54923"/>
                  </a:lnTo>
                  <a:lnTo>
                    <a:pt x="42218" y="57998"/>
                  </a:lnTo>
                  <a:lnTo>
                    <a:pt x="42345" y="67307"/>
                  </a:lnTo>
                  <a:lnTo>
                    <a:pt x="41123" y="70956"/>
                  </a:lnTo>
                  <a:lnTo>
                    <a:pt x="36220" y="76362"/>
                  </a:lnTo>
                  <a:lnTo>
                    <a:pt x="33200" y="77713"/>
                  </a:lnTo>
                  <a:lnTo>
                    <a:pt x="57390" y="77713"/>
                  </a:lnTo>
                  <a:lnTo>
                    <a:pt x="60124" y="71361"/>
                  </a:lnTo>
                  <a:lnTo>
                    <a:pt x="60124" y="57998"/>
                  </a:lnTo>
                  <a:lnTo>
                    <a:pt x="58563" y="53352"/>
                  </a:lnTo>
                  <a:lnTo>
                    <a:pt x="54710" y="48571"/>
                  </a:lnTo>
                  <a:close/>
                </a:path>
                <a:path w="60325" h="92075">
                  <a:moveTo>
                    <a:pt x="54641" y="14208"/>
                  </a:moveTo>
                  <a:lnTo>
                    <a:pt x="31707" y="14208"/>
                  </a:lnTo>
                  <a:lnTo>
                    <a:pt x="34116" y="15103"/>
                  </a:lnTo>
                  <a:lnTo>
                    <a:pt x="37730" y="18718"/>
                  </a:lnTo>
                  <a:lnTo>
                    <a:pt x="38646" y="21134"/>
                  </a:lnTo>
                  <a:lnTo>
                    <a:pt x="38646" y="27723"/>
                  </a:lnTo>
                  <a:lnTo>
                    <a:pt x="37408" y="30595"/>
                  </a:lnTo>
                  <a:lnTo>
                    <a:pt x="32471" y="34886"/>
                  </a:lnTo>
                  <a:lnTo>
                    <a:pt x="28891" y="35900"/>
                  </a:lnTo>
                  <a:lnTo>
                    <a:pt x="24176" y="35900"/>
                  </a:lnTo>
                  <a:lnTo>
                    <a:pt x="22275" y="49855"/>
                  </a:lnTo>
                  <a:lnTo>
                    <a:pt x="25362" y="48993"/>
                  </a:lnTo>
                  <a:lnTo>
                    <a:pt x="28026" y="48571"/>
                  </a:lnTo>
                  <a:lnTo>
                    <a:pt x="54710" y="48571"/>
                  </a:lnTo>
                  <a:lnTo>
                    <a:pt x="52354" y="45648"/>
                  </a:lnTo>
                  <a:lnTo>
                    <a:pt x="48215" y="43165"/>
                  </a:lnTo>
                  <a:lnTo>
                    <a:pt x="43023" y="42049"/>
                  </a:lnTo>
                  <a:lnTo>
                    <a:pt x="51709" y="37336"/>
                  </a:lnTo>
                  <a:lnTo>
                    <a:pt x="52699" y="35900"/>
                  </a:lnTo>
                  <a:lnTo>
                    <a:pt x="28891" y="35900"/>
                  </a:lnTo>
                  <a:lnTo>
                    <a:pt x="24192" y="35782"/>
                  </a:lnTo>
                  <a:lnTo>
                    <a:pt x="52781" y="35782"/>
                  </a:lnTo>
                  <a:lnTo>
                    <a:pt x="56052" y="31034"/>
                  </a:lnTo>
                  <a:lnTo>
                    <a:pt x="56052" y="17536"/>
                  </a:lnTo>
                  <a:lnTo>
                    <a:pt x="54641" y="14208"/>
                  </a:lnTo>
                  <a:close/>
                </a:path>
                <a:path w="60325" h="92075">
                  <a:moveTo>
                    <a:pt x="37713" y="0"/>
                  </a:moveTo>
                  <a:lnTo>
                    <a:pt x="2392" y="18093"/>
                  </a:lnTo>
                  <a:lnTo>
                    <a:pt x="1289" y="23550"/>
                  </a:lnTo>
                  <a:lnTo>
                    <a:pt x="17270" y="26253"/>
                  </a:lnTo>
                  <a:lnTo>
                    <a:pt x="17728" y="22317"/>
                  </a:lnTo>
                  <a:lnTo>
                    <a:pt x="19000" y="19327"/>
                  </a:lnTo>
                  <a:lnTo>
                    <a:pt x="23208" y="15221"/>
                  </a:lnTo>
                  <a:lnTo>
                    <a:pt x="25736" y="14208"/>
                  </a:lnTo>
                  <a:lnTo>
                    <a:pt x="54641" y="14208"/>
                  </a:lnTo>
                  <a:lnTo>
                    <a:pt x="53932" y="12535"/>
                  </a:lnTo>
                  <a:lnTo>
                    <a:pt x="44550" y="2703"/>
                  </a:lnTo>
                  <a:lnTo>
                    <a:pt x="37713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69762" y="5354168"/>
              <a:ext cx="117544" cy="1248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3962881" y="5340079"/>
              <a:ext cx="67945" cy="12700"/>
            </a:xfrm>
            <a:custGeom>
              <a:avLst/>
              <a:gdLst/>
              <a:ahLst/>
              <a:cxnLst/>
              <a:rect l="l" t="t" r="r" b="b"/>
              <a:pathLst>
                <a:path w="67945" h="12700">
                  <a:moveTo>
                    <a:pt x="0" y="12450"/>
                  </a:moveTo>
                  <a:lnTo>
                    <a:pt x="67809" y="12450"/>
                  </a:lnTo>
                  <a:lnTo>
                    <a:pt x="67809" y="0"/>
                  </a:lnTo>
                  <a:lnTo>
                    <a:pt x="0" y="0"/>
                  </a:lnTo>
                  <a:lnTo>
                    <a:pt x="0" y="1245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89633" y="5354168"/>
              <a:ext cx="117544" cy="1248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341052" y="4948416"/>
              <a:ext cx="338455" cy="120014"/>
            </a:xfrm>
            <a:custGeom>
              <a:avLst/>
              <a:gdLst/>
              <a:ahLst/>
              <a:cxnLst/>
              <a:rect l="l" t="t" r="r" b="b"/>
              <a:pathLst>
                <a:path w="338454" h="120014">
                  <a:moveTo>
                    <a:pt x="0" y="119730"/>
                  </a:moveTo>
                  <a:lnTo>
                    <a:pt x="209095" y="0"/>
                  </a:lnTo>
                  <a:lnTo>
                    <a:pt x="338200" y="73929"/>
                  </a:lnTo>
                </a:path>
              </a:pathLst>
            </a:custGeom>
            <a:ln w="37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38217" y="4996954"/>
              <a:ext cx="45720" cy="26034"/>
            </a:xfrm>
            <a:custGeom>
              <a:avLst/>
              <a:gdLst/>
              <a:ahLst/>
              <a:cxnLst/>
              <a:rect l="l" t="t" r="r" b="b"/>
              <a:pathLst>
                <a:path w="45720" h="26035">
                  <a:moveTo>
                    <a:pt x="0" y="25966"/>
                  </a:moveTo>
                  <a:lnTo>
                    <a:pt x="45330" y="0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04449" y="4990534"/>
              <a:ext cx="137160" cy="78105"/>
            </a:xfrm>
            <a:custGeom>
              <a:avLst/>
              <a:gdLst/>
              <a:ahLst/>
              <a:cxnLst/>
              <a:rect l="l" t="t" r="r" b="b"/>
              <a:pathLst>
                <a:path w="137160" h="78104">
                  <a:moveTo>
                    <a:pt x="136603" y="77612"/>
                  </a:moveTo>
                  <a:lnTo>
                    <a:pt x="0" y="0"/>
                  </a:lnTo>
                </a:path>
              </a:pathLst>
            </a:custGeom>
            <a:ln w="37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12287" y="5068147"/>
              <a:ext cx="128905" cy="314325"/>
            </a:xfrm>
            <a:custGeom>
              <a:avLst/>
              <a:gdLst/>
              <a:ahLst/>
              <a:cxnLst/>
              <a:rect l="l" t="t" r="r" b="b"/>
              <a:pathLst>
                <a:path w="128904" h="314325">
                  <a:moveTo>
                    <a:pt x="128765" y="0"/>
                  </a:moveTo>
                  <a:lnTo>
                    <a:pt x="128765" y="241132"/>
                  </a:lnTo>
                  <a:lnTo>
                    <a:pt x="0" y="314285"/>
                  </a:lnTo>
                </a:path>
              </a:pathLst>
            </a:custGeom>
            <a:ln w="37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4330229" y="5328032"/>
              <a:ext cx="107314" cy="61594"/>
            </a:xfrm>
            <a:custGeom>
              <a:avLst/>
              <a:gdLst/>
              <a:ahLst/>
              <a:cxnLst/>
              <a:rect l="l" t="t" r="r" b="b"/>
              <a:pathLst>
                <a:path w="107314" h="61595">
                  <a:moveTo>
                    <a:pt x="0" y="0"/>
                  </a:moveTo>
                  <a:lnTo>
                    <a:pt x="106711" y="61106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4351876" y="5290544"/>
              <a:ext cx="107314" cy="61594"/>
            </a:xfrm>
            <a:custGeom>
              <a:avLst/>
              <a:gdLst/>
              <a:ahLst/>
              <a:cxnLst/>
              <a:rect l="l" t="t" r="r" b="b"/>
              <a:pathLst>
                <a:path w="107314" h="61595">
                  <a:moveTo>
                    <a:pt x="0" y="0"/>
                  </a:moveTo>
                  <a:lnTo>
                    <a:pt x="106711" y="61106"/>
                  </a:lnTo>
                </a:path>
              </a:pathLst>
            </a:custGeom>
            <a:ln w="37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62002" y="5263276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5">
                  <a:moveTo>
                    <a:pt x="0" y="0"/>
                  </a:moveTo>
                  <a:lnTo>
                    <a:pt x="393897" y="0"/>
                  </a:lnTo>
                </a:path>
              </a:pathLst>
            </a:custGeom>
            <a:ln w="37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99230" y="5213101"/>
              <a:ext cx="164149" cy="10036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0526">
                <a:defRPr/>
              </a:pPr>
              <a:endParaRPr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D30DA10-A59C-4DAF-ACED-01D932497469}"/>
              </a:ext>
            </a:extLst>
          </p:cNvPr>
          <p:cNvSpPr/>
          <p:nvPr/>
        </p:nvSpPr>
        <p:spPr>
          <a:xfrm>
            <a:off x="4119067" y="367477"/>
            <a:ext cx="6574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46" defTabSz="920526">
              <a:spcBef>
                <a:spcPts val="95"/>
              </a:spcBef>
              <a:defRPr/>
            </a:pPr>
            <a:r>
              <a:rPr lang="en-US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with Unique</a:t>
            </a:r>
            <a:r>
              <a:rPr lang="en-US" sz="24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Structural </a:t>
            </a:r>
            <a:r>
              <a:rPr lang="en-US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1DFA1A3-2638-4796-CD3A-6B6705C6A7E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AF21A8F-4F04-498D-87C7-FBCA80D40757}" type="datetime1">
              <a:rPr lang="en-US" smtClean="0"/>
              <a:t>8/26/2024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8B7CBBB-D8B6-FEA3-FF0A-2B7F820361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EAB493-EE47-15CD-CA27-DD91BC00F2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propeller&#10;&#10;Description automatically generated">
            <a:extLst>
              <a:ext uri="{FF2B5EF4-FFF2-40B4-BE49-F238E27FC236}">
                <a16:creationId xmlns:a16="http://schemas.microsoft.com/office/drawing/2014/main" id="{456A7E54-070E-9636-0F29-BC1F1941C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8" y="4821823"/>
            <a:ext cx="1795669" cy="1772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090464-B0B3-64D4-971F-4E3275E9000B}"/>
              </a:ext>
            </a:extLst>
          </p:cNvPr>
          <p:cNvSpPr txBox="1"/>
          <p:nvPr/>
        </p:nvSpPr>
        <p:spPr>
          <a:xfrm>
            <a:off x="2632075" y="3476"/>
            <a:ext cx="862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04853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Identify Hydrogen Bond Donor and Acceptors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3AF5E-36F5-6F0C-8275-741FBC5CC39B}"/>
              </a:ext>
            </a:extLst>
          </p:cNvPr>
          <p:cNvSpPr txBox="1"/>
          <p:nvPr/>
        </p:nvSpPr>
        <p:spPr>
          <a:xfrm>
            <a:off x="211856" y="1208643"/>
            <a:ext cx="594091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4853"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in a delocalized system:</a:t>
            </a:r>
          </a:p>
          <a:p>
            <a:pPr marL="339320" indent="-339320" defTabSz="904853">
              <a:buFont typeface="Arial" panose="020B0604020202020204" pitchFamily="34" charset="0"/>
              <a:buChar char="•"/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accept from above or below the plane of the system, because the </a:t>
            </a:r>
            <a:r>
              <a:rPr lang="en-US" sz="198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lonepair</a:t>
            </a: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delocalized.</a:t>
            </a:r>
          </a:p>
          <a:p>
            <a:pPr marL="339320" indent="-339320" defTabSz="904853">
              <a:buFont typeface="Arial" panose="020B0604020202020204" pitchFamily="34" charset="0"/>
              <a:buChar char="•"/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accept in the plane of the ring if there is no attached hydrogen,  via lone pair in sp2 orbital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CC7D4A8-F7C1-20BF-2D13-F2393E061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609329"/>
              </p:ext>
            </p:extLst>
          </p:nvPr>
        </p:nvGraphicFramePr>
        <p:xfrm>
          <a:off x="6061075" y="614277"/>
          <a:ext cx="3984733" cy="466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3971278" imgH="4648069" progId="MDLDrawOLE.MDLDrawObject.1">
                  <p:embed/>
                </p:oleObj>
              </mc:Choice>
              <mc:Fallback>
                <p:oleObj name="MDLDrawObject Class" r:id="rId3" imgW="3971278" imgH="4648069" progId="MDLDrawOLE.MDLDrawObject.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CC7D4A8-F7C1-20BF-2D13-F2393E061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1075" y="614277"/>
                        <a:ext cx="3984733" cy="466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057D562-D7E3-EF68-08A9-396659D690F5}"/>
              </a:ext>
            </a:extLst>
          </p:cNvPr>
          <p:cNvSpPr txBox="1"/>
          <p:nvPr/>
        </p:nvSpPr>
        <p:spPr>
          <a:xfrm>
            <a:off x="2492541" y="5325640"/>
            <a:ext cx="604773" cy="375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4853">
              <a:defRPr/>
            </a:pPr>
            <a:r>
              <a:rPr lang="en-US" sz="1781" dirty="0">
                <a:solidFill>
                  <a:prstClr val="black"/>
                </a:solidFill>
                <a:latin typeface="Arial" panose="020B0604020202020204" pitchFamily="34" charset="0"/>
              </a:rPr>
              <a:t>Sp2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8036A-71B2-4B7F-63E4-FFAA5288A4F5}"/>
              </a:ext>
            </a:extLst>
          </p:cNvPr>
          <p:cNvSpPr txBox="1"/>
          <p:nvPr/>
        </p:nvSpPr>
        <p:spPr>
          <a:xfrm>
            <a:off x="346821" y="5191818"/>
            <a:ext cx="604773" cy="375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4853">
              <a:defRPr/>
            </a:pPr>
            <a:r>
              <a:rPr lang="en-US" sz="1781" dirty="0">
                <a:solidFill>
                  <a:prstClr val="black"/>
                </a:solidFill>
                <a:latin typeface="Arial" panose="020B0604020202020204" pitchFamily="34" charset="0"/>
              </a:rPr>
              <a:t>Sp3</a:t>
            </a:r>
          </a:p>
        </p:txBody>
      </p:sp>
      <p:pic>
        <p:nvPicPr>
          <p:cNvPr id="20" name="Picture 19" descr="A picture containing diagram, line, plan, technical drawing&#10;&#10;Description automatically generated">
            <a:extLst>
              <a:ext uri="{FF2B5EF4-FFF2-40B4-BE49-F238E27FC236}">
                <a16:creationId xmlns:a16="http://schemas.microsoft.com/office/drawing/2014/main" id="{9AD230A2-A60C-F967-9CEF-2A6AFEEC8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3" y="2828617"/>
            <a:ext cx="3546553" cy="1739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B7190-96CE-E2E2-415B-C5233E7F0127}"/>
              </a:ext>
            </a:extLst>
          </p:cNvPr>
          <p:cNvSpPr txBox="1"/>
          <p:nvPr/>
        </p:nvSpPr>
        <p:spPr>
          <a:xfrm>
            <a:off x="1515070" y="4618414"/>
            <a:ext cx="1773322" cy="406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4853">
              <a:defRPr/>
            </a:pPr>
            <a:r>
              <a:rPr lang="en-US" sz="1980" dirty="0">
                <a:solidFill>
                  <a:prstClr val="black"/>
                </a:solidFill>
                <a:latin typeface="Calibri"/>
              </a:rPr>
              <a:t>N – 7 electrons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25754BD-A135-FED1-E7C3-68A68B997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68202"/>
              </p:ext>
            </p:extLst>
          </p:nvPr>
        </p:nvGraphicFramePr>
        <p:xfrm>
          <a:off x="3144307" y="4975971"/>
          <a:ext cx="986542" cy="143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942217" imgH="1170590" progId="MDLDrawOLE.MDLDrawObject.1">
                  <p:embed/>
                </p:oleObj>
              </mc:Choice>
              <mc:Fallback>
                <p:oleObj name="MDLDrawObject Class" r:id="rId6" imgW="942217" imgH="1170590" progId="MDLDrawOLE.MDLDrawObject.1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25754BD-A135-FED1-E7C3-68A68B997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4307" y="4975971"/>
                        <a:ext cx="986542" cy="1438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651D435-C6AD-A2AF-85BA-565A659E7B68}"/>
              </a:ext>
            </a:extLst>
          </p:cNvPr>
          <p:cNvSpPr txBox="1"/>
          <p:nvPr/>
        </p:nvSpPr>
        <p:spPr>
          <a:xfrm>
            <a:off x="248387" y="6414939"/>
            <a:ext cx="5093083" cy="65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4" dirty="0">
                <a:latin typeface="Arial" panose="020B0604020202020204" pitchFamily="34" charset="0"/>
                <a:cs typeface="Arial" panose="020B0604020202020204" pitchFamily="34" charset="0"/>
              </a:rPr>
              <a:t>Nitrogen can form two types of hybrid orbitals, sp3 (tetrahedral geometry) or sp2 (planer) + </a:t>
            </a:r>
            <a:r>
              <a:rPr lang="en-US" sz="1844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endParaRPr lang="en-US" sz="1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B93C6-561B-D396-7F71-78868A755876}"/>
              </a:ext>
            </a:extLst>
          </p:cNvPr>
          <p:cNvSpPr txBox="1"/>
          <p:nvPr/>
        </p:nvSpPr>
        <p:spPr>
          <a:xfrm>
            <a:off x="5356894" y="5122246"/>
            <a:ext cx="3589640" cy="193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779" indent="-2927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Sp3 is used in ammonia, keeping the three hydrogen atoms as far from the full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lonepair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.  The fourth sp3 orbital is full, with two electrons (lone pair).</a:t>
            </a:r>
          </a:p>
          <a:p>
            <a:pPr marL="292779" indent="-2927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The lone pair is an excellent acceptor.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F4632-2065-6E3F-D27A-152D595D2C4F}"/>
              </a:ext>
            </a:extLst>
          </p:cNvPr>
          <p:cNvSpPr txBox="1"/>
          <p:nvPr/>
        </p:nvSpPr>
        <p:spPr>
          <a:xfrm>
            <a:off x="9924538" y="624163"/>
            <a:ext cx="3357356" cy="302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779" indent="-2927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Sp2 is used in amides, allowing favorable overlap of the full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orbital with the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on C and O</a:t>
            </a:r>
          </a:p>
          <a:p>
            <a:pPr marL="292779" indent="-2927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The lone pair in the nitrogen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is shared with the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electrons on carbon and oxygen.</a:t>
            </a:r>
          </a:p>
          <a:p>
            <a:pPr marL="292779" indent="-2927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Due to electron sharing, there is only a slight neg. charge and the group does not accept an H-bond.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FAF86-79C9-7C7F-2315-01230760BDBD}"/>
              </a:ext>
            </a:extLst>
          </p:cNvPr>
          <p:cNvSpPr txBox="1"/>
          <p:nvPr/>
        </p:nvSpPr>
        <p:spPr>
          <a:xfrm>
            <a:off x="211856" y="718802"/>
            <a:ext cx="4585575" cy="40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O-H and N-H are always donors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AB86799A-19EB-80D3-5893-1E8510E1A42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0A3E23E-1D4C-46F6-AC2D-56F5322A2310}" type="datetime1">
              <a:rPr lang="en-US" smtClean="0"/>
              <a:t>8/26/2024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7C1E48C-2F31-CA0E-85A9-8CDDAAC63E6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4196109-0A0F-C98B-01A6-1D91057C30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4</a:t>
            </a:fld>
            <a:endParaRPr lang="en-US" dirty="0"/>
          </a:p>
        </p:txBody>
      </p:sp>
      <p:pic>
        <p:nvPicPr>
          <p:cNvPr id="9" name="Picture 8" descr="A diagram of a chemistry experiment&#10;&#10;Description automatically generated">
            <a:extLst>
              <a:ext uri="{FF2B5EF4-FFF2-40B4-BE49-F238E27FC236}">
                <a16:creationId xmlns:a16="http://schemas.microsoft.com/office/drawing/2014/main" id="{497F451D-5F78-6821-80AB-F9249C4448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3" r="54762" b="12205"/>
          <a:stretch/>
        </p:blipFill>
        <p:spPr>
          <a:xfrm>
            <a:off x="10343959" y="4008906"/>
            <a:ext cx="2171700" cy="1272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AF8195-8369-57CB-FBF3-2F9FE39F466D}"/>
                  </a:ext>
                </a:extLst>
              </p14:cNvPr>
              <p14:cNvContentPartPr/>
              <p14:nvPr/>
            </p14:nvContentPartPr>
            <p14:xfrm>
              <a:off x="220505" y="1570238"/>
              <a:ext cx="1116000" cy="86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AF8195-8369-57CB-FBF3-2F9FE39F46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865" y="1561598"/>
                <a:ext cx="1133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39695B4-00E2-D86C-4639-B5BF8B8BAFCF}"/>
                  </a:ext>
                </a:extLst>
              </p14:cNvPr>
              <p14:cNvContentPartPr/>
              <p14:nvPr/>
            </p14:nvContentPartPr>
            <p14:xfrm>
              <a:off x="6745145" y="1611998"/>
              <a:ext cx="146880" cy="20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39695B4-00E2-D86C-4639-B5BF8B8BAF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6505" y="1602998"/>
                <a:ext cx="164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4C6970-4FE4-38A7-B4B0-6D2D836E3FBA}"/>
                  </a:ext>
                </a:extLst>
              </p14:cNvPr>
              <p14:cNvContentPartPr/>
              <p14:nvPr/>
            </p14:nvContentPartPr>
            <p14:xfrm>
              <a:off x="9301865" y="1835918"/>
              <a:ext cx="1155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4C6970-4FE4-38A7-B4B0-6D2D836E3F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93225" y="1827278"/>
                <a:ext cx="133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1A6C185-F961-C28A-0A1D-1048470DAEE1}"/>
                  </a:ext>
                </a:extLst>
              </p14:cNvPr>
              <p14:cNvContentPartPr/>
              <p14:nvPr/>
            </p14:nvContentPartPr>
            <p14:xfrm>
              <a:off x="7969865" y="831518"/>
              <a:ext cx="27360" cy="3872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1A6C185-F961-C28A-0A1D-1048470DAEE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60865" y="822878"/>
                <a:ext cx="45000" cy="38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0A2C941-538A-3311-9F28-D5B755ABE0E1}"/>
                  </a:ext>
                </a:extLst>
              </p14:cNvPr>
              <p14:cNvContentPartPr/>
              <p14:nvPr/>
            </p14:nvContentPartPr>
            <p14:xfrm>
              <a:off x="6790865" y="1577798"/>
              <a:ext cx="3240" cy="3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0A2C941-538A-3311-9F28-D5B755ABE0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81865" y="1569158"/>
                <a:ext cx="208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01B6BA1-310C-4945-C230-0BE0940B1B55}"/>
              </a:ext>
            </a:extLst>
          </p:cNvPr>
          <p:cNvGrpSpPr/>
          <p:nvPr/>
        </p:nvGrpSpPr>
        <p:grpSpPr>
          <a:xfrm>
            <a:off x="667625" y="4206878"/>
            <a:ext cx="160200" cy="177840"/>
            <a:chOff x="667625" y="4206878"/>
            <a:chExt cx="16020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A30217-13DE-C6B8-C3F7-B1A9F2FCB6AA}"/>
                    </a:ext>
                  </a:extLst>
                </p14:cNvPr>
                <p14:cNvContentPartPr/>
                <p14:nvPr/>
              </p14:nvContentPartPr>
              <p14:xfrm>
                <a:off x="667625" y="4243598"/>
                <a:ext cx="28440" cy="141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A30217-13DE-C6B8-C3F7-B1A9F2FCB6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8625" y="4234598"/>
                  <a:ext cx="46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C508CC-3908-BD7B-A87B-83423F258E74}"/>
                    </a:ext>
                  </a:extLst>
                </p14:cNvPr>
                <p14:cNvContentPartPr/>
                <p14:nvPr/>
              </p14:nvContentPartPr>
              <p14:xfrm>
                <a:off x="787145" y="4206878"/>
                <a:ext cx="40680" cy="168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C508CC-3908-BD7B-A87B-83423F258E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8145" y="4197878"/>
                  <a:ext cx="5832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424DA5E-61F2-87C6-7D7B-9B79F791EC10}"/>
                  </a:ext>
                </a:extLst>
              </p14:cNvPr>
              <p14:cNvContentPartPr/>
              <p14:nvPr/>
            </p14:nvContentPartPr>
            <p14:xfrm>
              <a:off x="693905" y="3252878"/>
              <a:ext cx="29880" cy="124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424DA5E-61F2-87C6-7D7B-9B79F791EC1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05" y="3243878"/>
                <a:ext cx="475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65B8D23-3BD2-6F65-6B8F-C491EB2E9058}"/>
                  </a:ext>
                </a:extLst>
              </p14:cNvPr>
              <p14:cNvContentPartPr/>
              <p14:nvPr/>
            </p14:nvContentPartPr>
            <p14:xfrm>
              <a:off x="1084505" y="3266558"/>
              <a:ext cx="10800" cy="104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65B8D23-3BD2-6F65-6B8F-C491EB2E905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75505" y="3257918"/>
                <a:ext cx="2844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33790-8CCB-5BC3-DCBC-F50E853850BD}"/>
              </a:ext>
            </a:extLst>
          </p:cNvPr>
          <p:cNvGrpSpPr/>
          <p:nvPr/>
        </p:nvGrpSpPr>
        <p:grpSpPr>
          <a:xfrm>
            <a:off x="1404185" y="3007358"/>
            <a:ext cx="561240" cy="587160"/>
            <a:chOff x="1404185" y="3007358"/>
            <a:chExt cx="5612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1DAC3B-0F26-46AC-FD6A-7F1DFF39A4D8}"/>
                    </a:ext>
                  </a:extLst>
                </p14:cNvPr>
                <p14:cNvContentPartPr/>
                <p14:nvPr/>
              </p14:nvContentPartPr>
              <p14:xfrm>
                <a:off x="1404185" y="3273038"/>
                <a:ext cx="12960" cy="10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1DAC3B-0F26-46AC-FD6A-7F1DFF39A4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95545" y="3264038"/>
                  <a:ext cx="30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70C3AC-F3EF-1EEB-AA70-10D1E3DB6C3A}"/>
                    </a:ext>
                  </a:extLst>
                </p14:cNvPr>
                <p14:cNvContentPartPr/>
                <p14:nvPr/>
              </p14:nvContentPartPr>
              <p14:xfrm>
                <a:off x="1684625" y="3293198"/>
                <a:ext cx="11520" cy="115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70C3AC-F3EF-1EEB-AA70-10D1E3DB6C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75985" y="3284198"/>
                  <a:ext cx="29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6D303E-E212-13C7-5971-322A3C77522A}"/>
                    </a:ext>
                  </a:extLst>
                </p14:cNvPr>
                <p14:cNvContentPartPr/>
                <p14:nvPr/>
              </p14:nvContentPartPr>
              <p14:xfrm>
                <a:off x="1767785" y="3243158"/>
                <a:ext cx="67680" cy="144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6D303E-E212-13C7-5971-322A3C7752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59145" y="3234158"/>
                  <a:ext cx="85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07D221-244D-EE34-1524-C250C17C9D50}"/>
                    </a:ext>
                  </a:extLst>
                </p14:cNvPr>
                <p14:cNvContentPartPr/>
                <p14:nvPr/>
              </p14:nvContentPartPr>
              <p14:xfrm>
                <a:off x="1624505" y="3007358"/>
                <a:ext cx="340920" cy="587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07D221-244D-EE34-1524-C250C17C9D5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15505" y="2998718"/>
                  <a:ext cx="358560" cy="60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8672059-BD90-7540-7738-1EF4F1618E6E}"/>
              </a:ext>
            </a:extLst>
          </p:cNvPr>
          <p:cNvGrpSpPr/>
          <p:nvPr/>
        </p:nvGrpSpPr>
        <p:grpSpPr>
          <a:xfrm>
            <a:off x="6562625" y="3655718"/>
            <a:ext cx="190440" cy="198720"/>
            <a:chOff x="6562625" y="3655718"/>
            <a:chExt cx="19044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4B695B-A3DE-AE18-D116-E24A2D967EAA}"/>
                    </a:ext>
                  </a:extLst>
                </p14:cNvPr>
                <p14:cNvContentPartPr/>
                <p14:nvPr/>
              </p14:nvContentPartPr>
              <p14:xfrm>
                <a:off x="6562625" y="3655718"/>
                <a:ext cx="110160" cy="198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4B695B-A3DE-AE18-D116-E24A2D967EA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53985" y="3647078"/>
                  <a:ext cx="127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1D54A86-21B9-5C40-6244-96B6F8A65E53}"/>
                    </a:ext>
                  </a:extLst>
                </p14:cNvPr>
                <p14:cNvContentPartPr/>
                <p14:nvPr/>
              </p14:nvContentPartPr>
              <p14:xfrm>
                <a:off x="6692225" y="3658958"/>
                <a:ext cx="60840" cy="29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1D54A86-21B9-5C40-6244-96B6F8A65E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83585" y="3650318"/>
                  <a:ext cx="78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1C78AA-D30B-51C0-E700-E926514B5996}"/>
              </a:ext>
            </a:extLst>
          </p:cNvPr>
          <p:cNvGrpSpPr/>
          <p:nvPr/>
        </p:nvGrpSpPr>
        <p:grpSpPr>
          <a:xfrm>
            <a:off x="6816785" y="2753918"/>
            <a:ext cx="889560" cy="1083960"/>
            <a:chOff x="6816785" y="2753918"/>
            <a:chExt cx="889560" cy="10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F9854AA-9628-2E87-82EA-66C79D4241D9}"/>
                    </a:ext>
                  </a:extLst>
                </p14:cNvPr>
                <p14:cNvContentPartPr/>
                <p14:nvPr/>
              </p14:nvContentPartPr>
              <p14:xfrm>
                <a:off x="6832985" y="3804758"/>
                <a:ext cx="43560" cy="32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F9854AA-9628-2E87-82EA-66C79D4241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23985" y="3796118"/>
                  <a:ext cx="61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662A821-5559-BCA1-EE6A-34BB376119AC}"/>
                    </a:ext>
                  </a:extLst>
                </p14:cNvPr>
                <p14:cNvContentPartPr/>
                <p14:nvPr/>
              </p14:nvContentPartPr>
              <p14:xfrm>
                <a:off x="6940625" y="3771278"/>
                <a:ext cx="25560" cy="53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662A821-5559-BCA1-EE6A-34BB376119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31985" y="3762638"/>
                  <a:ext cx="43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5C08EE-F404-7D49-C766-8D0691F94570}"/>
                    </a:ext>
                  </a:extLst>
                </p14:cNvPr>
                <p14:cNvContentPartPr/>
                <p14:nvPr/>
              </p14:nvContentPartPr>
              <p14:xfrm>
                <a:off x="6930905" y="3768398"/>
                <a:ext cx="36000" cy="69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5C08EE-F404-7D49-C766-8D0691F945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21905" y="3759758"/>
                  <a:ext cx="53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8FEB6B5-ADFC-2BE1-505C-C637C76E50F9}"/>
                    </a:ext>
                  </a:extLst>
                </p14:cNvPr>
                <p14:cNvContentPartPr/>
                <p14:nvPr/>
              </p14:nvContentPartPr>
              <p14:xfrm>
                <a:off x="7110545" y="3577238"/>
                <a:ext cx="124920" cy="10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8FEB6B5-ADFC-2BE1-505C-C637C76E50F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01905" y="3568598"/>
                  <a:ext cx="142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CE8AC63-5363-3D36-4482-209B688D3E53}"/>
                    </a:ext>
                  </a:extLst>
                </p14:cNvPr>
                <p14:cNvContentPartPr/>
                <p14:nvPr/>
              </p14:nvContentPartPr>
              <p14:xfrm>
                <a:off x="7132865" y="3600278"/>
                <a:ext cx="88920" cy="138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CE8AC63-5363-3D36-4482-209B688D3E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23865" y="3591638"/>
                  <a:ext cx="106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01DC50E-BBBC-544D-C7E8-8864737A02F5}"/>
                    </a:ext>
                  </a:extLst>
                </p14:cNvPr>
                <p14:cNvContentPartPr/>
                <p14:nvPr/>
              </p14:nvContentPartPr>
              <p14:xfrm>
                <a:off x="7300265" y="3400478"/>
                <a:ext cx="75960" cy="18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01DC50E-BBBC-544D-C7E8-8864737A02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91625" y="3391478"/>
                  <a:ext cx="93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5EEC9CE-C5CE-B10E-B07C-B548A98B6CC5}"/>
                    </a:ext>
                  </a:extLst>
                </p14:cNvPr>
                <p14:cNvContentPartPr/>
                <p14:nvPr/>
              </p14:nvContentPartPr>
              <p14:xfrm>
                <a:off x="7439585" y="3403358"/>
                <a:ext cx="47160" cy="13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EEC9CE-C5CE-B10E-B07C-B548A98B6CC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30945" y="3394358"/>
                  <a:ext cx="64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9201A0F-88B0-4896-8350-273A32CB5BFD}"/>
                    </a:ext>
                  </a:extLst>
                </p14:cNvPr>
                <p14:cNvContentPartPr/>
                <p14:nvPr/>
              </p14:nvContentPartPr>
              <p14:xfrm>
                <a:off x="7445345" y="3367358"/>
                <a:ext cx="58680" cy="105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9201A0F-88B0-4896-8350-273A32CB5BF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36705" y="3358718"/>
                  <a:ext cx="76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37EE42-9300-D516-4AE8-7F78C320FB98}"/>
                    </a:ext>
                  </a:extLst>
                </p14:cNvPr>
                <p14:cNvContentPartPr/>
                <p14:nvPr/>
              </p14:nvContentPartPr>
              <p14:xfrm>
                <a:off x="7544345" y="3178718"/>
                <a:ext cx="162000" cy="219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37EE42-9300-D516-4AE8-7F78C320FB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35705" y="3169718"/>
                  <a:ext cx="179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D676F9D-6FBE-1D3F-4E81-CCB03174910F}"/>
                    </a:ext>
                  </a:extLst>
                </p14:cNvPr>
                <p14:cNvContentPartPr/>
                <p14:nvPr/>
              </p14:nvContentPartPr>
              <p14:xfrm>
                <a:off x="6832985" y="2817998"/>
                <a:ext cx="17640" cy="142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D676F9D-6FBE-1D3F-4E81-CCB0317491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23985" y="2808998"/>
                  <a:ext cx="35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DEF26A-C472-A39A-D3C2-B906FA4656B5}"/>
                    </a:ext>
                  </a:extLst>
                </p14:cNvPr>
                <p14:cNvContentPartPr/>
                <p14:nvPr/>
              </p14:nvContentPartPr>
              <p14:xfrm>
                <a:off x="6849545" y="2899718"/>
                <a:ext cx="100800" cy="1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DEF26A-C472-A39A-D3C2-B906FA4656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40905" y="2890718"/>
                  <a:ext cx="118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CA5A28F-1C3A-13DF-F4BE-2AFB5BA621E2}"/>
                    </a:ext>
                  </a:extLst>
                </p14:cNvPr>
                <p14:cNvContentPartPr/>
                <p14:nvPr/>
              </p14:nvContentPartPr>
              <p14:xfrm>
                <a:off x="6946385" y="2781638"/>
                <a:ext cx="41760" cy="171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CA5A28F-1C3A-13DF-F4BE-2AFB5BA621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37385" y="2772638"/>
                  <a:ext cx="59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0F885D0-89E8-5D86-C47F-B0BAB357F663}"/>
                    </a:ext>
                  </a:extLst>
                </p14:cNvPr>
                <p14:cNvContentPartPr/>
                <p14:nvPr/>
              </p14:nvContentPartPr>
              <p14:xfrm>
                <a:off x="6816785" y="2785958"/>
                <a:ext cx="168480" cy="226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0F885D0-89E8-5D86-C47F-B0BAB357F66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07785" y="2776958"/>
                  <a:ext cx="186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D86EDE-7BB5-9AB5-7C4F-57ADD41E1FD8}"/>
                    </a:ext>
                  </a:extLst>
                </p14:cNvPr>
                <p14:cNvContentPartPr/>
                <p14:nvPr/>
              </p14:nvContentPartPr>
              <p14:xfrm>
                <a:off x="6952865" y="2753918"/>
                <a:ext cx="49320" cy="271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D86EDE-7BB5-9AB5-7C4F-57ADD41E1FD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43865" y="2744918"/>
                  <a:ext cx="66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3C86385-F371-616A-F190-587574B75DBF}"/>
                    </a:ext>
                  </a:extLst>
                </p14:cNvPr>
                <p14:cNvContentPartPr/>
                <p14:nvPr/>
              </p14:nvContentPartPr>
              <p14:xfrm>
                <a:off x="6899225" y="3106358"/>
                <a:ext cx="36720" cy="203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3C86385-F371-616A-F190-587574B75D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90225" y="3097358"/>
                  <a:ext cx="54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3A39BCD-C167-6B01-7D2D-A32F416E4B81}"/>
                    </a:ext>
                  </a:extLst>
                </p14:cNvPr>
                <p14:cNvContentPartPr/>
                <p14:nvPr/>
              </p14:nvContentPartPr>
              <p14:xfrm>
                <a:off x="6898145" y="3411278"/>
                <a:ext cx="21600" cy="12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3A39BCD-C167-6B01-7D2D-A32F416E4B8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89145" y="3402638"/>
                  <a:ext cx="39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C3E26E-2638-D763-7D9A-A224A1F73663}"/>
                    </a:ext>
                  </a:extLst>
                </p14:cNvPr>
                <p14:cNvContentPartPr/>
                <p14:nvPr/>
              </p14:nvContentPartPr>
              <p14:xfrm>
                <a:off x="6900305" y="3348638"/>
                <a:ext cx="133560" cy="16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C3E26E-2638-D763-7D9A-A224A1F7366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91305" y="3339638"/>
                  <a:ext cx="1512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EDAB2C-7EB7-DF5B-9762-26677BA76E8F}"/>
              </a:ext>
            </a:extLst>
          </p:cNvPr>
          <p:cNvGrpSpPr/>
          <p:nvPr/>
        </p:nvGrpSpPr>
        <p:grpSpPr>
          <a:xfrm>
            <a:off x="3913025" y="4827158"/>
            <a:ext cx="308520" cy="276480"/>
            <a:chOff x="3913025" y="4827158"/>
            <a:chExt cx="30852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3617B7-D187-67B6-D942-557E68A1B877}"/>
                    </a:ext>
                  </a:extLst>
                </p14:cNvPr>
                <p14:cNvContentPartPr/>
                <p14:nvPr/>
              </p14:nvContentPartPr>
              <p14:xfrm>
                <a:off x="3913025" y="5052518"/>
                <a:ext cx="63720" cy="51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3617B7-D187-67B6-D942-557E68A1B8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04385" y="5043518"/>
                  <a:ext cx="81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5EDC02B-134B-7E73-6E0D-1393D93AFF65}"/>
                    </a:ext>
                  </a:extLst>
                </p14:cNvPr>
                <p14:cNvContentPartPr/>
                <p14:nvPr/>
              </p14:nvContentPartPr>
              <p14:xfrm>
                <a:off x="4062425" y="4903838"/>
                <a:ext cx="80280" cy="149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5EDC02B-134B-7E73-6E0D-1393D93AFF6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53425" y="4894838"/>
                  <a:ext cx="97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6BF4ECE-AEBF-DD01-CD85-3F61180A651D}"/>
                    </a:ext>
                  </a:extLst>
                </p14:cNvPr>
                <p14:cNvContentPartPr/>
                <p14:nvPr/>
              </p14:nvContentPartPr>
              <p14:xfrm>
                <a:off x="4068545" y="4827158"/>
                <a:ext cx="153000" cy="10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6BF4ECE-AEBF-DD01-CD85-3F61180A651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59545" y="4818158"/>
                  <a:ext cx="17064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FB50438-4B14-9C62-AF04-59CCADE0EC51}"/>
                  </a:ext>
                </a:extLst>
              </p14:cNvPr>
              <p14:cNvContentPartPr/>
              <p14:nvPr/>
            </p14:nvContentPartPr>
            <p14:xfrm>
              <a:off x="4337465" y="4876838"/>
              <a:ext cx="124920" cy="29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FB50438-4B14-9C62-AF04-59CCADE0EC5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328825" y="4867838"/>
                <a:ext cx="14256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69606AAF-9E78-3757-DE20-BC5240BC2D2F}"/>
              </a:ext>
            </a:extLst>
          </p:cNvPr>
          <p:cNvGrpSpPr/>
          <p:nvPr/>
        </p:nvGrpSpPr>
        <p:grpSpPr>
          <a:xfrm>
            <a:off x="2724305" y="4228838"/>
            <a:ext cx="176760" cy="198000"/>
            <a:chOff x="2724305" y="4228838"/>
            <a:chExt cx="1767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9573DC-03A1-5DA5-D668-891271A93521}"/>
                    </a:ext>
                  </a:extLst>
                </p14:cNvPr>
                <p14:cNvContentPartPr/>
                <p14:nvPr/>
              </p14:nvContentPartPr>
              <p14:xfrm>
                <a:off x="2724305" y="4276358"/>
                <a:ext cx="31320" cy="150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9573DC-03A1-5DA5-D668-891271A935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15665" y="4267718"/>
                  <a:ext cx="48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A03164-0FF2-341D-E487-2544D5E81607}"/>
                    </a:ext>
                  </a:extLst>
                </p14:cNvPr>
                <p14:cNvContentPartPr/>
                <p14:nvPr/>
              </p14:nvContentPartPr>
              <p14:xfrm>
                <a:off x="2874785" y="4228838"/>
                <a:ext cx="26280" cy="172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A03164-0FF2-341D-E487-2544D5E816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65785" y="4220198"/>
                  <a:ext cx="4392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0A3436A-C53D-2FBF-943F-C3126A1FAB4F}"/>
                  </a:ext>
                </a:extLst>
              </p14:cNvPr>
              <p14:cNvContentPartPr/>
              <p14:nvPr/>
            </p14:nvContentPartPr>
            <p14:xfrm>
              <a:off x="2767145" y="3500918"/>
              <a:ext cx="40680" cy="162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0A3436A-C53D-2FBF-943F-C3126A1FAB4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758145" y="3491918"/>
                <a:ext cx="583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A5E4F9D-F8E4-2C62-2F92-8C6A09886A04}"/>
                  </a:ext>
                </a:extLst>
              </p14:cNvPr>
              <p14:cNvContentPartPr/>
              <p14:nvPr/>
            </p14:nvContentPartPr>
            <p14:xfrm>
              <a:off x="3128945" y="3499478"/>
              <a:ext cx="27000" cy="130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A5E4F9D-F8E4-2C62-2F92-8C6A09886A0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119945" y="3490478"/>
                <a:ext cx="446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42322ED-DB53-A7E2-119B-4773383691B1}"/>
                  </a:ext>
                </a:extLst>
              </p14:cNvPr>
              <p14:cNvContentPartPr/>
              <p14:nvPr/>
            </p14:nvContentPartPr>
            <p14:xfrm>
              <a:off x="3461945" y="3504518"/>
              <a:ext cx="24480" cy="161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42322ED-DB53-A7E2-119B-4773383691B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452945" y="3495878"/>
                <a:ext cx="4212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6F6ABBC-DBEA-77B5-7B25-AD0030FEE838}"/>
              </a:ext>
            </a:extLst>
          </p:cNvPr>
          <p:cNvGrpSpPr/>
          <p:nvPr/>
        </p:nvGrpSpPr>
        <p:grpSpPr>
          <a:xfrm>
            <a:off x="2730065" y="2937878"/>
            <a:ext cx="173520" cy="213120"/>
            <a:chOff x="2730065" y="2937878"/>
            <a:chExt cx="17352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540623-80DB-2286-96CB-06D1585573DB}"/>
                    </a:ext>
                  </a:extLst>
                </p14:cNvPr>
                <p14:cNvContentPartPr/>
                <p14:nvPr/>
              </p14:nvContentPartPr>
              <p14:xfrm>
                <a:off x="2730065" y="2937878"/>
                <a:ext cx="27000" cy="213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540623-80DB-2286-96CB-06D1585573D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21425" y="2928878"/>
                  <a:ext cx="44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368ED3E-829E-D43F-B2DF-F6F8C1806FB4}"/>
                    </a:ext>
                  </a:extLst>
                </p14:cNvPr>
                <p14:cNvContentPartPr/>
                <p14:nvPr/>
              </p14:nvContentPartPr>
              <p14:xfrm>
                <a:off x="2852465" y="2953718"/>
                <a:ext cx="51120" cy="163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368ED3E-829E-D43F-B2DF-F6F8C1806FB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43465" y="2945078"/>
                  <a:ext cx="6876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F7C38EC-FCDE-3307-5758-2DA081F0257B}"/>
                  </a:ext>
                </a:extLst>
              </p14:cNvPr>
              <p14:cNvContentPartPr/>
              <p14:nvPr/>
            </p14:nvContentPartPr>
            <p14:xfrm>
              <a:off x="8930345" y="4227398"/>
              <a:ext cx="325800" cy="234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F7C38EC-FCDE-3307-5758-2DA081F0257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921345" y="4218398"/>
                <a:ext cx="3434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9D9A34F-5097-836D-3951-41F379C37D4B}"/>
                  </a:ext>
                </a:extLst>
              </p14:cNvPr>
              <p14:cNvContentPartPr/>
              <p14:nvPr/>
            </p14:nvContentPartPr>
            <p14:xfrm>
              <a:off x="9611105" y="3999878"/>
              <a:ext cx="132480" cy="186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9D9A34F-5097-836D-3951-41F379C37D4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602465" y="3991238"/>
                <a:ext cx="1501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43FF191-2C36-3D42-1FDE-1D1D78249B16}"/>
                  </a:ext>
                </a:extLst>
              </p14:cNvPr>
              <p14:cNvContentPartPr/>
              <p14:nvPr/>
            </p14:nvContentPartPr>
            <p14:xfrm>
              <a:off x="9810185" y="3949838"/>
              <a:ext cx="149400" cy="110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43FF191-2C36-3D42-1FDE-1D1D78249B1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801185" y="3940838"/>
                <a:ext cx="1670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D596668-93FA-8484-D096-EA04EE3006F2}"/>
                  </a:ext>
                </a:extLst>
              </p14:cNvPr>
              <p14:cNvContentPartPr/>
              <p14:nvPr/>
            </p14:nvContentPartPr>
            <p14:xfrm>
              <a:off x="9459545" y="3922478"/>
              <a:ext cx="533880" cy="321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D596668-93FA-8484-D096-EA04EE3006F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450545" y="3913478"/>
                <a:ext cx="5515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0671555-98D9-A189-BAED-C985342DB688}"/>
                  </a:ext>
                </a:extLst>
              </p14:cNvPr>
              <p14:cNvContentPartPr/>
              <p14:nvPr/>
            </p14:nvContentPartPr>
            <p14:xfrm>
              <a:off x="9610385" y="3870278"/>
              <a:ext cx="351720" cy="431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0671555-98D9-A189-BAED-C985342DB68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601385" y="3861638"/>
                <a:ext cx="369360" cy="4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F514455F-8EFD-70CD-EA45-FF3415732F28}"/>
              </a:ext>
            </a:extLst>
          </p:cNvPr>
          <p:cNvGrpSpPr/>
          <p:nvPr/>
        </p:nvGrpSpPr>
        <p:grpSpPr>
          <a:xfrm>
            <a:off x="9036545" y="4107158"/>
            <a:ext cx="425520" cy="343800"/>
            <a:chOff x="9036545" y="4107158"/>
            <a:chExt cx="42552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2A4E529-3D2A-0F1D-7240-216ABF2BC8E9}"/>
                    </a:ext>
                  </a:extLst>
                </p14:cNvPr>
                <p14:cNvContentPartPr/>
                <p14:nvPr/>
              </p14:nvContentPartPr>
              <p14:xfrm>
                <a:off x="9036545" y="4328918"/>
                <a:ext cx="37800" cy="30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2A4E529-3D2A-0F1D-7240-216ABF2BC8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27545" y="4320278"/>
                  <a:ext cx="55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0F692F4-AF7B-D2D3-006D-BB8859C6961A}"/>
                    </a:ext>
                  </a:extLst>
                </p14:cNvPr>
                <p14:cNvContentPartPr/>
                <p14:nvPr/>
              </p14:nvContentPartPr>
              <p14:xfrm>
                <a:off x="9145625" y="4326758"/>
                <a:ext cx="39600" cy="31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0F692F4-AF7B-D2D3-006D-BB8859C6961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36985" y="4318118"/>
                  <a:ext cx="57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346AF65-DF79-B1C0-5455-7CE2D9F5C8BF}"/>
                    </a:ext>
                  </a:extLst>
                </p14:cNvPr>
                <p14:cNvContentPartPr/>
                <p14:nvPr/>
              </p14:nvContentPartPr>
              <p14:xfrm>
                <a:off x="9282065" y="4107158"/>
                <a:ext cx="180000" cy="162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346AF65-DF79-B1C0-5455-7CE2D9F5C8B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73425" y="4098158"/>
                  <a:ext cx="197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074245-90AD-53FE-D8FA-D1A972019ACC}"/>
                    </a:ext>
                  </a:extLst>
                </p14:cNvPr>
                <p14:cNvContentPartPr/>
                <p14:nvPr/>
              </p14:nvContentPartPr>
              <p14:xfrm>
                <a:off x="9265865" y="4126958"/>
                <a:ext cx="133200" cy="19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074245-90AD-53FE-D8FA-D1A972019AC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56865" y="4118318"/>
                  <a:ext cx="150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1720990-4C0B-C94A-19CF-1E1D7FCBFB88}"/>
                    </a:ext>
                  </a:extLst>
                </p14:cNvPr>
                <p14:cNvContentPartPr/>
                <p14:nvPr/>
              </p14:nvContentPartPr>
              <p14:xfrm>
                <a:off x="9300425" y="4160798"/>
                <a:ext cx="88560" cy="10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1720990-4C0B-C94A-19CF-1E1D7FCBFB8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91425" y="4152158"/>
                  <a:ext cx="106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DC51E8D-0437-6826-6925-6F418D8DE809}"/>
                    </a:ext>
                  </a:extLst>
                </p14:cNvPr>
                <p14:cNvContentPartPr/>
                <p14:nvPr/>
              </p14:nvContentPartPr>
              <p14:xfrm>
                <a:off x="9287105" y="4448438"/>
                <a:ext cx="8280" cy="2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DC51E8D-0437-6826-6925-6F418D8DE80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78105" y="4439798"/>
                  <a:ext cx="25920" cy="2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912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3AF5E-36F5-6F0C-8275-741FBC5CC39B}"/>
              </a:ext>
            </a:extLst>
          </p:cNvPr>
          <p:cNvSpPr txBox="1"/>
          <p:nvPr/>
        </p:nvSpPr>
        <p:spPr>
          <a:xfrm>
            <a:off x="412900" y="536462"/>
            <a:ext cx="12818759" cy="103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4853"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in a delocalized system:</a:t>
            </a:r>
          </a:p>
          <a:p>
            <a:pPr marL="339320" indent="-339320" defTabSz="904853">
              <a:buFont typeface="Arial" panose="020B0604020202020204" pitchFamily="34" charset="0"/>
              <a:buChar char="•"/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accept from above or below the plane of the system, because the </a:t>
            </a:r>
            <a:r>
              <a:rPr lang="en-US" sz="198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lonepair</a:t>
            </a: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delocalized.</a:t>
            </a:r>
          </a:p>
          <a:p>
            <a:pPr marL="339320" indent="-339320" defTabSz="904853">
              <a:buFont typeface="Arial" panose="020B0604020202020204" pitchFamily="34" charset="0"/>
              <a:buChar char="•"/>
              <a:defRPr/>
            </a:pPr>
            <a:r>
              <a:rPr lang="en-US" sz="1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accept in the plane of the ring if there is no attached hydrogen,  via lone pair in sp2 orbital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031187-48F7-1959-421F-FAE914336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24" y="3496792"/>
            <a:ext cx="3015062" cy="1963044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ECDF44C-B965-9D1B-6527-D04E5F2E5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6161" y="3872997"/>
          <a:ext cx="3167283" cy="291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2408808" imgH="1885950" progId="MDLDrawOLE.MDLDrawObject.1">
                  <p:embed/>
                </p:oleObj>
              </mc:Choice>
              <mc:Fallback>
                <p:oleObj name="MDLDrawObject Class" r:id="rId3" imgW="2408808" imgH="1885950" progId="MDLDrawOLE.MDLDrawObject.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ECDF44C-B965-9D1B-6527-D04E5F2E57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6161" y="3872997"/>
                        <a:ext cx="3167283" cy="2919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057D562-D7E3-EF68-08A9-396659D690F5}"/>
              </a:ext>
            </a:extLst>
          </p:cNvPr>
          <p:cNvSpPr txBox="1"/>
          <p:nvPr/>
        </p:nvSpPr>
        <p:spPr>
          <a:xfrm>
            <a:off x="1619372" y="6509480"/>
            <a:ext cx="604773" cy="375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4853">
              <a:defRPr/>
            </a:pPr>
            <a:r>
              <a:rPr lang="en-US" sz="1781" dirty="0">
                <a:solidFill>
                  <a:prstClr val="black"/>
                </a:solidFill>
                <a:latin typeface="Arial" panose="020B0604020202020204" pitchFamily="34" charset="0"/>
              </a:rPr>
              <a:t>Sp2</a:t>
            </a:r>
          </a:p>
        </p:txBody>
      </p:sp>
      <p:pic>
        <p:nvPicPr>
          <p:cNvPr id="20" name="Picture 19" descr="A picture containing diagram, line, plan, technical drawing&#10;&#10;Description automatically generated">
            <a:extLst>
              <a:ext uri="{FF2B5EF4-FFF2-40B4-BE49-F238E27FC236}">
                <a16:creationId xmlns:a16="http://schemas.microsoft.com/office/drawing/2014/main" id="{9AD230A2-A60C-F967-9CEF-2A6AFEEC85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9"/>
          <a:stretch/>
        </p:blipFill>
        <p:spPr>
          <a:xfrm>
            <a:off x="238474" y="2402590"/>
            <a:ext cx="1676511" cy="1739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B7190-96CE-E2E2-415B-C5233E7F0127}"/>
              </a:ext>
            </a:extLst>
          </p:cNvPr>
          <p:cNvSpPr txBox="1"/>
          <p:nvPr/>
        </p:nvSpPr>
        <p:spPr>
          <a:xfrm>
            <a:off x="1175751" y="4370123"/>
            <a:ext cx="1773322" cy="406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4853">
              <a:defRPr/>
            </a:pPr>
            <a:r>
              <a:rPr lang="en-US" sz="1980" dirty="0">
                <a:solidFill>
                  <a:prstClr val="black"/>
                </a:solidFill>
                <a:latin typeface="Calibri"/>
              </a:rPr>
              <a:t>N – 7 electrons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25754BD-A135-FED1-E7C3-68A68B997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4365" y="4895119"/>
          <a:ext cx="986542" cy="143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942217" imgH="1170590" progId="MDLDrawOLE.MDLDrawObject.1">
                  <p:embed/>
                </p:oleObj>
              </mc:Choice>
              <mc:Fallback>
                <p:oleObj name="MDLDrawObject Class" r:id="rId6" imgW="942217" imgH="1170590" progId="MDLDrawOLE.MDLDrawObject.1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25754BD-A135-FED1-E7C3-68A68B997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4365" y="4895119"/>
                        <a:ext cx="986542" cy="1438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A picture containing diagram, line, plan, technical drawing&#10;&#10;Description automatically generated">
            <a:extLst>
              <a:ext uri="{FF2B5EF4-FFF2-40B4-BE49-F238E27FC236}">
                <a16:creationId xmlns:a16="http://schemas.microsoft.com/office/drawing/2014/main" id="{30F6F44F-1C03-8F32-5959-2A39137081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1"/>
          <a:stretch/>
        </p:blipFill>
        <p:spPr>
          <a:xfrm>
            <a:off x="1987637" y="2417147"/>
            <a:ext cx="1554421" cy="1739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5317EE-A033-7F32-B999-78CD1B5D27DD}"/>
              </a:ext>
            </a:extLst>
          </p:cNvPr>
          <p:cNvSpPr txBox="1"/>
          <p:nvPr/>
        </p:nvSpPr>
        <p:spPr>
          <a:xfrm>
            <a:off x="2842972" y="5849094"/>
            <a:ext cx="1951951" cy="87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In planer aromatic rings the nitrogen must use sp2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5F8BB-E330-87B9-9346-44195A976FC5}"/>
              </a:ext>
            </a:extLst>
          </p:cNvPr>
          <p:cNvSpPr txBox="1"/>
          <p:nvPr/>
        </p:nvSpPr>
        <p:spPr>
          <a:xfrm>
            <a:off x="3648437" y="1649784"/>
            <a:ext cx="3004742" cy="1605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779" indent="-292779"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orbital holds one electron, used to form double bonds</a:t>
            </a:r>
          </a:p>
          <a:p>
            <a:pPr marL="292779" indent="-292779"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The non-bonding sp2 contains the lone pair, an excellent electron acceptor.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63977E-73C5-8374-D26E-6CB3616271E8}"/>
              </a:ext>
            </a:extLst>
          </p:cNvPr>
          <p:cNvSpPr txBox="1"/>
          <p:nvPr/>
        </p:nvSpPr>
        <p:spPr>
          <a:xfrm>
            <a:off x="8306746" y="1762094"/>
            <a:ext cx="3747747" cy="190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779" indent="-292779"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orbital holds two electrons since each sp2 has one to form the single bonds.</a:t>
            </a:r>
          </a:p>
          <a:p>
            <a:pPr marL="292779" indent="-292779">
              <a:buFont typeface="Arial" panose="020B0604020202020204" pitchFamily="34" charset="0"/>
              <a:buChar char="•"/>
            </a:pP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Although the </a:t>
            </a:r>
            <a:r>
              <a:rPr lang="en-US" sz="1639" dirty="0" err="1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1639" dirty="0">
                <a:latin typeface="Arial" panose="020B0604020202020204" pitchFamily="34" charset="0"/>
                <a:cs typeface="Arial" panose="020B0604020202020204" pitchFamily="34" charset="0"/>
              </a:rPr>
              <a:t> orbital contains two electrons (lone pair), these are delocalized (shared) over the rings.  Therefore not an acceptor.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EA84FA-1D78-66F2-3A35-DA93B35C3807}"/>
              </a:ext>
            </a:extLst>
          </p:cNvPr>
          <p:cNvCxnSpPr>
            <a:cxnSpLocks/>
          </p:cNvCxnSpPr>
          <p:nvPr/>
        </p:nvCxnSpPr>
        <p:spPr>
          <a:xfrm>
            <a:off x="4794924" y="3237100"/>
            <a:ext cx="932455" cy="1026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7ACCAA-762B-9589-A016-07BD5DADF79E}"/>
              </a:ext>
            </a:extLst>
          </p:cNvPr>
          <p:cNvCxnSpPr/>
          <p:nvPr/>
        </p:nvCxnSpPr>
        <p:spPr>
          <a:xfrm flipH="1">
            <a:off x="6822280" y="2701826"/>
            <a:ext cx="1469214" cy="145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C153DA-925E-AF9B-766A-E8A9C4A82EF7}"/>
              </a:ext>
            </a:extLst>
          </p:cNvPr>
          <p:cNvCxnSpPr/>
          <p:nvPr/>
        </p:nvCxnSpPr>
        <p:spPr>
          <a:xfrm>
            <a:off x="4794924" y="3237099"/>
            <a:ext cx="774490" cy="1330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A6A913-4B20-DC4B-5193-E4173D001E55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822046" y="2714028"/>
            <a:ext cx="2484701" cy="1188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3C26BD-47EE-5E5C-6F82-0F0DDAEBB504}"/>
              </a:ext>
            </a:extLst>
          </p:cNvPr>
          <p:cNvSpPr txBox="1"/>
          <p:nvPr/>
        </p:nvSpPr>
        <p:spPr>
          <a:xfrm>
            <a:off x="2632075" y="42028"/>
            <a:ext cx="862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04853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Identify Hydrogen Bond Donor and Acceptors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1AF28A0A-487A-15A7-4E57-8A6B590D003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325B116-3002-4569-BC92-88924FC7B49A}" type="datetime1">
              <a:rPr lang="en-US" smtClean="0"/>
              <a:t>8/26/2024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101DE79-135C-F4E5-8F67-2107CFFF522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0C16A64-7E03-5D88-3E3F-A1C0B6812C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5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CECB60-9812-B2F5-DEEA-1A1514B2D5D3}"/>
                  </a:ext>
                </a:extLst>
              </p14:cNvPr>
              <p14:cNvContentPartPr/>
              <p14:nvPr/>
            </p14:nvContentPartPr>
            <p14:xfrm>
              <a:off x="5687825" y="3954801"/>
              <a:ext cx="78120" cy="3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CECB60-9812-B2F5-DEEA-1A1514B2D5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9185" y="3945801"/>
                <a:ext cx="957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CC88C0-9BE5-C0BD-822F-3B6E0414EBF6}"/>
                  </a:ext>
                </a:extLst>
              </p14:cNvPr>
              <p14:cNvContentPartPr/>
              <p14:nvPr/>
            </p14:nvContentPartPr>
            <p14:xfrm>
              <a:off x="5914985" y="4412361"/>
              <a:ext cx="63720" cy="4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CC88C0-9BE5-C0BD-822F-3B6E0414EB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5985" y="4403361"/>
                <a:ext cx="81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39421C2-2E1D-5D86-D78A-E7EC3644B4B3}"/>
                  </a:ext>
                </a:extLst>
              </p14:cNvPr>
              <p14:cNvContentPartPr/>
              <p14:nvPr/>
            </p14:nvContentPartPr>
            <p14:xfrm>
              <a:off x="5728145" y="4178001"/>
              <a:ext cx="241200" cy="231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39421C2-2E1D-5D86-D78A-E7EC3644B4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9505" y="4169001"/>
                <a:ext cx="2588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BD9BFE-771D-4AF2-9A64-018E0037D6F6}"/>
                  </a:ext>
                </a:extLst>
              </p14:cNvPr>
              <p14:cNvContentPartPr/>
              <p14:nvPr/>
            </p14:nvContentPartPr>
            <p14:xfrm>
              <a:off x="5471105" y="4615761"/>
              <a:ext cx="227520" cy="230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BD9BFE-771D-4AF2-9A64-018E0037D6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62105" y="4606761"/>
                <a:ext cx="2451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671093-3755-CB30-4414-BA2BD50D7842}"/>
                  </a:ext>
                </a:extLst>
              </p14:cNvPr>
              <p14:cNvContentPartPr/>
              <p14:nvPr/>
            </p14:nvContentPartPr>
            <p14:xfrm>
              <a:off x="885425" y="3863721"/>
              <a:ext cx="24840" cy="167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671093-3755-CB30-4414-BA2BD50D78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6425" y="3854721"/>
                <a:ext cx="424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FA9445-951E-01CF-3544-21F849EE68E6}"/>
                  </a:ext>
                </a:extLst>
              </p14:cNvPr>
              <p14:cNvContentPartPr/>
              <p14:nvPr/>
            </p14:nvContentPartPr>
            <p14:xfrm>
              <a:off x="997385" y="3820881"/>
              <a:ext cx="26280" cy="187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FA9445-951E-01CF-3544-21F849EE68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8745" y="3811881"/>
                <a:ext cx="439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CCDC4C-541B-D171-30AE-6DF454861FCC}"/>
                  </a:ext>
                </a:extLst>
              </p14:cNvPr>
              <p14:cNvContentPartPr/>
              <p14:nvPr/>
            </p14:nvContentPartPr>
            <p14:xfrm>
              <a:off x="965345" y="3076761"/>
              <a:ext cx="15120" cy="172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CCDC4C-541B-D171-30AE-6DF454861F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6705" y="3067761"/>
                <a:ext cx="327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CA8255-854C-7CDC-B0D4-505FF3D7A8AF}"/>
                  </a:ext>
                </a:extLst>
              </p14:cNvPr>
              <p14:cNvContentPartPr/>
              <p14:nvPr/>
            </p14:nvContentPartPr>
            <p14:xfrm>
              <a:off x="984785" y="2535681"/>
              <a:ext cx="59040" cy="195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CA8255-854C-7CDC-B0D4-505FF3D7A8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5785" y="2526681"/>
                <a:ext cx="766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D10A087-0757-C7D4-3BEF-6ABF8D6F4841}"/>
                  </a:ext>
                </a:extLst>
              </p14:cNvPr>
              <p14:cNvContentPartPr/>
              <p14:nvPr/>
            </p14:nvContentPartPr>
            <p14:xfrm>
              <a:off x="1354865" y="3066681"/>
              <a:ext cx="21240" cy="146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D10A087-0757-C7D4-3BEF-6ABF8D6F484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46225" y="3058041"/>
                <a:ext cx="3888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0035AEE-A428-E694-D3E8-DF150E9D6F7F}"/>
              </a:ext>
            </a:extLst>
          </p:cNvPr>
          <p:cNvGrpSpPr/>
          <p:nvPr/>
        </p:nvGrpSpPr>
        <p:grpSpPr>
          <a:xfrm>
            <a:off x="1578425" y="3064521"/>
            <a:ext cx="73440" cy="182880"/>
            <a:chOff x="1578425" y="3064521"/>
            <a:chExt cx="7344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2FA4A82-D37E-235A-4F93-29162432AF0F}"/>
                    </a:ext>
                  </a:extLst>
                </p14:cNvPr>
                <p14:cNvContentPartPr/>
                <p14:nvPr/>
              </p14:nvContentPartPr>
              <p14:xfrm>
                <a:off x="1628105" y="3065601"/>
                <a:ext cx="23760" cy="18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2FA4A82-D37E-235A-4F93-29162432AF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19465" y="3056961"/>
                  <a:ext cx="41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62AF47-A467-219F-00E1-70EE9F8289AA}"/>
                    </a:ext>
                  </a:extLst>
                </p14:cNvPr>
                <p14:cNvContentPartPr/>
                <p14:nvPr/>
              </p14:nvContentPartPr>
              <p14:xfrm>
                <a:off x="1578425" y="3064521"/>
                <a:ext cx="7200" cy="161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62AF47-A467-219F-00E1-70EE9F8289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69425" y="3055521"/>
                  <a:ext cx="2484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F39EA5-6667-57A1-4E12-FAF5AAEAEAB7}"/>
                  </a:ext>
                </a:extLst>
              </p14:cNvPr>
              <p14:cNvContentPartPr/>
              <p14:nvPr/>
            </p14:nvContentPartPr>
            <p14:xfrm>
              <a:off x="10108625" y="5895201"/>
              <a:ext cx="408600" cy="424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F39EA5-6667-57A1-4E12-FAF5AAEAEA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99625" y="5886201"/>
                <a:ext cx="426240" cy="44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DEF6BCD-C73A-2360-0682-44AC2B4C15C1}"/>
              </a:ext>
            </a:extLst>
          </p:cNvPr>
          <p:cNvGrpSpPr/>
          <p:nvPr/>
        </p:nvGrpSpPr>
        <p:grpSpPr>
          <a:xfrm>
            <a:off x="10481945" y="6298401"/>
            <a:ext cx="1227960" cy="849960"/>
            <a:chOff x="10481945" y="6298401"/>
            <a:chExt cx="1227960" cy="84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52CF89-ECEE-C3D7-23FC-9CC08AF64A94}"/>
                    </a:ext>
                  </a:extLst>
                </p14:cNvPr>
                <p14:cNvContentPartPr/>
                <p14:nvPr/>
              </p14:nvContentPartPr>
              <p14:xfrm>
                <a:off x="10481945" y="6476241"/>
                <a:ext cx="38520" cy="3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52CF89-ECEE-C3D7-23FC-9CC08AF64A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73305" y="6467601"/>
                  <a:ext cx="56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DBEECB-BBEA-3D4C-74C6-2EAB101ADC11}"/>
                    </a:ext>
                  </a:extLst>
                </p14:cNvPr>
                <p14:cNvContentPartPr/>
                <p14:nvPr/>
              </p14:nvContentPartPr>
              <p14:xfrm>
                <a:off x="10613345" y="6433761"/>
                <a:ext cx="49680" cy="47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DBEECB-BBEA-3D4C-74C6-2EAB101ADC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04345" y="6425121"/>
                  <a:ext cx="67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5C42648-7399-EF72-DB61-B81E0443B79D}"/>
                    </a:ext>
                  </a:extLst>
                </p14:cNvPr>
                <p14:cNvContentPartPr/>
                <p14:nvPr/>
              </p14:nvContentPartPr>
              <p14:xfrm>
                <a:off x="10849145" y="6399921"/>
                <a:ext cx="108360" cy="158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5C42648-7399-EF72-DB61-B81E0443B7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40145" y="6391281"/>
                  <a:ext cx="12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2D1C46-A058-74F1-E54B-4C936A04993E}"/>
                    </a:ext>
                  </a:extLst>
                </p14:cNvPr>
                <p14:cNvContentPartPr/>
                <p14:nvPr/>
              </p14:nvContentPartPr>
              <p14:xfrm>
                <a:off x="10989905" y="6411081"/>
                <a:ext cx="52920" cy="119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2D1C46-A058-74F1-E54B-4C936A0499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80905" y="6402441"/>
                  <a:ext cx="70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9CAE36-AFB2-FB44-203E-8FB326FC444F}"/>
                    </a:ext>
                  </a:extLst>
                </p14:cNvPr>
                <p14:cNvContentPartPr/>
                <p14:nvPr/>
              </p14:nvContentPartPr>
              <p14:xfrm>
                <a:off x="11015105" y="6367521"/>
                <a:ext cx="78840" cy="9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9CAE36-AFB2-FB44-203E-8FB326FC44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06465" y="6358881"/>
                  <a:ext cx="96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DD5545D-A09D-DE0A-0C94-A865E527C4BD}"/>
                    </a:ext>
                  </a:extLst>
                </p14:cNvPr>
                <p14:cNvContentPartPr/>
                <p14:nvPr/>
              </p14:nvContentPartPr>
              <p14:xfrm>
                <a:off x="11160185" y="6298401"/>
                <a:ext cx="143640" cy="156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DD5545D-A09D-DE0A-0C94-A865E527C4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51185" y="6289761"/>
                  <a:ext cx="161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DB6DA0-B301-2903-F0F4-518550BC3B9E}"/>
                    </a:ext>
                  </a:extLst>
                </p14:cNvPr>
                <p14:cNvContentPartPr/>
                <p14:nvPr/>
              </p14:nvContentPartPr>
              <p14:xfrm>
                <a:off x="10486625" y="6898161"/>
                <a:ext cx="148680" cy="250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DB6DA0-B301-2903-F0F4-518550BC3B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77985" y="6889161"/>
                  <a:ext cx="166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93B3B2A-1F83-2B25-F9F1-07A3F5E7ABDF}"/>
                    </a:ext>
                  </a:extLst>
                </p14:cNvPr>
                <p14:cNvContentPartPr/>
                <p14:nvPr/>
              </p14:nvContentPartPr>
              <p14:xfrm>
                <a:off x="10499225" y="7005801"/>
                <a:ext cx="115560" cy="64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93B3B2A-1F83-2B25-F9F1-07A3F5E7AB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90585" y="6996801"/>
                  <a:ext cx="133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37E0E2-1F09-9136-D03E-84E4DF1B212B}"/>
                    </a:ext>
                  </a:extLst>
                </p14:cNvPr>
                <p14:cNvContentPartPr/>
                <p14:nvPr/>
              </p14:nvContentPartPr>
              <p14:xfrm>
                <a:off x="10703705" y="6901401"/>
                <a:ext cx="93600" cy="136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37E0E2-1F09-9136-D03E-84E4DF1B21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95065" y="6892761"/>
                  <a:ext cx="111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1A1FFD7-88DA-1644-5889-D4CA25951A40}"/>
                    </a:ext>
                  </a:extLst>
                </p14:cNvPr>
                <p14:cNvContentPartPr/>
                <p14:nvPr/>
              </p14:nvContentPartPr>
              <p14:xfrm>
                <a:off x="10836905" y="6705561"/>
                <a:ext cx="380520" cy="29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1A1FFD7-88DA-1644-5889-D4CA25951A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28265" y="6696561"/>
                  <a:ext cx="3981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D8339C-82D4-0791-8AEC-78A8E049880D}"/>
                    </a:ext>
                  </a:extLst>
                </p14:cNvPr>
                <p14:cNvContentPartPr/>
                <p14:nvPr/>
              </p14:nvContentPartPr>
              <p14:xfrm>
                <a:off x="11264585" y="6577761"/>
                <a:ext cx="56880" cy="18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D8339C-82D4-0791-8AEC-78A8E04988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55945" y="6568761"/>
                  <a:ext cx="74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1C15AE-6E28-A76D-EF5B-4BDB34FA9032}"/>
                    </a:ext>
                  </a:extLst>
                </p14:cNvPr>
                <p14:cNvContentPartPr/>
                <p14:nvPr/>
              </p14:nvContentPartPr>
              <p14:xfrm>
                <a:off x="11254865" y="6664161"/>
                <a:ext cx="112320" cy="37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1C15AE-6E28-A76D-EF5B-4BDB34FA90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45865" y="6655161"/>
                  <a:ext cx="129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AAB38BA-44F0-C1ED-FBB4-F4BF134264AE}"/>
                    </a:ext>
                  </a:extLst>
                </p14:cNvPr>
                <p14:cNvContentPartPr/>
                <p14:nvPr/>
              </p14:nvContentPartPr>
              <p14:xfrm>
                <a:off x="11389865" y="6532761"/>
                <a:ext cx="320040" cy="164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AAB38BA-44F0-C1ED-FBB4-F4BF134264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81225" y="6523761"/>
                  <a:ext cx="33768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7A7373-D5ED-2003-D60F-C2219CC9024D}"/>
              </a:ext>
            </a:extLst>
          </p:cNvPr>
          <p:cNvGrpSpPr/>
          <p:nvPr/>
        </p:nvGrpSpPr>
        <p:grpSpPr>
          <a:xfrm>
            <a:off x="2539985" y="3839961"/>
            <a:ext cx="118440" cy="213480"/>
            <a:chOff x="2539985" y="3839961"/>
            <a:chExt cx="11844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F58FA04-711F-F8E8-0EA1-F3B47C81FCFB}"/>
                    </a:ext>
                  </a:extLst>
                </p14:cNvPr>
                <p14:cNvContentPartPr/>
                <p14:nvPr/>
              </p14:nvContentPartPr>
              <p14:xfrm>
                <a:off x="2539985" y="3908001"/>
                <a:ext cx="30960" cy="145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F58FA04-711F-F8E8-0EA1-F3B47C81FC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31345" y="3899001"/>
                  <a:ext cx="48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769814-9BE8-98EB-7909-861A6AA041A6}"/>
                    </a:ext>
                  </a:extLst>
                </p14:cNvPr>
                <p14:cNvContentPartPr/>
                <p14:nvPr/>
              </p14:nvContentPartPr>
              <p14:xfrm>
                <a:off x="2618825" y="3839961"/>
                <a:ext cx="39600" cy="142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769814-9BE8-98EB-7909-861A6AA041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10185" y="3831321"/>
                  <a:ext cx="5724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36F87F6-38B4-0B11-4684-2A8F1ED0D18A}"/>
                  </a:ext>
                </a:extLst>
              </p14:cNvPr>
              <p14:cNvContentPartPr/>
              <p14:nvPr/>
            </p14:nvContentPartPr>
            <p14:xfrm>
              <a:off x="2569505" y="3095121"/>
              <a:ext cx="50040" cy="115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36F87F6-38B4-0B11-4684-2A8F1ED0D18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60505" y="3086121"/>
                <a:ext cx="676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759D729-54EB-D9F9-7C12-F0FF83BF73EC}"/>
                  </a:ext>
                </a:extLst>
              </p14:cNvPr>
              <p14:cNvContentPartPr/>
              <p14:nvPr/>
            </p14:nvContentPartPr>
            <p14:xfrm>
              <a:off x="2901785" y="3083601"/>
              <a:ext cx="38520" cy="152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759D729-54EB-D9F9-7C12-F0FF83BF73E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93145" y="3074601"/>
                <a:ext cx="561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C503AE4-F899-1083-3524-D21F775485EA}"/>
                  </a:ext>
                </a:extLst>
              </p14:cNvPr>
              <p14:cNvContentPartPr/>
              <p14:nvPr/>
            </p14:nvContentPartPr>
            <p14:xfrm>
              <a:off x="3239105" y="3085761"/>
              <a:ext cx="17640" cy="150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C503AE4-F899-1083-3524-D21F775485E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30105" y="3077121"/>
                <a:ext cx="3528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32840AD-7B51-3DC6-E7BB-837834368B40}"/>
              </a:ext>
            </a:extLst>
          </p:cNvPr>
          <p:cNvGrpSpPr/>
          <p:nvPr/>
        </p:nvGrpSpPr>
        <p:grpSpPr>
          <a:xfrm>
            <a:off x="2504705" y="2502201"/>
            <a:ext cx="124920" cy="207000"/>
            <a:chOff x="2504705" y="2502201"/>
            <a:chExt cx="1249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7B40EC1-19B4-3A91-5BE5-5A41B3BD0A8D}"/>
                    </a:ext>
                  </a:extLst>
                </p14:cNvPr>
                <p14:cNvContentPartPr/>
                <p14:nvPr/>
              </p14:nvContentPartPr>
              <p14:xfrm>
                <a:off x="2504705" y="2541441"/>
                <a:ext cx="20520" cy="167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7B40EC1-19B4-3A91-5BE5-5A41B3BD0A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96065" y="2532441"/>
                  <a:ext cx="38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AD2081-EB32-0D54-1146-C39974D7E64E}"/>
                    </a:ext>
                  </a:extLst>
                </p14:cNvPr>
                <p14:cNvContentPartPr/>
                <p14:nvPr/>
              </p14:nvContentPartPr>
              <p14:xfrm>
                <a:off x="2577425" y="2502201"/>
                <a:ext cx="52200" cy="167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AD2081-EB32-0D54-1146-C39974D7E6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68785" y="2493201"/>
                  <a:ext cx="698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E476EE-7512-D11B-DD76-92020ADF9BE8}"/>
              </a:ext>
            </a:extLst>
          </p:cNvPr>
          <p:cNvGrpSpPr/>
          <p:nvPr/>
        </p:nvGrpSpPr>
        <p:grpSpPr>
          <a:xfrm>
            <a:off x="10219505" y="3530001"/>
            <a:ext cx="2113200" cy="721800"/>
            <a:chOff x="10219505" y="3530001"/>
            <a:chExt cx="211320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D87C90-FE07-892D-9A3E-6000AD7CE99B}"/>
                    </a:ext>
                  </a:extLst>
                </p14:cNvPr>
                <p14:cNvContentPartPr/>
                <p14:nvPr/>
              </p14:nvContentPartPr>
              <p14:xfrm>
                <a:off x="10219505" y="4172961"/>
                <a:ext cx="44280" cy="4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D87C90-FE07-892D-9A3E-6000AD7CE9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10865" y="4164321"/>
                  <a:ext cx="61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03AFE9-AE74-DF7A-6B7B-986951F3BB1D}"/>
                    </a:ext>
                  </a:extLst>
                </p14:cNvPr>
                <p14:cNvContentPartPr/>
                <p14:nvPr/>
              </p14:nvContentPartPr>
              <p14:xfrm>
                <a:off x="10357745" y="4147041"/>
                <a:ext cx="41400" cy="62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03AFE9-AE74-DF7A-6B7B-986951F3BB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48745" y="4138401"/>
                  <a:ext cx="59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93A58F-859E-2FEF-4C73-C97147005F63}"/>
                    </a:ext>
                  </a:extLst>
                </p14:cNvPr>
                <p14:cNvContentPartPr/>
                <p14:nvPr/>
              </p14:nvContentPartPr>
              <p14:xfrm>
                <a:off x="10547465" y="3980721"/>
                <a:ext cx="189720" cy="119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93A58F-859E-2FEF-4C73-C97147005F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38465" y="3971721"/>
                  <a:ext cx="207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872A384-14ED-812A-99EC-5F6A7919F021}"/>
                    </a:ext>
                  </a:extLst>
                </p14:cNvPr>
                <p14:cNvContentPartPr/>
                <p14:nvPr/>
              </p14:nvContentPartPr>
              <p14:xfrm>
                <a:off x="10609025" y="3960921"/>
                <a:ext cx="130680" cy="142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872A384-14ED-812A-99EC-5F6A7919F02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00025" y="3952281"/>
                  <a:ext cx="148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85FF1FB-C7EF-3686-02D5-C680B9338660}"/>
                    </a:ext>
                  </a:extLst>
                </p14:cNvPr>
                <p14:cNvContentPartPr/>
                <p14:nvPr/>
              </p14:nvContentPartPr>
              <p14:xfrm>
                <a:off x="10901705" y="3645561"/>
                <a:ext cx="552240" cy="358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85FF1FB-C7EF-3686-02D5-C680B93386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92705" y="3636921"/>
                  <a:ext cx="5698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3E4095-F343-53C8-8428-227D1602B2FB}"/>
                    </a:ext>
                  </a:extLst>
                </p14:cNvPr>
                <p14:cNvContentPartPr/>
                <p14:nvPr/>
              </p14:nvContentPartPr>
              <p14:xfrm>
                <a:off x="11546825" y="3551961"/>
                <a:ext cx="421560" cy="264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3E4095-F343-53C8-8428-227D1602B2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538185" y="3543321"/>
                  <a:ext cx="439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695B14-4F8D-E378-2E65-93FBBFAC697B}"/>
                    </a:ext>
                  </a:extLst>
                </p14:cNvPr>
                <p14:cNvContentPartPr/>
                <p14:nvPr/>
              </p14:nvContentPartPr>
              <p14:xfrm>
                <a:off x="11944625" y="3549801"/>
                <a:ext cx="32040" cy="1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695B14-4F8D-E378-2E65-93FBBFAC69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935625" y="3540801"/>
                  <a:ext cx="49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46B08A8-A353-B5FB-EB87-1372704A10DE}"/>
                    </a:ext>
                  </a:extLst>
                </p14:cNvPr>
                <p14:cNvContentPartPr/>
                <p14:nvPr/>
              </p14:nvContentPartPr>
              <p14:xfrm>
                <a:off x="12017705" y="3530001"/>
                <a:ext cx="315000" cy="309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46B08A8-A353-B5FB-EB87-1372704A10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009065" y="3521361"/>
                  <a:ext cx="332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BCC09ED-50D7-18B7-B5CC-D5231937794B}"/>
                    </a:ext>
                  </a:extLst>
                </p14:cNvPr>
                <p14:cNvContentPartPr/>
                <p14:nvPr/>
              </p14:nvContentPartPr>
              <p14:xfrm>
                <a:off x="11586785" y="4227681"/>
                <a:ext cx="48600" cy="24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BCC09ED-50D7-18B7-B5CC-D523193779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77785" y="4219041"/>
                  <a:ext cx="662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1AAE4BA-404F-7985-BC06-9D8DBC85B649}"/>
              </a:ext>
            </a:extLst>
          </p:cNvPr>
          <p:cNvGrpSpPr/>
          <p:nvPr/>
        </p:nvGrpSpPr>
        <p:grpSpPr>
          <a:xfrm>
            <a:off x="11462945" y="4350081"/>
            <a:ext cx="1406880" cy="758520"/>
            <a:chOff x="11462945" y="4350081"/>
            <a:chExt cx="1406880" cy="7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B24F39F-5C8D-CC91-7C63-6C752C6C94C8}"/>
                    </a:ext>
                  </a:extLst>
                </p14:cNvPr>
                <p14:cNvContentPartPr/>
                <p14:nvPr/>
              </p14:nvContentPartPr>
              <p14:xfrm>
                <a:off x="11530265" y="4350081"/>
                <a:ext cx="240120" cy="5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B24F39F-5C8D-CC91-7C63-6C752C6C94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521265" y="4341081"/>
                  <a:ext cx="257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B4AD704-1966-C7FA-8DE8-880F8A40E1E5}"/>
                    </a:ext>
                  </a:extLst>
                </p14:cNvPr>
                <p14:cNvContentPartPr/>
                <p14:nvPr/>
              </p14:nvContentPartPr>
              <p14:xfrm>
                <a:off x="11462945" y="4567161"/>
                <a:ext cx="409320" cy="263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B4AD704-1966-C7FA-8DE8-880F8A40E1E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53945" y="4558521"/>
                  <a:ext cx="426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0359ACC-DF83-1A26-18A7-2C153F3E9E79}"/>
                    </a:ext>
                  </a:extLst>
                </p14:cNvPr>
                <p14:cNvContentPartPr/>
                <p14:nvPr/>
              </p14:nvContentPartPr>
              <p14:xfrm>
                <a:off x="11949665" y="4406601"/>
                <a:ext cx="32400" cy="192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0359ACC-DF83-1A26-18A7-2C153F3E9E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940665" y="4397601"/>
                  <a:ext cx="50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1E3ECB7-5A03-D1D0-4BF2-C11F1995788E}"/>
                    </a:ext>
                  </a:extLst>
                </p14:cNvPr>
                <p14:cNvContentPartPr/>
                <p14:nvPr/>
              </p14:nvContentPartPr>
              <p14:xfrm>
                <a:off x="11867945" y="4445841"/>
                <a:ext cx="153000" cy="50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1E3ECB7-5A03-D1D0-4BF2-C11F199578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858945" y="4436841"/>
                  <a:ext cx="170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3CF2A9C-97A2-9235-0237-9E2FD48D940B}"/>
                    </a:ext>
                  </a:extLst>
                </p14:cNvPr>
                <p14:cNvContentPartPr/>
                <p14:nvPr/>
              </p14:nvContentPartPr>
              <p14:xfrm>
                <a:off x="11664185" y="4999521"/>
                <a:ext cx="157320" cy="10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3CF2A9C-97A2-9235-0237-9E2FD48D94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55545" y="4990521"/>
                  <a:ext cx="174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E357BF8-54F2-7698-96A3-DC58DAD1229F}"/>
                    </a:ext>
                  </a:extLst>
                </p14:cNvPr>
                <p14:cNvContentPartPr/>
                <p14:nvPr/>
              </p14:nvContentPartPr>
              <p14:xfrm>
                <a:off x="11855705" y="4938321"/>
                <a:ext cx="55800" cy="129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E357BF8-54F2-7698-96A3-DC58DAD1229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847065" y="4929321"/>
                  <a:ext cx="73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FEE277F-918E-2E6E-CFA1-FF2D0A819F67}"/>
                    </a:ext>
                  </a:extLst>
                </p14:cNvPr>
                <p14:cNvContentPartPr/>
                <p14:nvPr/>
              </p14:nvContentPartPr>
              <p14:xfrm>
                <a:off x="11990705" y="4835361"/>
                <a:ext cx="381240" cy="271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FEE277F-918E-2E6E-CFA1-FF2D0A819F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982065" y="4826361"/>
                  <a:ext cx="398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288122-CE43-84DC-AD80-543FCE4143AE}"/>
                    </a:ext>
                  </a:extLst>
                </p14:cNvPr>
                <p14:cNvContentPartPr/>
                <p14:nvPr/>
              </p14:nvContentPartPr>
              <p14:xfrm>
                <a:off x="12394625" y="4689561"/>
                <a:ext cx="37800" cy="231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288122-CE43-84DC-AD80-543FCE4143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385625" y="4680561"/>
                  <a:ext cx="55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DE20198-DA09-F2AC-A473-C53CDFE3E299}"/>
                    </a:ext>
                  </a:extLst>
                </p14:cNvPr>
                <p14:cNvContentPartPr/>
                <p14:nvPr/>
              </p14:nvContentPartPr>
              <p14:xfrm>
                <a:off x="12352505" y="4794321"/>
                <a:ext cx="126000" cy="9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DE20198-DA09-F2AC-A473-C53CDFE3E2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343865" y="4785321"/>
                  <a:ext cx="143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70030BE-DBDC-76BE-CE79-7FDC330008A4}"/>
                    </a:ext>
                  </a:extLst>
                </p14:cNvPr>
                <p14:cNvContentPartPr/>
                <p14:nvPr/>
              </p14:nvContentPartPr>
              <p14:xfrm>
                <a:off x="12488585" y="4728081"/>
                <a:ext cx="381240" cy="133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70030BE-DBDC-76BE-CE79-7FDC330008A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479945" y="4719441"/>
                  <a:ext cx="398880" cy="15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995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2730" y="117881"/>
            <a:ext cx="5277636" cy="382272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algn="ctr">
              <a:spcBef>
                <a:spcPts val="102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Structure of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4275" y="1356519"/>
            <a:ext cx="6947272" cy="3164602"/>
          </a:xfrm>
          <a:prstGeom prst="rect">
            <a:avLst/>
          </a:prstGeom>
        </p:spPr>
        <p:txBody>
          <a:bodyPr vert="horz" wrap="square" lIns="0" tIns="8971" rIns="0" bIns="0" rtlCol="0">
            <a:spAutoFit/>
          </a:bodyPr>
          <a:lstStyle/>
          <a:p>
            <a:pPr marL="515142" marR="5127" indent="-417753">
              <a:lnSpc>
                <a:spcPct val="101600"/>
              </a:lnSpc>
              <a:spcBef>
                <a:spcPts val="71"/>
              </a:spcBef>
              <a:buFont typeface="+mj-lt"/>
              <a:buAutoNum type="romanLcPeriod"/>
              <a:tabLst>
                <a:tab pos="473499" algn="l"/>
                <a:tab pos="474138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Oxygen has 8 electrons. The molecular orbitals in water are complex, however much of the behavior of water can be understood by assuming that oxygen form sp3 hybrid orbitals.</a:t>
            </a:r>
          </a:p>
          <a:p>
            <a:pPr marL="515142" marR="5127" indent="-417753">
              <a:lnSpc>
                <a:spcPct val="101600"/>
              </a:lnSpc>
              <a:spcBef>
                <a:spcPts val="71"/>
              </a:spcBef>
              <a:buFont typeface="+mj-lt"/>
              <a:buAutoNum type="romanLcPeriod"/>
              <a:tabLst>
                <a:tab pos="473499" algn="l"/>
                <a:tab pos="474138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Sp3 hybrid orbitals are generated from the 2s and the three 2p orbitals, the orbitals point towards the corner of a </a:t>
            </a:r>
            <a:r>
              <a:rPr lang="en-US" sz="1800" spc="-5" dirty="0" err="1">
                <a:latin typeface="Arial" panose="020B0604020202020204" pitchFamily="34" charset="0"/>
                <a:cs typeface="Arial" panose="020B0604020202020204" pitchFamily="34" charset="0"/>
              </a:rPr>
              <a:t>tetrahydron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74138" marR="5127" indent="-376748">
              <a:lnSpc>
                <a:spcPct val="101600"/>
              </a:lnSpc>
              <a:spcBef>
                <a:spcPts val="71"/>
              </a:spcBef>
              <a:buAutoNum type="romanLcPeriod"/>
              <a:tabLst>
                <a:tab pos="473499" algn="l"/>
                <a:tab pos="474138" algn="l"/>
              </a:tabLst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orbitals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oxygen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populated such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that two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orbitals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filled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and two  contain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each.</a:t>
            </a:r>
          </a:p>
          <a:p>
            <a:pPr marL="474138" indent="-424162">
              <a:spcBef>
                <a:spcPts val="237"/>
              </a:spcBef>
              <a:buAutoNum type="romanLcPeriod"/>
              <a:tabLst>
                <a:tab pos="473499" algn="l"/>
                <a:tab pos="474138" algn="l"/>
              </a:tabLst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filled orbitals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cannot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form bonds and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sz="1800" i="1" dirty="0">
                <a:latin typeface="Arial" panose="020B0604020202020204" pitchFamily="34" charset="0"/>
                <a:cs typeface="Arial" panose="020B0604020202020204" pitchFamily="34" charset="0"/>
              </a:rPr>
              <a:t>lone</a:t>
            </a:r>
            <a:r>
              <a:rPr sz="180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138" marR="5767" indent="-422239">
              <a:lnSpc>
                <a:spcPct val="101899"/>
              </a:lnSpc>
              <a:spcBef>
                <a:spcPts val="197"/>
              </a:spcBef>
              <a:buAutoNum type="romanLcPeriod"/>
              <a:tabLst>
                <a:tab pos="473499" algn="l"/>
                <a:tab pos="474138" algn="l"/>
              </a:tabLst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half-filled orbitals participate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formation of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sigma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between 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oxygen and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hydrogen.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07AB81-B2D5-E89B-72F0-EFE901403CB7}"/>
              </a:ext>
            </a:extLst>
          </p:cNvPr>
          <p:cNvGrpSpPr/>
          <p:nvPr/>
        </p:nvGrpSpPr>
        <p:grpSpPr>
          <a:xfrm>
            <a:off x="9080366" y="1935392"/>
            <a:ext cx="2166073" cy="1813108"/>
            <a:chOff x="7753300" y="1613679"/>
            <a:chExt cx="2166073" cy="1813108"/>
          </a:xfrm>
        </p:grpSpPr>
        <p:sp>
          <p:nvSpPr>
            <p:cNvPr id="8" name="object 8"/>
            <p:cNvSpPr/>
            <p:nvPr/>
          </p:nvSpPr>
          <p:spPr>
            <a:xfrm>
              <a:off x="7792916" y="1680383"/>
              <a:ext cx="2037458" cy="167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16" dirty="0"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753300" y="1613679"/>
              <a:ext cx="2166073" cy="1813108"/>
            </a:xfrm>
            <a:custGeom>
              <a:avLst/>
              <a:gdLst/>
              <a:ahLst/>
              <a:cxnLst/>
              <a:rect l="l" t="t" r="r" b="b"/>
              <a:pathLst>
                <a:path w="1033145" h="1016635">
                  <a:moveTo>
                    <a:pt x="0" y="1016634"/>
                  </a:moveTo>
                  <a:lnTo>
                    <a:pt x="1033144" y="1016634"/>
                  </a:lnTo>
                  <a:lnTo>
                    <a:pt x="1033144" y="0"/>
                  </a:lnTo>
                  <a:lnTo>
                    <a:pt x="0" y="0"/>
                  </a:lnTo>
                  <a:lnTo>
                    <a:pt x="0" y="1016634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816" dirty="0">
                <a:latin typeface="Arial" panose="020B0604020202020204" pitchFamily="34" charset="0"/>
              </a:endParaRPr>
            </a:p>
          </p:txBody>
        </p:sp>
      </p:grpSp>
      <p:pic>
        <p:nvPicPr>
          <p:cNvPr id="4" name="Picture 3" descr="A purple flower with a black line&#10;&#10;Description automatically generated">
            <a:extLst>
              <a:ext uri="{FF2B5EF4-FFF2-40B4-BE49-F238E27FC236}">
                <a16:creationId xmlns:a16="http://schemas.microsoft.com/office/drawing/2014/main" id="{F7DA79C4-CDF9-8A2B-2E0F-14A2AD3C4E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r="10667" b="24150"/>
          <a:stretch/>
        </p:blipFill>
        <p:spPr>
          <a:xfrm>
            <a:off x="9413875" y="87820"/>
            <a:ext cx="1516262" cy="1635447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20974F7-88DA-BCFF-A200-0D49526E9E8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7EC472A-57F9-4A44-8688-34D2FBDAFF93}" type="datetime1">
              <a:rPr lang="en-US" smtClean="0"/>
              <a:t>8/26/2024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C6FE5F4-C4AE-0D49-88E5-39A71507B2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B4C089-A072-5884-226B-664EB0CE16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B8856B-44B0-FD58-F541-24983BC687C3}"/>
                  </a:ext>
                </a:extLst>
              </p14:cNvPr>
              <p14:cNvContentPartPr/>
              <p14:nvPr/>
            </p14:nvContentPartPr>
            <p14:xfrm>
              <a:off x="1835825" y="1659081"/>
              <a:ext cx="529920" cy="2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B8856B-44B0-FD58-F541-24983BC687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7185" y="1650081"/>
                <a:ext cx="547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5BF833-852A-C4C1-5CFD-BA6FBD688017}"/>
                  </a:ext>
                </a:extLst>
              </p14:cNvPr>
              <p14:cNvContentPartPr/>
              <p14:nvPr/>
            </p14:nvContentPartPr>
            <p14:xfrm>
              <a:off x="9643865" y="3333081"/>
              <a:ext cx="34200" cy="22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5BF833-852A-C4C1-5CFD-BA6FBD6880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34865" y="3324441"/>
                <a:ext cx="518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B42182-69FC-5238-9263-0C2678EECB3D}"/>
                  </a:ext>
                </a:extLst>
              </p14:cNvPr>
              <p14:cNvContentPartPr/>
              <p14:nvPr/>
            </p14:nvContentPartPr>
            <p14:xfrm>
              <a:off x="9761585" y="3325521"/>
              <a:ext cx="35280" cy="230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B42182-69FC-5238-9263-0C2678EECB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52585" y="3316881"/>
                <a:ext cx="5292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78C81-8EFE-E566-3EF1-9675373A2773}"/>
              </a:ext>
            </a:extLst>
          </p:cNvPr>
          <p:cNvGrpSpPr/>
          <p:nvPr/>
        </p:nvGrpSpPr>
        <p:grpSpPr>
          <a:xfrm>
            <a:off x="9001265" y="2050761"/>
            <a:ext cx="575280" cy="407160"/>
            <a:chOff x="9001265" y="2050761"/>
            <a:chExt cx="5752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D8EA54-B7D0-DD84-9ECF-EFDDD2609905}"/>
                    </a:ext>
                  </a:extLst>
                </p14:cNvPr>
                <p14:cNvContentPartPr/>
                <p14:nvPr/>
              </p14:nvContentPartPr>
              <p14:xfrm>
                <a:off x="9094505" y="2401761"/>
                <a:ext cx="253800" cy="56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D8EA54-B7D0-DD84-9ECF-EFDDD26099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85865" y="2393121"/>
                  <a:ext cx="271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8A8C9D-D617-051B-8ADA-EE292E1C2EAD}"/>
                    </a:ext>
                  </a:extLst>
                </p14:cNvPr>
                <p14:cNvContentPartPr/>
                <p14:nvPr/>
              </p14:nvContentPartPr>
              <p14:xfrm>
                <a:off x="9001265" y="2050761"/>
                <a:ext cx="575280" cy="402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8A8C9D-D617-051B-8ADA-EE292E1C2E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92265" y="2041761"/>
                  <a:ext cx="5929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9E5C06-3808-6D1F-C9D6-F4E9DE67B570}"/>
                    </a:ext>
                  </a:extLst>
                </p14:cNvPr>
                <p14:cNvContentPartPr/>
                <p14:nvPr/>
              </p14:nvContentPartPr>
              <p14:xfrm>
                <a:off x="9252545" y="2358561"/>
                <a:ext cx="27360" cy="5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9E5C06-3808-6D1F-C9D6-F4E9DE67B5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43545" y="2349921"/>
                  <a:ext cx="450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D64C6A0-2390-222E-06C7-DC807D2C08CC}"/>
                  </a:ext>
                </a:extLst>
              </p14:cNvPr>
              <p14:cNvContentPartPr/>
              <p14:nvPr/>
            </p14:nvContentPartPr>
            <p14:xfrm>
              <a:off x="9708305" y="2186121"/>
              <a:ext cx="25560" cy="213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D64C6A0-2390-222E-06C7-DC807D2C08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99305" y="2177121"/>
                <a:ext cx="43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CAFCB48-F34B-550C-1615-251F0776FC4A}"/>
                  </a:ext>
                </a:extLst>
              </p14:cNvPr>
              <p14:cNvContentPartPr/>
              <p14:nvPr/>
            </p14:nvContentPartPr>
            <p14:xfrm>
              <a:off x="10079465" y="2170281"/>
              <a:ext cx="52200" cy="205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CAFCB48-F34B-550C-1615-251F0776FC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70465" y="2161641"/>
                <a:ext cx="6984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40B5907-B6F9-D00E-D313-558CC39DCD48}"/>
              </a:ext>
            </a:extLst>
          </p:cNvPr>
          <p:cNvGrpSpPr/>
          <p:nvPr/>
        </p:nvGrpSpPr>
        <p:grpSpPr>
          <a:xfrm>
            <a:off x="10402025" y="2180001"/>
            <a:ext cx="177840" cy="204480"/>
            <a:chOff x="10402025" y="2180001"/>
            <a:chExt cx="17784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956ECC-9C3C-BFB8-BC9A-9FC8533E90A2}"/>
                    </a:ext>
                  </a:extLst>
                </p14:cNvPr>
                <p14:cNvContentPartPr/>
                <p14:nvPr/>
              </p14:nvContentPartPr>
              <p14:xfrm>
                <a:off x="10528025" y="2183961"/>
                <a:ext cx="51840" cy="187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956ECC-9C3C-BFB8-BC9A-9FC8533E90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19385" y="2175321"/>
                  <a:ext cx="69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746F82-29B5-BF1A-56BD-63962FE48B82}"/>
                    </a:ext>
                  </a:extLst>
                </p14:cNvPr>
                <p14:cNvContentPartPr/>
                <p14:nvPr/>
              </p14:nvContentPartPr>
              <p14:xfrm>
                <a:off x="10402025" y="2180001"/>
                <a:ext cx="69480" cy="204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746F82-29B5-BF1A-56BD-63962FE48B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93025" y="2171361"/>
                  <a:ext cx="8712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39993A-1D61-B9D4-169D-B31B14AFB7DA}"/>
              </a:ext>
            </a:extLst>
          </p:cNvPr>
          <p:cNvGrpSpPr/>
          <p:nvPr/>
        </p:nvGrpSpPr>
        <p:grpSpPr>
          <a:xfrm>
            <a:off x="10820345" y="2180001"/>
            <a:ext cx="107640" cy="206640"/>
            <a:chOff x="10820345" y="2180001"/>
            <a:chExt cx="10764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6C0DED-B892-95D2-502D-6AC504A09EFA}"/>
                    </a:ext>
                  </a:extLst>
                </p14:cNvPr>
                <p14:cNvContentPartPr/>
                <p14:nvPr/>
              </p14:nvContentPartPr>
              <p14:xfrm>
                <a:off x="10887665" y="2192241"/>
                <a:ext cx="40320" cy="18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6C0DED-B892-95D2-502D-6AC504A09E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79025" y="2183241"/>
                  <a:ext cx="57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BC91704-303B-5EAA-3D5D-065627B642B1}"/>
                    </a:ext>
                  </a:extLst>
                </p14:cNvPr>
                <p14:cNvContentPartPr/>
                <p14:nvPr/>
              </p14:nvContentPartPr>
              <p14:xfrm>
                <a:off x="10820345" y="2180001"/>
                <a:ext cx="38520" cy="20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BC91704-303B-5EAA-3D5D-065627B642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11705" y="2171001"/>
                  <a:ext cx="5616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697CBB-27F0-E7AA-142A-71DBBA7E5DA9}"/>
                  </a:ext>
                </a:extLst>
              </p14:cNvPr>
              <p14:cNvContentPartPr/>
              <p14:nvPr/>
            </p14:nvContentPartPr>
            <p14:xfrm>
              <a:off x="10311665" y="1340481"/>
              <a:ext cx="72720" cy="36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697CBB-27F0-E7AA-142A-71DBBA7E5D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03025" y="1331481"/>
                <a:ext cx="903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E9CD77-354F-9865-688A-274C4AEBD7FD}"/>
                  </a:ext>
                </a:extLst>
              </p14:cNvPr>
              <p14:cNvContentPartPr/>
              <p14:nvPr/>
            </p14:nvContentPartPr>
            <p14:xfrm>
              <a:off x="9772385" y="1222041"/>
              <a:ext cx="51840" cy="42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E9CD77-354F-9865-688A-274C4AEBD7F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63745" y="1213041"/>
                <a:ext cx="694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38F5E70-3C58-805E-5B86-AF37C1969D92}"/>
              </a:ext>
            </a:extLst>
          </p:cNvPr>
          <p:cNvGrpSpPr/>
          <p:nvPr/>
        </p:nvGrpSpPr>
        <p:grpSpPr>
          <a:xfrm>
            <a:off x="10039505" y="439401"/>
            <a:ext cx="225000" cy="65520"/>
            <a:chOff x="10039505" y="439401"/>
            <a:chExt cx="22500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CC9DF2-5839-6643-9409-48D7FDA3E274}"/>
                    </a:ext>
                  </a:extLst>
                </p14:cNvPr>
                <p14:cNvContentPartPr/>
                <p14:nvPr/>
              </p14:nvContentPartPr>
              <p14:xfrm>
                <a:off x="10039505" y="459921"/>
                <a:ext cx="91080" cy="45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CC9DF2-5839-6643-9409-48D7FDA3E2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30865" y="451281"/>
                  <a:ext cx="108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AE489B9-8AE4-CA3D-BA3C-9045569BFF24}"/>
                    </a:ext>
                  </a:extLst>
                </p14:cNvPr>
                <p14:cNvContentPartPr/>
                <p14:nvPr/>
              </p14:nvContentPartPr>
              <p14:xfrm>
                <a:off x="10201865" y="439401"/>
                <a:ext cx="62640" cy="32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AE489B9-8AE4-CA3D-BA3C-9045569BFF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93225" y="430401"/>
                  <a:ext cx="802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6961E6C-6C36-7A25-7F63-9456C2D095A6}"/>
                  </a:ext>
                </a:extLst>
              </p14:cNvPr>
              <p14:cNvContentPartPr/>
              <p14:nvPr/>
            </p14:nvContentPartPr>
            <p14:xfrm>
              <a:off x="10623425" y="1125921"/>
              <a:ext cx="54720" cy="32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6961E6C-6C36-7A25-7F63-9456C2D095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14785" y="1117281"/>
                <a:ext cx="72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089295-9D08-6670-9102-8ECD86EB2051}"/>
                  </a:ext>
                </a:extLst>
              </p14:cNvPr>
              <p14:cNvContentPartPr/>
              <p14:nvPr/>
            </p14:nvContentPartPr>
            <p14:xfrm>
              <a:off x="10630265" y="1257681"/>
              <a:ext cx="38880" cy="32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089295-9D08-6670-9102-8ECD86EB2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621265" y="1248681"/>
                <a:ext cx="565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C694323-7F01-316B-B4D9-283FF94932BF}"/>
              </a:ext>
            </a:extLst>
          </p:cNvPr>
          <p:cNvGrpSpPr/>
          <p:nvPr/>
        </p:nvGrpSpPr>
        <p:grpSpPr>
          <a:xfrm>
            <a:off x="9113945" y="1094961"/>
            <a:ext cx="738360" cy="656640"/>
            <a:chOff x="9113945" y="1094961"/>
            <a:chExt cx="73836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DBF95EC-69D8-06C8-5D0C-AAC65414845A}"/>
                    </a:ext>
                  </a:extLst>
                </p14:cNvPr>
                <p14:cNvContentPartPr/>
                <p14:nvPr/>
              </p14:nvContentPartPr>
              <p14:xfrm>
                <a:off x="9194225" y="1425081"/>
                <a:ext cx="50400" cy="157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DBF95EC-69D8-06C8-5D0C-AAC65414845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85585" y="1416441"/>
                  <a:ext cx="68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7AFAC5-14DB-BC1C-6D64-F83A998E94E5}"/>
                    </a:ext>
                  </a:extLst>
                </p14:cNvPr>
                <p14:cNvContentPartPr/>
                <p14:nvPr/>
              </p14:nvContentPartPr>
              <p14:xfrm>
                <a:off x="9243905" y="1312401"/>
                <a:ext cx="195840" cy="19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7AFAC5-14DB-BC1C-6D64-F83A998E94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34905" y="1303761"/>
                  <a:ext cx="213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0BBEE9-2681-A570-63EC-B0C256825965}"/>
                    </a:ext>
                  </a:extLst>
                </p14:cNvPr>
                <p14:cNvContentPartPr/>
                <p14:nvPr/>
              </p14:nvContentPartPr>
              <p14:xfrm>
                <a:off x="9113945" y="1094961"/>
                <a:ext cx="738360" cy="65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0BBEE9-2681-A570-63EC-B0C2568259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05305" y="1086321"/>
                  <a:ext cx="756000" cy="67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186D33-6667-D61B-04FD-71FAF07F2163}"/>
              </a:ext>
            </a:extLst>
          </p:cNvPr>
          <p:cNvGrpSpPr/>
          <p:nvPr/>
        </p:nvGrpSpPr>
        <p:grpSpPr>
          <a:xfrm>
            <a:off x="10089185" y="1434801"/>
            <a:ext cx="572040" cy="473760"/>
            <a:chOff x="10089185" y="1434801"/>
            <a:chExt cx="57204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39BD28-E5CA-B743-3B4D-2A0C46349B6B}"/>
                    </a:ext>
                  </a:extLst>
                </p14:cNvPr>
                <p14:cNvContentPartPr/>
                <p14:nvPr/>
              </p14:nvContentPartPr>
              <p14:xfrm>
                <a:off x="10314185" y="1664481"/>
                <a:ext cx="32760" cy="136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39BD28-E5CA-B743-3B4D-2A0C46349B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05185" y="1655481"/>
                  <a:ext cx="50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0C2B79-E703-7CAD-FEBA-C55914DA9364}"/>
                    </a:ext>
                  </a:extLst>
                </p14:cNvPr>
                <p14:cNvContentPartPr/>
                <p14:nvPr/>
              </p14:nvContentPartPr>
              <p14:xfrm>
                <a:off x="10326425" y="1586721"/>
                <a:ext cx="169200" cy="179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0C2B79-E703-7CAD-FEBA-C55914DA93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17785" y="1578081"/>
                  <a:ext cx="186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DB2127C-62C6-8A47-45AF-0BBA2D645475}"/>
                    </a:ext>
                  </a:extLst>
                </p14:cNvPr>
                <p14:cNvContentPartPr/>
                <p14:nvPr/>
              </p14:nvContentPartPr>
              <p14:xfrm>
                <a:off x="10089185" y="1434801"/>
                <a:ext cx="572040" cy="47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DB2127C-62C6-8A47-45AF-0BBA2D6454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80545" y="1425801"/>
                  <a:ext cx="589680" cy="49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E1E056-9743-B7A3-0701-B664ADEE8049}"/>
                  </a:ext>
                </a:extLst>
              </p14:cNvPr>
              <p14:cNvContentPartPr/>
              <p14:nvPr/>
            </p14:nvContentPartPr>
            <p14:xfrm>
              <a:off x="6727865" y="4773801"/>
              <a:ext cx="194040" cy="253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E1E056-9743-B7A3-0701-B664ADEE804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19225" y="4765161"/>
                <a:ext cx="2116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68DD5D-C3E1-8CCA-151A-E3BDAE535806}"/>
                  </a:ext>
                </a:extLst>
              </p14:cNvPr>
              <p14:cNvContentPartPr/>
              <p14:nvPr/>
            </p14:nvContentPartPr>
            <p14:xfrm>
              <a:off x="6317105" y="5220201"/>
              <a:ext cx="315000" cy="352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68DD5D-C3E1-8CCA-151A-E3BDAE53580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08465" y="5211201"/>
                <a:ext cx="332640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A688DA71-F26E-A326-9D02-3EC55478EF29}"/>
              </a:ext>
            </a:extLst>
          </p:cNvPr>
          <p:cNvGrpSpPr/>
          <p:nvPr/>
        </p:nvGrpSpPr>
        <p:grpSpPr>
          <a:xfrm>
            <a:off x="6007505" y="5810241"/>
            <a:ext cx="237960" cy="231480"/>
            <a:chOff x="6007505" y="5810241"/>
            <a:chExt cx="2379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6CFFC56-F89E-1998-0C04-FA0FBC8B1588}"/>
                    </a:ext>
                  </a:extLst>
                </p14:cNvPr>
                <p14:cNvContentPartPr/>
                <p14:nvPr/>
              </p14:nvContentPartPr>
              <p14:xfrm>
                <a:off x="6007505" y="5845161"/>
                <a:ext cx="55800" cy="19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6CFFC56-F89E-1998-0C04-FA0FBC8B15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98505" y="5836521"/>
                  <a:ext cx="73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F3D0B1C-E174-A833-D2F3-A7D62F8CA280}"/>
                    </a:ext>
                  </a:extLst>
                </p14:cNvPr>
                <p14:cNvContentPartPr/>
                <p14:nvPr/>
              </p14:nvContentPartPr>
              <p14:xfrm>
                <a:off x="6035225" y="5810241"/>
                <a:ext cx="210240" cy="167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F3D0B1C-E174-A833-D2F3-A7D62F8CA2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26585" y="5801241"/>
                  <a:ext cx="22788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1E73D76-DDA9-4541-083B-C8176EE59C5D}"/>
                  </a:ext>
                </a:extLst>
              </p14:cNvPr>
              <p14:cNvContentPartPr/>
              <p14:nvPr/>
            </p14:nvContentPartPr>
            <p14:xfrm>
              <a:off x="7179665" y="5120481"/>
              <a:ext cx="253440" cy="19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1E73D76-DDA9-4541-083B-C8176EE59C5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171025" y="5111481"/>
                <a:ext cx="27108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E4A94068-9357-C2EF-BDCB-0561F003EA6A}"/>
              </a:ext>
            </a:extLst>
          </p:cNvPr>
          <p:cNvGrpSpPr/>
          <p:nvPr/>
        </p:nvGrpSpPr>
        <p:grpSpPr>
          <a:xfrm>
            <a:off x="7573865" y="5590641"/>
            <a:ext cx="353160" cy="219960"/>
            <a:chOff x="7573865" y="5590641"/>
            <a:chExt cx="35316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F8B3BC-7C59-F3EB-E52B-CD5AED223173}"/>
                    </a:ext>
                  </a:extLst>
                </p14:cNvPr>
                <p14:cNvContentPartPr/>
                <p14:nvPr/>
              </p14:nvContentPartPr>
              <p14:xfrm>
                <a:off x="7573865" y="5601801"/>
                <a:ext cx="127080" cy="208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F8B3BC-7C59-F3EB-E52B-CD5AED2231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65225" y="5592801"/>
                  <a:ext cx="144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6E5D05-14C6-2818-F3CC-CDF442240BE1}"/>
                    </a:ext>
                  </a:extLst>
                </p14:cNvPr>
                <p14:cNvContentPartPr/>
                <p14:nvPr/>
              </p14:nvContentPartPr>
              <p14:xfrm>
                <a:off x="7700585" y="5718081"/>
                <a:ext cx="105120" cy="36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6E5D05-14C6-2818-F3CC-CDF442240B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91945" y="5709081"/>
                  <a:ext cx="122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89527E-30F5-59B0-23A6-5E72D6ADC3E6}"/>
                    </a:ext>
                  </a:extLst>
                </p14:cNvPr>
                <p14:cNvContentPartPr/>
                <p14:nvPr/>
              </p14:nvContentPartPr>
              <p14:xfrm>
                <a:off x="7802105" y="5590641"/>
                <a:ext cx="124920" cy="18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89527E-30F5-59B0-23A6-5E72D6ADC3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93105" y="5581641"/>
                  <a:ext cx="1425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C554263-A657-4F4B-ADD2-F94E2601EC0E}"/>
              </a:ext>
            </a:extLst>
          </p:cNvPr>
          <p:cNvGrpSpPr/>
          <p:nvPr/>
        </p:nvGrpSpPr>
        <p:grpSpPr>
          <a:xfrm>
            <a:off x="7056185" y="4483641"/>
            <a:ext cx="357840" cy="381240"/>
            <a:chOff x="7056185" y="4483641"/>
            <a:chExt cx="3578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76ADDDA-79B2-26DE-FDB8-CB35CE6F54B8}"/>
                    </a:ext>
                  </a:extLst>
                </p14:cNvPr>
                <p14:cNvContentPartPr/>
                <p14:nvPr/>
              </p14:nvContentPartPr>
              <p14:xfrm>
                <a:off x="7056185" y="4607481"/>
                <a:ext cx="119880" cy="257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76ADDDA-79B2-26DE-FDB8-CB35CE6F54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47545" y="4598841"/>
                  <a:ext cx="137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E14CB89-4A9B-7255-616C-CF55A9235065}"/>
                    </a:ext>
                  </a:extLst>
                </p14:cNvPr>
                <p14:cNvContentPartPr/>
                <p14:nvPr/>
              </p14:nvContentPartPr>
              <p14:xfrm>
                <a:off x="7305305" y="4483641"/>
                <a:ext cx="108720" cy="48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E14CB89-4A9B-7255-616C-CF55A92350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96665" y="4475001"/>
                  <a:ext cx="1263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95891D3-7E7A-1765-4E93-CBC9A36497D6}"/>
              </a:ext>
            </a:extLst>
          </p:cNvPr>
          <p:cNvGrpSpPr/>
          <p:nvPr/>
        </p:nvGrpSpPr>
        <p:grpSpPr>
          <a:xfrm>
            <a:off x="7906145" y="5100321"/>
            <a:ext cx="321120" cy="342720"/>
            <a:chOff x="7906145" y="5100321"/>
            <a:chExt cx="32112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F6E3F44-E37B-822A-A4E6-8CFB99FDEC80}"/>
                    </a:ext>
                  </a:extLst>
                </p14:cNvPr>
                <p14:cNvContentPartPr/>
                <p14:nvPr/>
              </p14:nvContentPartPr>
              <p14:xfrm>
                <a:off x="7906145" y="5206881"/>
                <a:ext cx="124560" cy="236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F6E3F44-E37B-822A-A4E6-8CFB99FDEC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97145" y="5197881"/>
                  <a:ext cx="142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BA8D591-C746-D88C-28FD-6EC26C9C0D7B}"/>
                    </a:ext>
                  </a:extLst>
                </p14:cNvPr>
                <p14:cNvContentPartPr/>
                <p14:nvPr/>
              </p14:nvContentPartPr>
              <p14:xfrm>
                <a:off x="8136905" y="5119401"/>
                <a:ext cx="90360" cy="7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BA8D591-C746-D88C-28FD-6EC26C9C0D7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27905" y="5110401"/>
                  <a:ext cx="108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F3DB7DD-CEE7-A2DC-EBA9-45CD8CDF4BEA}"/>
                    </a:ext>
                  </a:extLst>
                </p14:cNvPr>
                <p14:cNvContentPartPr/>
                <p14:nvPr/>
              </p14:nvContentPartPr>
              <p14:xfrm>
                <a:off x="8164625" y="5100321"/>
                <a:ext cx="55080" cy="142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F3DB7DD-CEE7-A2DC-EBA9-45CD8CDF4B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55625" y="5091321"/>
                  <a:ext cx="7272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7E864A1-74BE-4A2B-7807-AAE6B2F4E700}"/>
                  </a:ext>
                </a:extLst>
              </p14:cNvPr>
              <p14:cNvContentPartPr/>
              <p14:nvPr/>
            </p14:nvContentPartPr>
            <p14:xfrm>
              <a:off x="8512025" y="6806361"/>
              <a:ext cx="73080" cy="18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7E864A1-74BE-4A2B-7807-AAE6B2F4E70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503025" y="6797721"/>
                <a:ext cx="90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486C863-CE1B-1117-61C6-C3756D5C5348}"/>
                  </a:ext>
                </a:extLst>
              </p14:cNvPr>
              <p14:cNvContentPartPr/>
              <p14:nvPr/>
            </p14:nvContentPartPr>
            <p14:xfrm>
              <a:off x="8705705" y="7161321"/>
              <a:ext cx="229680" cy="224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486C863-CE1B-1117-61C6-C3756D5C534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696705" y="7152321"/>
                <a:ext cx="24732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9A33AA17-83F3-DA8C-EC73-4551BF5A9287}"/>
              </a:ext>
            </a:extLst>
          </p:cNvPr>
          <p:cNvGrpSpPr/>
          <p:nvPr/>
        </p:nvGrpSpPr>
        <p:grpSpPr>
          <a:xfrm>
            <a:off x="7959425" y="5928681"/>
            <a:ext cx="1283040" cy="641880"/>
            <a:chOff x="7959425" y="5928681"/>
            <a:chExt cx="1283040" cy="6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43669D6-A620-FE7D-1B9B-9BD41B46D190}"/>
                    </a:ext>
                  </a:extLst>
                </p14:cNvPr>
                <p14:cNvContentPartPr/>
                <p14:nvPr/>
              </p14:nvContentPartPr>
              <p14:xfrm>
                <a:off x="8327705" y="6397401"/>
                <a:ext cx="167040" cy="173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43669D6-A620-FE7D-1B9B-9BD41B46D19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18705" y="6388401"/>
                  <a:ext cx="184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9F8CAF1-703E-A876-1C2B-D128A203586A}"/>
                    </a:ext>
                  </a:extLst>
                </p14:cNvPr>
                <p14:cNvContentPartPr/>
                <p14:nvPr/>
              </p14:nvContentPartPr>
              <p14:xfrm>
                <a:off x="8661065" y="6331521"/>
                <a:ext cx="277560" cy="10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9F8CAF1-703E-A876-1C2B-D128A20358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52425" y="6322881"/>
                  <a:ext cx="295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6B69048-CB47-9BCC-B076-FDF73ACDB37D}"/>
                    </a:ext>
                  </a:extLst>
                </p14:cNvPr>
                <p14:cNvContentPartPr/>
                <p14:nvPr/>
              </p14:nvContentPartPr>
              <p14:xfrm>
                <a:off x="9026105" y="6154761"/>
                <a:ext cx="78840" cy="205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6B69048-CB47-9BCC-B076-FDF73ACDB3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17105" y="6145761"/>
                  <a:ext cx="96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59AF07D-8090-AC9A-C4F2-277957B78293}"/>
                    </a:ext>
                  </a:extLst>
                </p14:cNvPr>
                <p14:cNvContentPartPr/>
                <p14:nvPr/>
              </p14:nvContentPartPr>
              <p14:xfrm>
                <a:off x="9079025" y="6120201"/>
                <a:ext cx="163440" cy="17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59AF07D-8090-AC9A-C4F2-277957B782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70025" y="6111561"/>
                  <a:ext cx="181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4F14ABA-654F-E38F-03EC-7F33AC8C804E}"/>
                    </a:ext>
                  </a:extLst>
                </p14:cNvPr>
                <p14:cNvContentPartPr/>
                <p14:nvPr/>
              </p14:nvContentPartPr>
              <p14:xfrm>
                <a:off x="7959425" y="5928681"/>
                <a:ext cx="61920" cy="12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4F14ABA-654F-E38F-03EC-7F33AC8C804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50425" y="5920041"/>
                  <a:ext cx="79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3A96C5-2284-25F4-DD13-AA810AD2F3A4}"/>
                    </a:ext>
                  </a:extLst>
                </p14:cNvPr>
                <p14:cNvContentPartPr/>
                <p14:nvPr/>
              </p14:nvContentPartPr>
              <p14:xfrm>
                <a:off x="8050865" y="6002121"/>
                <a:ext cx="126000" cy="9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3A96C5-2284-25F4-DD13-AA810AD2F3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42225" y="5993121"/>
                  <a:ext cx="143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954AFB0-86DF-FDBD-983F-09046FC680F7}"/>
                    </a:ext>
                  </a:extLst>
                </p14:cNvPr>
                <p14:cNvContentPartPr/>
                <p14:nvPr/>
              </p14:nvContentPartPr>
              <p14:xfrm>
                <a:off x="8207105" y="6154761"/>
                <a:ext cx="60840" cy="61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954AFB0-86DF-FDBD-983F-09046FC680F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98465" y="6145761"/>
                  <a:ext cx="78480" cy="79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512380" y="58840"/>
            <a:ext cx="4457700" cy="419100"/>
          </a:xfrm>
          <a:prstGeom prst="rect">
            <a:avLst/>
          </a:prstGeom>
        </p:spPr>
        <p:txBody>
          <a:bodyPr vert="horz" wrap="square" lIns="0" tIns="7048" rIns="0" bIns="0" rtlCol="0" anchor="ctr">
            <a:spAutoFit/>
          </a:bodyPr>
          <a:lstStyle/>
          <a:p>
            <a:pPr marL="12815" marR="5126">
              <a:lnSpc>
                <a:spcPct val="102099"/>
              </a:lnSpc>
              <a:spcBef>
                <a:spcPts val="56"/>
              </a:spcBef>
            </a:pPr>
            <a:r>
              <a:rPr sz="2800" spc="-5" dirty="0"/>
              <a:t>Acid-Base Chemistry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514" y="353481"/>
            <a:ext cx="11046670" cy="1180770"/>
          </a:xfrm>
          <a:prstGeom prst="rect">
            <a:avLst/>
          </a:prstGeom>
        </p:spPr>
        <p:txBody>
          <a:bodyPr vert="horz" wrap="square" lIns="0" tIns="28192" rIns="0" bIns="0" rtlCol="0">
            <a:spAutoFit/>
          </a:bodyPr>
          <a:lstStyle/>
          <a:p>
            <a:pPr marL="25630" defTabSz="922675">
              <a:spcBef>
                <a:spcPts val="221"/>
              </a:spcBef>
              <a:tabLst>
                <a:tab pos="255657" algn="l"/>
                <a:tab pos="256298" algn="l"/>
              </a:tabLst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Learning</a:t>
            </a:r>
            <a:r>
              <a:rPr lang="en-US" sz="1800" b="1" spc="-15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 panose="020B0604020202020204" pitchFamily="34" charset="0"/>
              </a:rPr>
              <a:t>Goals: </a:t>
            </a:r>
          </a:p>
          <a:p>
            <a:pPr marL="256298" indent="-230668" defTabSz="922675">
              <a:spcBef>
                <a:spcPts val="221"/>
              </a:spcBef>
              <a:buFont typeface="Symbol"/>
              <a:buChar char=""/>
              <a:tabLst>
                <a:tab pos="255657" algn="l"/>
                <a:tab pos="256298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acid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based on pK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sz="1800" spc="-12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298" marR="17941" indent="-230668" defTabSz="922675">
              <a:lnSpc>
                <a:spcPct val="101899"/>
              </a:lnSpc>
              <a:spcBef>
                <a:spcPts val="80"/>
              </a:spcBef>
              <a:buFont typeface="Symbol"/>
              <a:buChar char=""/>
              <a:tabLst>
                <a:tab pos="255657" algn="l"/>
                <a:tab pos="256298" algn="l"/>
              </a:tabLst>
            </a:pP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protonation state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of the solution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 of the  acid.</a:t>
            </a:r>
            <a:endParaRPr lang="en-US" sz="18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298" marR="17941" indent="-230668" defTabSz="922675">
              <a:lnSpc>
                <a:spcPct val="101899"/>
              </a:lnSpc>
              <a:spcBef>
                <a:spcPts val="80"/>
              </a:spcBef>
              <a:buFont typeface="Symbol"/>
              <a:buChar char=""/>
              <a:tabLst>
                <a:tab pos="255657" algn="l"/>
                <a:tab pos="256298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effect of chemical structure on </a:t>
            </a:r>
            <a:r>
              <a:rPr lang="en-US"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1800" spc="-5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of acids in biochemical molecules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74186" y="2012779"/>
            <a:ext cx="2116546" cy="843937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sz="1800" spc="-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sensitive to</a:t>
            </a:r>
            <a:r>
              <a:rPr lang="en-US"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603" y="2057709"/>
            <a:ext cx="4027843" cy="525901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marR="5126" defTabSz="922675">
              <a:lnSpc>
                <a:spcPts val="1978"/>
              </a:lnSpc>
              <a:spcBef>
                <a:spcPts val="61"/>
              </a:spcBef>
            </a:pPr>
            <a:r>
              <a:rPr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interactions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sensitive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7296" y="4178910"/>
            <a:ext cx="6268833" cy="272907"/>
          </a:xfrm>
          <a:prstGeom prst="rect">
            <a:avLst/>
          </a:prstGeom>
        </p:spPr>
        <p:txBody>
          <a:bodyPr vert="horz" wrap="square" lIns="0" tIns="8330" rIns="0" bIns="0" rtlCol="0">
            <a:spAutoFit/>
          </a:bodyPr>
          <a:lstStyle/>
          <a:p>
            <a:pPr marL="12815" marR="5126" defTabSz="922675">
              <a:lnSpc>
                <a:spcPct val="101899"/>
              </a:lnSpc>
              <a:spcBef>
                <a:spcPts val="65"/>
              </a:spcBef>
              <a:tabLst>
                <a:tab pos="4650537" algn="l"/>
              </a:tabLst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en-US" sz="1800" spc="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ionized</a:t>
            </a:r>
            <a:r>
              <a:rPr lang="en-US" sz="1800" spc="-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371" y="4685186"/>
            <a:ext cx="3294321" cy="1862164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38446" defTabSz="922675">
              <a:spcBef>
                <a:spcPts val="101"/>
              </a:spcBef>
            </a:pP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Properties </a:t>
            </a:r>
            <a:r>
              <a:rPr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8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Water: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46" marR="30755" defTabSz="922675">
              <a:lnSpc>
                <a:spcPts val="1978"/>
              </a:lnSpc>
              <a:spcBef>
                <a:spcPts val="65"/>
              </a:spcBef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on one of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 pair  orbitals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hydronium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800" spc="-7" baseline="-793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it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to become  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hydroxide ion</a:t>
            </a:r>
            <a:r>
              <a:rPr sz="18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</a:t>
            </a:r>
            <a:r>
              <a:rPr sz="1800" spc="-7" baseline="264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5774" y="4662496"/>
            <a:ext cx="4059795" cy="145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22675"/>
            <a:endParaRPr sz="1816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19A35-4900-4076-8DB8-EA8FB3F5D285}"/>
              </a:ext>
            </a:extLst>
          </p:cNvPr>
          <p:cNvGrpSpPr/>
          <p:nvPr/>
        </p:nvGrpSpPr>
        <p:grpSpPr>
          <a:xfrm>
            <a:off x="1146502" y="2956456"/>
            <a:ext cx="2100794" cy="1043584"/>
            <a:chOff x="1034509" y="3530882"/>
            <a:chExt cx="2081940" cy="1034218"/>
          </a:xfrm>
        </p:grpSpPr>
        <p:sp>
          <p:nvSpPr>
            <p:cNvPr id="24" name="object 24"/>
            <p:cNvSpPr txBox="1"/>
            <p:nvPr/>
          </p:nvSpPr>
          <p:spPr>
            <a:xfrm>
              <a:off x="1793094" y="3677668"/>
              <a:ext cx="80892" cy="202614"/>
            </a:xfrm>
            <a:prstGeom prst="rect">
              <a:avLst/>
            </a:prstGeom>
          </p:spPr>
          <p:txBody>
            <a:bodyPr vert="horz" wrap="square" lIns="0" tIns="14736" rIns="0" bIns="0" rtlCol="0">
              <a:spAutoFit/>
            </a:bodyPr>
            <a:lstStyle/>
            <a:p>
              <a:pPr marL="12815" defTabSz="922675">
                <a:spcBef>
                  <a:spcPts val="115"/>
                </a:spcBef>
              </a:pPr>
              <a:r>
                <a:rPr sz="1211" b="1" spc="5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endParaRPr sz="1211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2264958" y="3735758"/>
              <a:ext cx="122000" cy="202614"/>
            </a:xfrm>
            <a:prstGeom prst="rect">
              <a:avLst/>
            </a:prstGeom>
          </p:spPr>
          <p:txBody>
            <a:bodyPr vert="horz" wrap="square" lIns="0" tIns="14736" rIns="0" bIns="0" rtlCol="0">
              <a:spAutoFit/>
            </a:bodyPr>
            <a:lstStyle/>
            <a:p>
              <a:pPr marL="12815" defTabSz="922675">
                <a:spcBef>
                  <a:spcPts val="115"/>
                </a:spcBef>
              </a:pPr>
              <a:r>
                <a:rPr sz="1211" b="1" spc="10" dirty="0">
                  <a:solidFill>
                    <a:prstClr val="black"/>
                  </a:solidFill>
                  <a:latin typeface="Arial"/>
                  <a:cs typeface="Arial"/>
                </a:rPr>
                <a:t>+</a:t>
              </a:r>
              <a:endParaRPr sz="1211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034509" y="3530882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59" h="278129">
                  <a:moveTo>
                    <a:pt x="250613" y="228122"/>
                  </a:moveTo>
                  <a:lnTo>
                    <a:pt x="28666" y="228122"/>
                  </a:lnTo>
                  <a:lnTo>
                    <a:pt x="52697" y="231895"/>
                  </a:lnTo>
                  <a:lnTo>
                    <a:pt x="58443" y="233055"/>
                  </a:lnTo>
                  <a:lnTo>
                    <a:pt x="100514" y="244959"/>
                  </a:lnTo>
                  <a:lnTo>
                    <a:pt x="108131" y="247741"/>
                  </a:lnTo>
                  <a:lnTo>
                    <a:pt x="115863" y="250380"/>
                  </a:lnTo>
                  <a:lnTo>
                    <a:pt x="131660" y="255592"/>
                  </a:lnTo>
                  <a:lnTo>
                    <a:pt x="138510" y="257779"/>
                  </a:lnTo>
                  <a:lnTo>
                    <a:pt x="155716" y="263070"/>
                  </a:lnTo>
                  <a:lnTo>
                    <a:pt x="164115" y="265458"/>
                  </a:lnTo>
                  <a:lnTo>
                    <a:pt x="182925" y="271017"/>
                  </a:lnTo>
                  <a:lnTo>
                    <a:pt x="182813" y="271529"/>
                  </a:lnTo>
                  <a:lnTo>
                    <a:pt x="203407" y="276953"/>
                  </a:lnTo>
                  <a:lnTo>
                    <a:pt x="200261" y="277405"/>
                  </a:lnTo>
                  <a:lnTo>
                    <a:pt x="218570" y="277865"/>
                  </a:lnTo>
                  <a:lnTo>
                    <a:pt x="219885" y="277806"/>
                  </a:lnTo>
                  <a:lnTo>
                    <a:pt x="234995" y="272382"/>
                  </a:lnTo>
                  <a:lnTo>
                    <a:pt x="232932" y="272211"/>
                  </a:lnTo>
                  <a:lnTo>
                    <a:pt x="242542" y="262660"/>
                  </a:lnTo>
                  <a:lnTo>
                    <a:pt x="248527" y="251337"/>
                  </a:lnTo>
                  <a:lnTo>
                    <a:pt x="250946" y="237758"/>
                  </a:lnTo>
                  <a:lnTo>
                    <a:pt x="250613" y="237758"/>
                  </a:lnTo>
                  <a:lnTo>
                    <a:pt x="250613" y="228122"/>
                  </a:lnTo>
                  <a:close/>
                </a:path>
                <a:path w="251459" h="278129">
                  <a:moveTo>
                    <a:pt x="242615" y="262660"/>
                  </a:moveTo>
                  <a:lnTo>
                    <a:pt x="242258" y="263342"/>
                  </a:lnTo>
                  <a:lnTo>
                    <a:pt x="242615" y="262660"/>
                  </a:lnTo>
                  <a:close/>
                </a:path>
                <a:path w="251459" h="278129">
                  <a:moveTo>
                    <a:pt x="248671" y="251062"/>
                  </a:moveTo>
                  <a:lnTo>
                    <a:pt x="248527" y="251337"/>
                  </a:lnTo>
                  <a:lnTo>
                    <a:pt x="248378" y="252171"/>
                  </a:lnTo>
                  <a:lnTo>
                    <a:pt x="248671" y="251062"/>
                  </a:lnTo>
                  <a:close/>
                </a:path>
                <a:path w="251459" h="278129">
                  <a:moveTo>
                    <a:pt x="251129" y="236735"/>
                  </a:moveTo>
                  <a:lnTo>
                    <a:pt x="250613" y="237758"/>
                  </a:lnTo>
                  <a:lnTo>
                    <a:pt x="250946" y="237758"/>
                  </a:lnTo>
                  <a:lnTo>
                    <a:pt x="251129" y="236735"/>
                  </a:lnTo>
                  <a:close/>
                </a:path>
                <a:path w="251459" h="278129">
                  <a:moveTo>
                    <a:pt x="0" y="225819"/>
                  </a:moveTo>
                  <a:lnTo>
                    <a:pt x="2174" y="230254"/>
                  </a:lnTo>
                  <a:lnTo>
                    <a:pt x="1989" y="226709"/>
                  </a:lnTo>
                  <a:lnTo>
                    <a:pt x="0" y="225819"/>
                  </a:lnTo>
                  <a:close/>
                </a:path>
                <a:path w="251459" h="278129">
                  <a:moveTo>
                    <a:pt x="18767" y="2984"/>
                  </a:moveTo>
                  <a:lnTo>
                    <a:pt x="10299" y="3411"/>
                  </a:lnTo>
                  <a:lnTo>
                    <a:pt x="3583" y="3817"/>
                  </a:lnTo>
                  <a:lnTo>
                    <a:pt x="286" y="13644"/>
                  </a:lnTo>
                  <a:lnTo>
                    <a:pt x="1945" y="16032"/>
                  </a:lnTo>
                  <a:lnTo>
                    <a:pt x="1753" y="27289"/>
                  </a:lnTo>
                  <a:lnTo>
                    <a:pt x="1682" y="114956"/>
                  </a:lnTo>
                  <a:lnTo>
                    <a:pt x="1791" y="127008"/>
                  </a:lnTo>
                  <a:lnTo>
                    <a:pt x="1947" y="137987"/>
                  </a:lnTo>
                  <a:lnTo>
                    <a:pt x="2443" y="152785"/>
                  </a:lnTo>
                  <a:lnTo>
                    <a:pt x="2473" y="175065"/>
                  </a:lnTo>
                  <a:lnTo>
                    <a:pt x="2231" y="180834"/>
                  </a:lnTo>
                  <a:lnTo>
                    <a:pt x="1947" y="185837"/>
                  </a:lnTo>
                  <a:lnTo>
                    <a:pt x="1716" y="194181"/>
                  </a:lnTo>
                  <a:lnTo>
                    <a:pt x="1612" y="200683"/>
                  </a:lnTo>
                  <a:lnTo>
                    <a:pt x="1491" y="215599"/>
                  </a:lnTo>
                  <a:lnTo>
                    <a:pt x="1716" y="221470"/>
                  </a:lnTo>
                  <a:lnTo>
                    <a:pt x="1989" y="226709"/>
                  </a:lnTo>
                  <a:lnTo>
                    <a:pt x="3432" y="227354"/>
                  </a:lnTo>
                  <a:lnTo>
                    <a:pt x="6866" y="228975"/>
                  </a:lnTo>
                  <a:lnTo>
                    <a:pt x="9326" y="227184"/>
                  </a:lnTo>
                  <a:lnTo>
                    <a:pt x="250613" y="227184"/>
                  </a:lnTo>
                  <a:lnTo>
                    <a:pt x="250613" y="218741"/>
                  </a:lnTo>
                  <a:lnTo>
                    <a:pt x="250897" y="218656"/>
                  </a:lnTo>
                  <a:lnTo>
                    <a:pt x="249754" y="208678"/>
                  </a:lnTo>
                  <a:lnTo>
                    <a:pt x="249218" y="203433"/>
                  </a:lnTo>
                  <a:lnTo>
                    <a:pt x="236878" y="161860"/>
                  </a:lnTo>
                  <a:lnTo>
                    <a:pt x="223151" y="133718"/>
                  </a:lnTo>
                  <a:lnTo>
                    <a:pt x="219503" y="127008"/>
                  </a:lnTo>
                  <a:lnTo>
                    <a:pt x="199916" y="101836"/>
                  </a:lnTo>
                  <a:lnTo>
                    <a:pt x="193110" y="94574"/>
                  </a:lnTo>
                  <a:lnTo>
                    <a:pt x="185956" y="86422"/>
                  </a:lnTo>
                  <a:lnTo>
                    <a:pt x="180839" y="80333"/>
                  </a:lnTo>
                  <a:lnTo>
                    <a:pt x="174992" y="74115"/>
                  </a:lnTo>
                  <a:lnTo>
                    <a:pt x="142921" y="48598"/>
                  </a:lnTo>
                  <a:lnTo>
                    <a:pt x="111318" y="31126"/>
                  </a:lnTo>
                  <a:lnTo>
                    <a:pt x="102988" y="27289"/>
                  </a:lnTo>
                  <a:lnTo>
                    <a:pt x="94930" y="23447"/>
                  </a:lnTo>
                  <a:lnTo>
                    <a:pt x="90205" y="21309"/>
                  </a:lnTo>
                  <a:lnTo>
                    <a:pt x="79814" y="17055"/>
                  </a:lnTo>
                  <a:lnTo>
                    <a:pt x="74071" y="14538"/>
                  </a:lnTo>
                  <a:lnTo>
                    <a:pt x="20598" y="3325"/>
                  </a:lnTo>
                  <a:lnTo>
                    <a:pt x="18767" y="2984"/>
                  </a:lnTo>
                  <a:close/>
                </a:path>
                <a:path w="251459" h="278129">
                  <a:moveTo>
                    <a:pt x="16307" y="227525"/>
                  </a:moveTo>
                  <a:lnTo>
                    <a:pt x="30039" y="228889"/>
                  </a:lnTo>
                  <a:lnTo>
                    <a:pt x="28666" y="228122"/>
                  </a:lnTo>
                  <a:lnTo>
                    <a:pt x="250613" y="228122"/>
                  </a:lnTo>
                  <a:lnTo>
                    <a:pt x="250613" y="227610"/>
                  </a:lnTo>
                  <a:lnTo>
                    <a:pt x="19854" y="227610"/>
                  </a:lnTo>
                  <a:lnTo>
                    <a:pt x="16307" y="227525"/>
                  </a:lnTo>
                  <a:close/>
                </a:path>
                <a:path w="251459" h="278129">
                  <a:moveTo>
                    <a:pt x="250613" y="227184"/>
                  </a:moveTo>
                  <a:lnTo>
                    <a:pt x="9326" y="227184"/>
                  </a:lnTo>
                  <a:lnTo>
                    <a:pt x="14590" y="227354"/>
                  </a:lnTo>
                  <a:lnTo>
                    <a:pt x="19854" y="227610"/>
                  </a:lnTo>
                  <a:lnTo>
                    <a:pt x="250613" y="227610"/>
                  </a:lnTo>
                  <a:lnTo>
                    <a:pt x="250613" y="227184"/>
                  </a:lnTo>
                  <a:close/>
                </a:path>
                <a:path w="251459" h="278129">
                  <a:moveTo>
                    <a:pt x="4864" y="0"/>
                  </a:moveTo>
                  <a:lnTo>
                    <a:pt x="1831" y="3922"/>
                  </a:lnTo>
                  <a:lnTo>
                    <a:pt x="3583" y="3817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34509" y="3530882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59" h="278129">
                  <a:moveTo>
                    <a:pt x="10299" y="3411"/>
                  </a:moveTo>
                  <a:lnTo>
                    <a:pt x="18767" y="2984"/>
                  </a:lnTo>
                  <a:lnTo>
                    <a:pt x="20598" y="3325"/>
                  </a:lnTo>
                  <a:lnTo>
                    <a:pt x="34330" y="5116"/>
                  </a:lnTo>
                  <a:lnTo>
                    <a:pt x="74071" y="14538"/>
                  </a:lnTo>
                  <a:lnTo>
                    <a:pt x="79814" y="17055"/>
                  </a:lnTo>
                  <a:lnTo>
                    <a:pt x="86079" y="19602"/>
                  </a:lnTo>
                  <a:lnTo>
                    <a:pt x="90205" y="21309"/>
                  </a:lnTo>
                  <a:lnTo>
                    <a:pt x="94929" y="23447"/>
                  </a:lnTo>
                  <a:lnTo>
                    <a:pt x="102988" y="27289"/>
                  </a:lnTo>
                  <a:lnTo>
                    <a:pt x="111318" y="31126"/>
                  </a:lnTo>
                  <a:lnTo>
                    <a:pt x="149596" y="52766"/>
                  </a:lnTo>
                  <a:lnTo>
                    <a:pt x="180839" y="80333"/>
                  </a:lnTo>
                  <a:lnTo>
                    <a:pt x="185956" y="86422"/>
                  </a:lnTo>
                  <a:lnTo>
                    <a:pt x="193110" y="94574"/>
                  </a:lnTo>
                  <a:lnTo>
                    <a:pt x="199916" y="101836"/>
                  </a:lnTo>
                  <a:lnTo>
                    <a:pt x="203666" y="105789"/>
                  </a:lnTo>
                  <a:lnTo>
                    <a:pt x="206644" y="109229"/>
                  </a:lnTo>
                  <a:lnTo>
                    <a:pt x="223151" y="133718"/>
                  </a:lnTo>
                  <a:lnTo>
                    <a:pt x="227320" y="141257"/>
                  </a:lnTo>
                  <a:lnTo>
                    <a:pt x="242629" y="177338"/>
                  </a:lnTo>
                  <a:lnTo>
                    <a:pt x="246324" y="190769"/>
                  </a:lnTo>
                  <a:lnTo>
                    <a:pt x="248146" y="197453"/>
                  </a:lnTo>
                  <a:lnTo>
                    <a:pt x="248896" y="200683"/>
                  </a:lnTo>
                  <a:lnTo>
                    <a:pt x="249218" y="203433"/>
                  </a:lnTo>
                  <a:lnTo>
                    <a:pt x="249754" y="208678"/>
                  </a:lnTo>
                  <a:lnTo>
                    <a:pt x="250897" y="218656"/>
                  </a:lnTo>
                  <a:lnTo>
                    <a:pt x="250613" y="218741"/>
                  </a:lnTo>
                  <a:lnTo>
                    <a:pt x="250613" y="228207"/>
                  </a:lnTo>
                  <a:lnTo>
                    <a:pt x="250613" y="237758"/>
                  </a:lnTo>
                  <a:lnTo>
                    <a:pt x="251129" y="236735"/>
                  </a:lnTo>
                  <a:lnTo>
                    <a:pt x="249754" y="244410"/>
                  </a:lnTo>
                  <a:lnTo>
                    <a:pt x="248378" y="252171"/>
                  </a:lnTo>
                  <a:lnTo>
                    <a:pt x="248671" y="251062"/>
                  </a:lnTo>
                  <a:lnTo>
                    <a:pt x="245464" y="257202"/>
                  </a:lnTo>
                  <a:lnTo>
                    <a:pt x="242258" y="263342"/>
                  </a:lnTo>
                  <a:lnTo>
                    <a:pt x="242542" y="262660"/>
                  </a:lnTo>
                  <a:lnTo>
                    <a:pt x="237737" y="267436"/>
                  </a:lnTo>
                  <a:lnTo>
                    <a:pt x="232932" y="272211"/>
                  </a:lnTo>
                  <a:lnTo>
                    <a:pt x="234995" y="272382"/>
                  </a:lnTo>
                  <a:lnTo>
                    <a:pt x="227440" y="275077"/>
                  </a:lnTo>
                  <a:lnTo>
                    <a:pt x="219885" y="277806"/>
                  </a:lnTo>
                  <a:lnTo>
                    <a:pt x="218570" y="277865"/>
                  </a:lnTo>
                  <a:lnTo>
                    <a:pt x="209415" y="277635"/>
                  </a:lnTo>
                  <a:lnTo>
                    <a:pt x="200261" y="277405"/>
                  </a:lnTo>
                  <a:lnTo>
                    <a:pt x="203407" y="276953"/>
                  </a:lnTo>
                  <a:lnTo>
                    <a:pt x="193110" y="274258"/>
                  </a:lnTo>
                  <a:lnTo>
                    <a:pt x="182813" y="271529"/>
                  </a:lnTo>
                  <a:lnTo>
                    <a:pt x="182925" y="271017"/>
                  </a:lnTo>
                  <a:lnTo>
                    <a:pt x="170796" y="267436"/>
                  </a:lnTo>
                  <a:lnTo>
                    <a:pt x="164115" y="265458"/>
                  </a:lnTo>
                  <a:lnTo>
                    <a:pt x="160151" y="264344"/>
                  </a:lnTo>
                  <a:lnTo>
                    <a:pt x="155716" y="263070"/>
                  </a:lnTo>
                  <a:lnTo>
                    <a:pt x="115863" y="250380"/>
                  </a:lnTo>
                  <a:lnTo>
                    <a:pt x="104194" y="246286"/>
                  </a:lnTo>
                  <a:lnTo>
                    <a:pt x="100514" y="244959"/>
                  </a:lnTo>
                  <a:lnTo>
                    <a:pt x="58443" y="233055"/>
                  </a:lnTo>
                  <a:lnTo>
                    <a:pt x="28666" y="228122"/>
                  </a:lnTo>
                  <a:lnTo>
                    <a:pt x="30039" y="228889"/>
                  </a:lnTo>
                  <a:lnTo>
                    <a:pt x="23173" y="228207"/>
                  </a:lnTo>
                  <a:lnTo>
                    <a:pt x="16307" y="227525"/>
                  </a:lnTo>
                  <a:lnTo>
                    <a:pt x="19854" y="227610"/>
                  </a:lnTo>
                  <a:lnTo>
                    <a:pt x="14590" y="227354"/>
                  </a:lnTo>
                  <a:lnTo>
                    <a:pt x="9326" y="227184"/>
                  </a:lnTo>
                  <a:lnTo>
                    <a:pt x="6866" y="228975"/>
                  </a:lnTo>
                  <a:lnTo>
                    <a:pt x="3432" y="227354"/>
                  </a:lnTo>
                  <a:lnTo>
                    <a:pt x="0" y="225819"/>
                  </a:lnTo>
                  <a:lnTo>
                    <a:pt x="2174" y="230254"/>
                  </a:lnTo>
                  <a:lnTo>
                    <a:pt x="1716" y="221470"/>
                  </a:lnTo>
                  <a:lnTo>
                    <a:pt x="1491" y="215599"/>
                  </a:lnTo>
                  <a:lnTo>
                    <a:pt x="2231" y="180834"/>
                  </a:lnTo>
                  <a:lnTo>
                    <a:pt x="2473" y="175065"/>
                  </a:lnTo>
                  <a:lnTo>
                    <a:pt x="2575" y="164418"/>
                  </a:lnTo>
                  <a:lnTo>
                    <a:pt x="2473" y="153678"/>
                  </a:lnTo>
                  <a:lnTo>
                    <a:pt x="2231" y="146744"/>
                  </a:lnTo>
                  <a:lnTo>
                    <a:pt x="1947" y="137987"/>
                  </a:lnTo>
                  <a:lnTo>
                    <a:pt x="1716" y="121778"/>
                  </a:lnTo>
                  <a:lnTo>
                    <a:pt x="1620" y="102620"/>
                  </a:lnTo>
                  <a:lnTo>
                    <a:pt x="1630" y="86963"/>
                  </a:lnTo>
                  <a:lnTo>
                    <a:pt x="1684" y="72106"/>
                  </a:lnTo>
                  <a:lnTo>
                    <a:pt x="1716" y="55346"/>
                  </a:lnTo>
                  <a:lnTo>
                    <a:pt x="1684" y="42618"/>
                  </a:lnTo>
                  <a:lnTo>
                    <a:pt x="1630" y="37757"/>
                  </a:lnTo>
                  <a:lnTo>
                    <a:pt x="1620" y="35103"/>
                  </a:lnTo>
                  <a:lnTo>
                    <a:pt x="1716" y="28994"/>
                  </a:lnTo>
                  <a:lnTo>
                    <a:pt x="1945" y="16032"/>
                  </a:lnTo>
                  <a:lnTo>
                    <a:pt x="286" y="13644"/>
                  </a:lnTo>
                  <a:lnTo>
                    <a:pt x="2575" y="6822"/>
                  </a:lnTo>
                  <a:lnTo>
                    <a:pt x="4864" y="0"/>
                  </a:lnTo>
                  <a:lnTo>
                    <a:pt x="1831" y="3922"/>
                  </a:lnTo>
                  <a:lnTo>
                    <a:pt x="10299" y="3411"/>
                  </a:lnTo>
                  <a:close/>
                </a:path>
              </a:pathLst>
            </a:custGeom>
            <a:ln w="5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853881" y="3566888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60" h="278129">
                  <a:moveTo>
                    <a:pt x="96791" y="262600"/>
                  </a:moveTo>
                  <a:lnTo>
                    <a:pt x="8595" y="262600"/>
                  </a:lnTo>
                  <a:lnTo>
                    <a:pt x="13322" y="267367"/>
                  </a:lnTo>
                  <a:lnTo>
                    <a:pt x="18136" y="272134"/>
                  </a:lnTo>
                  <a:lnTo>
                    <a:pt x="16073" y="272305"/>
                  </a:lnTo>
                  <a:lnTo>
                    <a:pt x="31201" y="277754"/>
                  </a:lnTo>
                  <a:lnTo>
                    <a:pt x="32576" y="277814"/>
                  </a:lnTo>
                  <a:lnTo>
                    <a:pt x="50884" y="277362"/>
                  </a:lnTo>
                  <a:lnTo>
                    <a:pt x="47704" y="276910"/>
                  </a:lnTo>
                  <a:lnTo>
                    <a:pt x="68333" y="271461"/>
                  </a:lnTo>
                  <a:lnTo>
                    <a:pt x="68161" y="271000"/>
                  </a:lnTo>
                  <a:lnTo>
                    <a:pt x="86965" y="265409"/>
                  </a:lnTo>
                  <a:lnTo>
                    <a:pt x="95401" y="263025"/>
                  </a:lnTo>
                  <a:lnTo>
                    <a:pt x="96791" y="262600"/>
                  </a:lnTo>
                  <a:close/>
                </a:path>
                <a:path w="251460" h="278129">
                  <a:moveTo>
                    <a:pt x="0" y="236650"/>
                  </a:moveTo>
                  <a:lnTo>
                    <a:pt x="2633" y="251445"/>
                  </a:lnTo>
                  <a:lnTo>
                    <a:pt x="5672" y="257151"/>
                  </a:lnTo>
                  <a:lnTo>
                    <a:pt x="8853" y="263282"/>
                  </a:lnTo>
                  <a:lnTo>
                    <a:pt x="8595" y="262600"/>
                  </a:lnTo>
                  <a:lnTo>
                    <a:pt x="96791" y="262600"/>
                  </a:lnTo>
                  <a:lnTo>
                    <a:pt x="119443" y="255532"/>
                  </a:lnTo>
                  <a:lnTo>
                    <a:pt x="135205" y="250337"/>
                  </a:lnTo>
                  <a:lnTo>
                    <a:pt x="142951" y="247704"/>
                  </a:lnTo>
                  <a:lnTo>
                    <a:pt x="150580" y="244929"/>
                  </a:lnTo>
                  <a:lnTo>
                    <a:pt x="170424" y="238608"/>
                  </a:lnTo>
                  <a:lnTo>
                    <a:pt x="173466" y="237758"/>
                  </a:lnTo>
                  <a:lnTo>
                    <a:pt x="515" y="237758"/>
                  </a:lnTo>
                  <a:lnTo>
                    <a:pt x="0" y="236650"/>
                  </a:lnTo>
                  <a:close/>
                </a:path>
                <a:path w="251460" h="278129">
                  <a:moveTo>
                    <a:pt x="2406" y="251019"/>
                  </a:moveTo>
                  <a:lnTo>
                    <a:pt x="2750" y="252102"/>
                  </a:lnTo>
                  <a:lnTo>
                    <a:pt x="2633" y="251445"/>
                  </a:lnTo>
                  <a:lnTo>
                    <a:pt x="2406" y="251019"/>
                  </a:lnTo>
                  <a:close/>
                </a:path>
                <a:path w="251460" h="278129">
                  <a:moveTo>
                    <a:pt x="232332" y="2899"/>
                  </a:moveTo>
                  <a:lnTo>
                    <a:pt x="230527" y="3240"/>
                  </a:lnTo>
                  <a:lnTo>
                    <a:pt x="208392" y="6216"/>
                  </a:lnTo>
                  <a:lnTo>
                    <a:pt x="202442" y="7131"/>
                  </a:lnTo>
                  <a:lnTo>
                    <a:pt x="177049" y="14490"/>
                  </a:lnTo>
                  <a:lnTo>
                    <a:pt x="171305" y="17055"/>
                  </a:lnTo>
                  <a:lnTo>
                    <a:pt x="160894" y="21298"/>
                  </a:lnTo>
                  <a:lnTo>
                    <a:pt x="156160" y="23411"/>
                  </a:lnTo>
                  <a:lnTo>
                    <a:pt x="139772" y="31041"/>
                  </a:lnTo>
                  <a:lnTo>
                    <a:pt x="134034" y="33600"/>
                  </a:lnTo>
                  <a:lnTo>
                    <a:pt x="94965" y="57556"/>
                  </a:lnTo>
                  <a:lnTo>
                    <a:pt x="65167" y="86374"/>
                  </a:lnTo>
                  <a:lnTo>
                    <a:pt x="58018" y="94489"/>
                  </a:lnTo>
                  <a:lnTo>
                    <a:pt x="51209" y="101788"/>
                  </a:lnTo>
                  <a:lnTo>
                    <a:pt x="47446" y="105746"/>
                  </a:lnTo>
                  <a:lnTo>
                    <a:pt x="44456" y="109192"/>
                  </a:lnTo>
                  <a:lnTo>
                    <a:pt x="27934" y="133718"/>
                  </a:lnTo>
                  <a:lnTo>
                    <a:pt x="23755" y="141219"/>
                  </a:lnTo>
                  <a:lnTo>
                    <a:pt x="8498" y="177263"/>
                  </a:lnTo>
                  <a:lnTo>
                    <a:pt x="4813" y="190769"/>
                  </a:lnTo>
                  <a:lnTo>
                    <a:pt x="2982" y="197404"/>
                  </a:lnTo>
                  <a:lnTo>
                    <a:pt x="2224" y="200609"/>
                  </a:lnTo>
                  <a:lnTo>
                    <a:pt x="1900" y="203349"/>
                  </a:lnTo>
                  <a:lnTo>
                    <a:pt x="1375" y="208593"/>
                  </a:lnTo>
                  <a:lnTo>
                    <a:pt x="171" y="218571"/>
                  </a:lnTo>
                  <a:lnTo>
                    <a:pt x="515" y="218656"/>
                  </a:lnTo>
                  <a:lnTo>
                    <a:pt x="515" y="237758"/>
                  </a:lnTo>
                  <a:lnTo>
                    <a:pt x="173466" y="237758"/>
                  </a:lnTo>
                  <a:lnTo>
                    <a:pt x="222448" y="228122"/>
                  </a:lnTo>
                  <a:lnTo>
                    <a:pt x="228808" y="228122"/>
                  </a:lnTo>
                  <a:lnTo>
                    <a:pt x="233966" y="227610"/>
                  </a:lnTo>
                  <a:lnTo>
                    <a:pt x="231215" y="227610"/>
                  </a:lnTo>
                  <a:lnTo>
                    <a:pt x="241787" y="227098"/>
                  </a:lnTo>
                  <a:lnTo>
                    <a:pt x="248175" y="227098"/>
                  </a:lnTo>
                  <a:lnTo>
                    <a:pt x="249095" y="226665"/>
                  </a:lnTo>
                  <a:lnTo>
                    <a:pt x="249605" y="215526"/>
                  </a:lnTo>
                  <a:lnTo>
                    <a:pt x="249519" y="203349"/>
                  </a:lnTo>
                  <a:lnTo>
                    <a:pt x="249351" y="194095"/>
                  </a:lnTo>
                  <a:lnTo>
                    <a:pt x="249144" y="185751"/>
                  </a:lnTo>
                  <a:lnTo>
                    <a:pt x="248857" y="180749"/>
                  </a:lnTo>
                  <a:lnTo>
                    <a:pt x="248602" y="174979"/>
                  </a:lnTo>
                  <a:lnTo>
                    <a:pt x="248635" y="152738"/>
                  </a:lnTo>
                  <a:lnTo>
                    <a:pt x="249144" y="137986"/>
                  </a:lnTo>
                  <a:lnTo>
                    <a:pt x="249285" y="126961"/>
                  </a:lnTo>
                  <a:lnTo>
                    <a:pt x="249390" y="114956"/>
                  </a:lnTo>
                  <a:lnTo>
                    <a:pt x="249278" y="23411"/>
                  </a:lnTo>
                  <a:lnTo>
                    <a:pt x="249179" y="16032"/>
                  </a:lnTo>
                  <a:lnTo>
                    <a:pt x="250812" y="13644"/>
                  </a:lnTo>
                  <a:lnTo>
                    <a:pt x="248492" y="6822"/>
                  </a:lnTo>
                  <a:lnTo>
                    <a:pt x="247484" y="3747"/>
                  </a:lnTo>
                  <a:lnTo>
                    <a:pt x="232332" y="2899"/>
                  </a:lnTo>
                  <a:close/>
                </a:path>
                <a:path w="251460" h="278129">
                  <a:moveTo>
                    <a:pt x="251070" y="225734"/>
                  </a:moveTo>
                  <a:lnTo>
                    <a:pt x="249095" y="226665"/>
                  </a:lnTo>
                  <a:lnTo>
                    <a:pt x="248922" y="230254"/>
                  </a:lnTo>
                  <a:lnTo>
                    <a:pt x="251070" y="225734"/>
                  </a:lnTo>
                  <a:close/>
                </a:path>
                <a:path w="251460" h="278129">
                  <a:moveTo>
                    <a:pt x="248175" y="227098"/>
                  </a:moveTo>
                  <a:lnTo>
                    <a:pt x="241787" y="227098"/>
                  </a:lnTo>
                  <a:lnTo>
                    <a:pt x="244280" y="228975"/>
                  </a:lnTo>
                  <a:lnTo>
                    <a:pt x="248175" y="227098"/>
                  </a:lnTo>
                  <a:close/>
                </a:path>
                <a:path w="251460" h="278129">
                  <a:moveTo>
                    <a:pt x="228808" y="228122"/>
                  </a:moveTo>
                  <a:lnTo>
                    <a:pt x="222448" y="228122"/>
                  </a:lnTo>
                  <a:lnTo>
                    <a:pt x="221073" y="228889"/>
                  </a:lnTo>
                  <a:lnTo>
                    <a:pt x="228808" y="228122"/>
                  </a:lnTo>
                  <a:close/>
                </a:path>
                <a:path w="251460" h="278129">
                  <a:moveTo>
                    <a:pt x="234825" y="227525"/>
                  </a:moveTo>
                  <a:lnTo>
                    <a:pt x="231215" y="227610"/>
                  </a:lnTo>
                  <a:lnTo>
                    <a:pt x="233966" y="227610"/>
                  </a:lnTo>
                  <a:lnTo>
                    <a:pt x="234825" y="227525"/>
                  </a:lnTo>
                  <a:close/>
                </a:path>
                <a:path w="251460" h="278129">
                  <a:moveTo>
                    <a:pt x="246257" y="0"/>
                  </a:moveTo>
                  <a:lnTo>
                    <a:pt x="247484" y="3747"/>
                  </a:lnTo>
                  <a:lnTo>
                    <a:pt x="249265" y="3837"/>
                  </a:lnTo>
                  <a:lnTo>
                    <a:pt x="24625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853881" y="3566888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60" h="278129">
                  <a:moveTo>
                    <a:pt x="240842" y="3411"/>
                  </a:moveTo>
                  <a:lnTo>
                    <a:pt x="232332" y="2899"/>
                  </a:lnTo>
                  <a:lnTo>
                    <a:pt x="230527" y="3240"/>
                  </a:lnTo>
                  <a:lnTo>
                    <a:pt x="216775" y="5116"/>
                  </a:lnTo>
                  <a:lnTo>
                    <a:pt x="177049" y="14490"/>
                  </a:lnTo>
                  <a:lnTo>
                    <a:pt x="171305" y="17055"/>
                  </a:lnTo>
                  <a:lnTo>
                    <a:pt x="165032" y="19600"/>
                  </a:lnTo>
                  <a:lnTo>
                    <a:pt x="160894" y="21298"/>
                  </a:lnTo>
                  <a:lnTo>
                    <a:pt x="156160" y="23411"/>
                  </a:lnTo>
                  <a:lnTo>
                    <a:pt x="148098" y="27204"/>
                  </a:lnTo>
                  <a:lnTo>
                    <a:pt x="139772" y="31041"/>
                  </a:lnTo>
                  <a:lnTo>
                    <a:pt x="101511" y="52691"/>
                  </a:lnTo>
                  <a:lnTo>
                    <a:pt x="70277" y="80290"/>
                  </a:lnTo>
                  <a:lnTo>
                    <a:pt x="65167" y="86374"/>
                  </a:lnTo>
                  <a:lnTo>
                    <a:pt x="58018" y="94489"/>
                  </a:lnTo>
                  <a:lnTo>
                    <a:pt x="51209" y="101788"/>
                  </a:lnTo>
                  <a:lnTo>
                    <a:pt x="47446" y="105746"/>
                  </a:lnTo>
                  <a:lnTo>
                    <a:pt x="44456" y="109192"/>
                  </a:lnTo>
                  <a:lnTo>
                    <a:pt x="27934" y="133718"/>
                  </a:lnTo>
                  <a:lnTo>
                    <a:pt x="23755" y="141219"/>
                  </a:lnTo>
                  <a:lnTo>
                    <a:pt x="8498" y="177263"/>
                  </a:lnTo>
                  <a:lnTo>
                    <a:pt x="4813" y="190769"/>
                  </a:lnTo>
                  <a:lnTo>
                    <a:pt x="2982" y="197404"/>
                  </a:lnTo>
                  <a:lnTo>
                    <a:pt x="2224" y="200609"/>
                  </a:lnTo>
                  <a:lnTo>
                    <a:pt x="1900" y="203349"/>
                  </a:lnTo>
                  <a:lnTo>
                    <a:pt x="1375" y="208593"/>
                  </a:lnTo>
                  <a:lnTo>
                    <a:pt x="171" y="218571"/>
                  </a:lnTo>
                  <a:lnTo>
                    <a:pt x="515" y="218656"/>
                  </a:lnTo>
                  <a:lnTo>
                    <a:pt x="515" y="228207"/>
                  </a:lnTo>
                  <a:lnTo>
                    <a:pt x="515" y="237758"/>
                  </a:lnTo>
                  <a:lnTo>
                    <a:pt x="0" y="236650"/>
                  </a:lnTo>
                  <a:lnTo>
                    <a:pt x="1375" y="244376"/>
                  </a:lnTo>
                  <a:lnTo>
                    <a:pt x="2750" y="252102"/>
                  </a:lnTo>
                  <a:lnTo>
                    <a:pt x="2406" y="251019"/>
                  </a:lnTo>
                  <a:lnTo>
                    <a:pt x="5672" y="257151"/>
                  </a:lnTo>
                  <a:lnTo>
                    <a:pt x="8853" y="263282"/>
                  </a:lnTo>
                  <a:lnTo>
                    <a:pt x="8595" y="262600"/>
                  </a:lnTo>
                  <a:lnTo>
                    <a:pt x="13322" y="267367"/>
                  </a:lnTo>
                  <a:lnTo>
                    <a:pt x="18136" y="272134"/>
                  </a:lnTo>
                  <a:lnTo>
                    <a:pt x="16073" y="272305"/>
                  </a:lnTo>
                  <a:lnTo>
                    <a:pt x="23637" y="275034"/>
                  </a:lnTo>
                  <a:lnTo>
                    <a:pt x="31201" y="277754"/>
                  </a:lnTo>
                  <a:lnTo>
                    <a:pt x="32576" y="277814"/>
                  </a:lnTo>
                  <a:lnTo>
                    <a:pt x="41687" y="277584"/>
                  </a:lnTo>
                  <a:lnTo>
                    <a:pt x="50884" y="277362"/>
                  </a:lnTo>
                  <a:lnTo>
                    <a:pt x="47704" y="276910"/>
                  </a:lnTo>
                  <a:lnTo>
                    <a:pt x="58018" y="274181"/>
                  </a:lnTo>
                  <a:lnTo>
                    <a:pt x="68333" y="271461"/>
                  </a:lnTo>
                  <a:lnTo>
                    <a:pt x="68161" y="271000"/>
                  </a:lnTo>
                  <a:lnTo>
                    <a:pt x="80280" y="267367"/>
                  </a:lnTo>
                  <a:lnTo>
                    <a:pt x="86965" y="265409"/>
                  </a:lnTo>
                  <a:lnTo>
                    <a:pt x="90949" y="264303"/>
                  </a:lnTo>
                  <a:lnTo>
                    <a:pt x="95401" y="263025"/>
                  </a:lnTo>
                  <a:lnTo>
                    <a:pt x="135205" y="250337"/>
                  </a:lnTo>
                  <a:lnTo>
                    <a:pt x="146894" y="246252"/>
                  </a:lnTo>
                  <a:lnTo>
                    <a:pt x="150580" y="244929"/>
                  </a:lnTo>
                  <a:lnTo>
                    <a:pt x="192688" y="233043"/>
                  </a:lnTo>
                  <a:lnTo>
                    <a:pt x="210758" y="229913"/>
                  </a:lnTo>
                  <a:lnTo>
                    <a:pt x="222448" y="228122"/>
                  </a:lnTo>
                  <a:lnTo>
                    <a:pt x="221072" y="228889"/>
                  </a:lnTo>
                  <a:lnTo>
                    <a:pt x="227949" y="228207"/>
                  </a:lnTo>
                  <a:lnTo>
                    <a:pt x="234825" y="227525"/>
                  </a:lnTo>
                  <a:lnTo>
                    <a:pt x="231215" y="227610"/>
                  </a:lnTo>
                  <a:lnTo>
                    <a:pt x="236544" y="227354"/>
                  </a:lnTo>
                  <a:lnTo>
                    <a:pt x="241787" y="227098"/>
                  </a:lnTo>
                  <a:lnTo>
                    <a:pt x="244280" y="228975"/>
                  </a:lnTo>
                  <a:lnTo>
                    <a:pt x="247632" y="227354"/>
                  </a:lnTo>
                  <a:lnTo>
                    <a:pt x="251070" y="225734"/>
                  </a:lnTo>
                  <a:lnTo>
                    <a:pt x="248922" y="230254"/>
                  </a:lnTo>
                  <a:lnTo>
                    <a:pt x="249351" y="221385"/>
                  </a:lnTo>
                  <a:lnTo>
                    <a:pt x="249605" y="215526"/>
                  </a:lnTo>
                  <a:lnTo>
                    <a:pt x="248857" y="180749"/>
                  </a:lnTo>
                  <a:lnTo>
                    <a:pt x="248602" y="174979"/>
                  </a:lnTo>
                  <a:lnTo>
                    <a:pt x="248492" y="164333"/>
                  </a:lnTo>
                  <a:lnTo>
                    <a:pt x="248602" y="153642"/>
                  </a:lnTo>
                  <a:lnTo>
                    <a:pt x="248857" y="146733"/>
                  </a:lnTo>
                  <a:lnTo>
                    <a:pt x="249144" y="137986"/>
                  </a:lnTo>
                  <a:lnTo>
                    <a:pt x="249351" y="121778"/>
                  </a:lnTo>
                  <a:lnTo>
                    <a:pt x="249460" y="102608"/>
                  </a:lnTo>
                  <a:lnTo>
                    <a:pt x="249448" y="86931"/>
                  </a:lnTo>
                  <a:lnTo>
                    <a:pt x="249388" y="72070"/>
                  </a:lnTo>
                  <a:lnTo>
                    <a:pt x="249351" y="55346"/>
                  </a:lnTo>
                  <a:lnTo>
                    <a:pt x="249388" y="42605"/>
                  </a:lnTo>
                  <a:lnTo>
                    <a:pt x="249448" y="37714"/>
                  </a:lnTo>
                  <a:lnTo>
                    <a:pt x="249460" y="35031"/>
                  </a:lnTo>
                  <a:lnTo>
                    <a:pt x="249351" y="28909"/>
                  </a:lnTo>
                  <a:lnTo>
                    <a:pt x="249179" y="16032"/>
                  </a:lnTo>
                  <a:lnTo>
                    <a:pt x="250812" y="13644"/>
                  </a:lnTo>
                  <a:lnTo>
                    <a:pt x="248492" y="6822"/>
                  </a:lnTo>
                  <a:lnTo>
                    <a:pt x="246257" y="0"/>
                  </a:lnTo>
                  <a:lnTo>
                    <a:pt x="249265" y="3837"/>
                  </a:lnTo>
                  <a:lnTo>
                    <a:pt x="240842" y="3411"/>
                  </a:lnTo>
                  <a:close/>
                </a:path>
              </a:pathLst>
            </a:custGeom>
            <a:ln w="5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840418" y="4192448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60" h="278129">
                  <a:moveTo>
                    <a:pt x="96817" y="262609"/>
                  </a:moveTo>
                  <a:lnTo>
                    <a:pt x="8595" y="262609"/>
                  </a:lnTo>
                  <a:lnTo>
                    <a:pt x="18222" y="272152"/>
                  </a:lnTo>
                  <a:lnTo>
                    <a:pt x="16159" y="272322"/>
                  </a:lnTo>
                  <a:lnTo>
                    <a:pt x="31201" y="277771"/>
                  </a:lnTo>
                  <a:lnTo>
                    <a:pt x="32576" y="277823"/>
                  </a:lnTo>
                  <a:lnTo>
                    <a:pt x="50884" y="277371"/>
                  </a:lnTo>
                  <a:lnTo>
                    <a:pt x="47704" y="276919"/>
                  </a:lnTo>
                  <a:lnTo>
                    <a:pt x="68333" y="271469"/>
                  </a:lnTo>
                  <a:lnTo>
                    <a:pt x="68161" y="271009"/>
                  </a:lnTo>
                  <a:lnTo>
                    <a:pt x="87037" y="265418"/>
                  </a:lnTo>
                  <a:lnTo>
                    <a:pt x="95415" y="263037"/>
                  </a:lnTo>
                  <a:lnTo>
                    <a:pt x="96817" y="262609"/>
                  </a:lnTo>
                  <a:close/>
                </a:path>
                <a:path w="251460" h="278129">
                  <a:moveTo>
                    <a:pt x="0" y="236667"/>
                  </a:moveTo>
                  <a:lnTo>
                    <a:pt x="2591" y="251219"/>
                  </a:lnTo>
                  <a:lnTo>
                    <a:pt x="8853" y="263291"/>
                  </a:lnTo>
                  <a:lnTo>
                    <a:pt x="8595" y="262609"/>
                  </a:lnTo>
                  <a:lnTo>
                    <a:pt x="96817" y="262609"/>
                  </a:lnTo>
                  <a:lnTo>
                    <a:pt x="119486" y="255544"/>
                  </a:lnTo>
                  <a:lnTo>
                    <a:pt x="135291" y="250346"/>
                  </a:lnTo>
                  <a:lnTo>
                    <a:pt x="142988" y="247712"/>
                  </a:lnTo>
                  <a:lnTo>
                    <a:pt x="146905" y="246261"/>
                  </a:lnTo>
                  <a:lnTo>
                    <a:pt x="150581" y="244937"/>
                  </a:lnTo>
                  <a:lnTo>
                    <a:pt x="170456" y="238595"/>
                  </a:lnTo>
                  <a:lnTo>
                    <a:pt x="173485" y="237750"/>
                  </a:lnTo>
                  <a:lnTo>
                    <a:pt x="515" y="237750"/>
                  </a:lnTo>
                  <a:lnTo>
                    <a:pt x="0" y="236667"/>
                  </a:lnTo>
                  <a:close/>
                </a:path>
                <a:path w="251460" h="278129">
                  <a:moveTo>
                    <a:pt x="2492" y="251028"/>
                  </a:moveTo>
                  <a:lnTo>
                    <a:pt x="2750" y="252111"/>
                  </a:lnTo>
                  <a:lnTo>
                    <a:pt x="2591" y="251219"/>
                  </a:lnTo>
                  <a:lnTo>
                    <a:pt x="2492" y="251028"/>
                  </a:lnTo>
                  <a:close/>
                </a:path>
                <a:path w="251460" h="278129">
                  <a:moveTo>
                    <a:pt x="232332" y="2950"/>
                  </a:moveTo>
                  <a:lnTo>
                    <a:pt x="230527" y="3291"/>
                  </a:lnTo>
                  <a:lnTo>
                    <a:pt x="208393" y="6225"/>
                  </a:lnTo>
                  <a:lnTo>
                    <a:pt x="202453" y="7150"/>
                  </a:lnTo>
                  <a:lnTo>
                    <a:pt x="177063" y="14495"/>
                  </a:lnTo>
                  <a:lnTo>
                    <a:pt x="171305" y="17030"/>
                  </a:lnTo>
                  <a:lnTo>
                    <a:pt x="160894" y="21287"/>
                  </a:lnTo>
                  <a:lnTo>
                    <a:pt x="156160" y="23415"/>
                  </a:lnTo>
                  <a:lnTo>
                    <a:pt x="148098" y="27246"/>
                  </a:lnTo>
                  <a:lnTo>
                    <a:pt x="139772" y="31079"/>
                  </a:lnTo>
                  <a:lnTo>
                    <a:pt x="101543" y="52710"/>
                  </a:lnTo>
                  <a:lnTo>
                    <a:pt x="70277" y="80300"/>
                  </a:lnTo>
                  <a:lnTo>
                    <a:pt x="65167" y="86388"/>
                  </a:lnTo>
                  <a:lnTo>
                    <a:pt x="58018" y="94523"/>
                  </a:lnTo>
                  <a:lnTo>
                    <a:pt x="51209" y="101802"/>
                  </a:lnTo>
                  <a:lnTo>
                    <a:pt x="47446" y="105760"/>
                  </a:lnTo>
                  <a:lnTo>
                    <a:pt x="44456" y="109208"/>
                  </a:lnTo>
                  <a:lnTo>
                    <a:pt x="27934" y="133692"/>
                  </a:lnTo>
                  <a:lnTo>
                    <a:pt x="23805" y="141210"/>
                  </a:lnTo>
                  <a:lnTo>
                    <a:pt x="8509" y="177288"/>
                  </a:lnTo>
                  <a:lnTo>
                    <a:pt x="4813" y="190744"/>
                  </a:lnTo>
                  <a:lnTo>
                    <a:pt x="2982" y="197400"/>
                  </a:lnTo>
                  <a:lnTo>
                    <a:pt x="2224" y="200619"/>
                  </a:lnTo>
                  <a:lnTo>
                    <a:pt x="1900" y="203372"/>
                  </a:lnTo>
                  <a:lnTo>
                    <a:pt x="1375" y="208627"/>
                  </a:lnTo>
                  <a:lnTo>
                    <a:pt x="257" y="218613"/>
                  </a:lnTo>
                  <a:lnTo>
                    <a:pt x="515" y="218673"/>
                  </a:lnTo>
                  <a:lnTo>
                    <a:pt x="515" y="237750"/>
                  </a:lnTo>
                  <a:lnTo>
                    <a:pt x="173485" y="237750"/>
                  </a:lnTo>
                  <a:lnTo>
                    <a:pt x="222448" y="228096"/>
                  </a:lnTo>
                  <a:lnTo>
                    <a:pt x="229066" y="228096"/>
                  </a:lnTo>
                  <a:lnTo>
                    <a:pt x="234223" y="227585"/>
                  </a:lnTo>
                  <a:lnTo>
                    <a:pt x="231301" y="227585"/>
                  </a:lnTo>
                  <a:lnTo>
                    <a:pt x="241787" y="227133"/>
                  </a:lnTo>
                  <a:lnTo>
                    <a:pt x="248207" y="227133"/>
                  </a:lnTo>
                  <a:lnTo>
                    <a:pt x="249128" y="226706"/>
                  </a:lnTo>
                  <a:lnTo>
                    <a:pt x="249437" y="221393"/>
                  </a:lnTo>
                  <a:lnTo>
                    <a:pt x="249643" y="215541"/>
                  </a:lnTo>
                  <a:lnTo>
                    <a:pt x="249528" y="200619"/>
                  </a:lnTo>
                  <a:lnTo>
                    <a:pt x="249437" y="194147"/>
                  </a:lnTo>
                  <a:lnTo>
                    <a:pt x="249194" y="185786"/>
                  </a:lnTo>
                  <a:lnTo>
                    <a:pt x="248911" y="180779"/>
                  </a:lnTo>
                  <a:lnTo>
                    <a:pt x="248676" y="175004"/>
                  </a:lnTo>
                  <a:lnTo>
                    <a:pt x="248705" y="152738"/>
                  </a:lnTo>
                  <a:lnTo>
                    <a:pt x="249194" y="137969"/>
                  </a:lnTo>
                  <a:lnTo>
                    <a:pt x="249359" y="126963"/>
                  </a:lnTo>
                  <a:lnTo>
                    <a:pt x="249485" y="109208"/>
                  </a:lnTo>
                  <a:lnTo>
                    <a:pt x="249403" y="27246"/>
                  </a:lnTo>
                  <a:lnTo>
                    <a:pt x="249179" y="16006"/>
                  </a:lnTo>
                  <a:lnTo>
                    <a:pt x="250812" y="13627"/>
                  </a:lnTo>
                  <a:lnTo>
                    <a:pt x="248578" y="6813"/>
                  </a:lnTo>
                  <a:lnTo>
                    <a:pt x="247541" y="3768"/>
                  </a:lnTo>
                  <a:lnTo>
                    <a:pt x="232332" y="2950"/>
                  </a:lnTo>
                  <a:close/>
                </a:path>
                <a:path w="251460" h="278129">
                  <a:moveTo>
                    <a:pt x="251156" y="225768"/>
                  </a:moveTo>
                  <a:lnTo>
                    <a:pt x="249128" y="226706"/>
                  </a:lnTo>
                  <a:lnTo>
                    <a:pt x="248922" y="230254"/>
                  </a:lnTo>
                  <a:lnTo>
                    <a:pt x="251156" y="225768"/>
                  </a:lnTo>
                  <a:close/>
                </a:path>
                <a:path w="251460" h="278129">
                  <a:moveTo>
                    <a:pt x="248207" y="227133"/>
                  </a:moveTo>
                  <a:lnTo>
                    <a:pt x="241787" y="227133"/>
                  </a:lnTo>
                  <a:lnTo>
                    <a:pt x="244280" y="228949"/>
                  </a:lnTo>
                  <a:lnTo>
                    <a:pt x="248207" y="227133"/>
                  </a:lnTo>
                  <a:close/>
                </a:path>
                <a:path w="251460" h="278129">
                  <a:moveTo>
                    <a:pt x="229066" y="228096"/>
                  </a:moveTo>
                  <a:lnTo>
                    <a:pt x="222448" y="228096"/>
                  </a:lnTo>
                  <a:lnTo>
                    <a:pt x="221073" y="228889"/>
                  </a:lnTo>
                  <a:lnTo>
                    <a:pt x="229066" y="228096"/>
                  </a:lnTo>
                  <a:close/>
                </a:path>
                <a:path w="251460" h="278129">
                  <a:moveTo>
                    <a:pt x="234825" y="227525"/>
                  </a:moveTo>
                  <a:lnTo>
                    <a:pt x="231301" y="227585"/>
                  </a:lnTo>
                  <a:lnTo>
                    <a:pt x="234223" y="227585"/>
                  </a:lnTo>
                  <a:lnTo>
                    <a:pt x="234825" y="227525"/>
                  </a:lnTo>
                  <a:close/>
                </a:path>
                <a:path w="251460" h="278129">
                  <a:moveTo>
                    <a:pt x="246257" y="0"/>
                  </a:moveTo>
                  <a:lnTo>
                    <a:pt x="247541" y="3768"/>
                  </a:lnTo>
                  <a:lnTo>
                    <a:pt x="249265" y="3863"/>
                  </a:lnTo>
                  <a:lnTo>
                    <a:pt x="24625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840418" y="4192448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60" h="278129">
                  <a:moveTo>
                    <a:pt x="240842" y="3402"/>
                  </a:moveTo>
                  <a:lnTo>
                    <a:pt x="232332" y="2950"/>
                  </a:lnTo>
                  <a:lnTo>
                    <a:pt x="230527" y="3291"/>
                  </a:lnTo>
                  <a:lnTo>
                    <a:pt x="216775" y="5108"/>
                  </a:lnTo>
                  <a:lnTo>
                    <a:pt x="177063" y="14495"/>
                  </a:lnTo>
                  <a:lnTo>
                    <a:pt x="171305" y="17030"/>
                  </a:lnTo>
                  <a:lnTo>
                    <a:pt x="165032" y="19586"/>
                  </a:lnTo>
                  <a:lnTo>
                    <a:pt x="160894" y="21287"/>
                  </a:lnTo>
                  <a:lnTo>
                    <a:pt x="156160" y="23415"/>
                  </a:lnTo>
                  <a:lnTo>
                    <a:pt x="148098" y="27246"/>
                  </a:lnTo>
                  <a:lnTo>
                    <a:pt x="139772" y="31079"/>
                  </a:lnTo>
                  <a:lnTo>
                    <a:pt x="101543" y="52710"/>
                  </a:lnTo>
                  <a:lnTo>
                    <a:pt x="70277" y="80300"/>
                  </a:lnTo>
                  <a:lnTo>
                    <a:pt x="65167" y="86388"/>
                  </a:lnTo>
                  <a:lnTo>
                    <a:pt x="58018" y="94523"/>
                  </a:lnTo>
                  <a:lnTo>
                    <a:pt x="51209" y="101802"/>
                  </a:lnTo>
                  <a:lnTo>
                    <a:pt x="47446" y="105760"/>
                  </a:lnTo>
                  <a:lnTo>
                    <a:pt x="44456" y="109208"/>
                  </a:lnTo>
                  <a:lnTo>
                    <a:pt x="27934" y="133692"/>
                  </a:lnTo>
                  <a:lnTo>
                    <a:pt x="23805" y="141210"/>
                  </a:lnTo>
                  <a:lnTo>
                    <a:pt x="8509" y="177288"/>
                  </a:lnTo>
                  <a:lnTo>
                    <a:pt x="4813" y="190744"/>
                  </a:lnTo>
                  <a:lnTo>
                    <a:pt x="2982" y="197400"/>
                  </a:lnTo>
                  <a:lnTo>
                    <a:pt x="2224" y="200619"/>
                  </a:lnTo>
                  <a:lnTo>
                    <a:pt x="1900" y="203372"/>
                  </a:lnTo>
                  <a:lnTo>
                    <a:pt x="1375" y="208627"/>
                  </a:lnTo>
                  <a:lnTo>
                    <a:pt x="257" y="218613"/>
                  </a:lnTo>
                  <a:lnTo>
                    <a:pt x="515" y="218673"/>
                  </a:lnTo>
                  <a:lnTo>
                    <a:pt x="515" y="228207"/>
                  </a:lnTo>
                  <a:lnTo>
                    <a:pt x="515" y="237750"/>
                  </a:lnTo>
                  <a:lnTo>
                    <a:pt x="0" y="236667"/>
                  </a:lnTo>
                  <a:lnTo>
                    <a:pt x="1375" y="244385"/>
                  </a:lnTo>
                  <a:lnTo>
                    <a:pt x="2750" y="252111"/>
                  </a:lnTo>
                  <a:lnTo>
                    <a:pt x="2492" y="251028"/>
                  </a:lnTo>
                  <a:lnTo>
                    <a:pt x="5672" y="257159"/>
                  </a:lnTo>
                  <a:lnTo>
                    <a:pt x="8853" y="263291"/>
                  </a:lnTo>
                  <a:lnTo>
                    <a:pt x="8595" y="262609"/>
                  </a:lnTo>
                  <a:lnTo>
                    <a:pt x="13408" y="267376"/>
                  </a:lnTo>
                  <a:lnTo>
                    <a:pt x="18222" y="272152"/>
                  </a:lnTo>
                  <a:lnTo>
                    <a:pt x="16159" y="272322"/>
                  </a:lnTo>
                  <a:lnTo>
                    <a:pt x="23723" y="275043"/>
                  </a:lnTo>
                  <a:lnTo>
                    <a:pt x="31201" y="277771"/>
                  </a:lnTo>
                  <a:lnTo>
                    <a:pt x="32576" y="277823"/>
                  </a:lnTo>
                  <a:lnTo>
                    <a:pt x="41687" y="277601"/>
                  </a:lnTo>
                  <a:lnTo>
                    <a:pt x="50884" y="277371"/>
                  </a:lnTo>
                  <a:lnTo>
                    <a:pt x="47704" y="276919"/>
                  </a:lnTo>
                  <a:lnTo>
                    <a:pt x="58018" y="274190"/>
                  </a:lnTo>
                  <a:lnTo>
                    <a:pt x="68333" y="271469"/>
                  </a:lnTo>
                  <a:lnTo>
                    <a:pt x="68161" y="271009"/>
                  </a:lnTo>
                  <a:lnTo>
                    <a:pt x="80366" y="267376"/>
                  </a:lnTo>
                  <a:lnTo>
                    <a:pt x="87037" y="265418"/>
                  </a:lnTo>
                  <a:lnTo>
                    <a:pt x="90992" y="264312"/>
                  </a:lnTo>
                  <a:lnTo>
                    <a:pt x="95415" y="263037"/>
                  </a:lnTo>
                  <a:lnTo>
                    <a:pt x="135291" y="250346"/>
                  </a:lnTo>
                  <a:lnTo>
                    <a:pt x="146905" y="246261"/>
                  </a:lnTo>
                  <a:lnTo>
                    <a:pt x="150581" y="244937"/>
                  </a:lnTo>
                  <a:lnTo>
                    <a:pt x="192700" y="233043"/>
                  </a:lnTo>
                  <a:lnTo>
                    <a:pt x="210758" y="229913"/>
                  </a:lnTo>
                  <a:lnTo>
                    <a:pt x="222448" y="228096"/>
                  </a:lnTo>
                  <a:lnTo>
                    <a:pt x="221072" y="228889"/>
                  </a:lnTo>
                  <a:lnTo>
                    <a:pt x="227949" y="228207"/>
                  </a:lnTo>
                  <a:lnTo>
                    <a:pt x="234825" y="227525"/>
                  </a:lnTo>
                  <a:lnTo>
                    <a:pt x="231301" y="227585"/>
                  </a:lnTo>
                  <a:lnTo>
                    <a:pt x="236544" y="227354"/>
                  </a:lnTo>
                  <a:lnTo>
                    <a:pt x="241787" y="227133"/>
                  </a:lnTo>
                  <a:lnTo>
                    <a:pt x="244280" y="228949"/>
                  </a:lnTo>
                  <a:lnTo>
                    <a:pt x="247718" y="227354"/>
                  </a:lnTo>
                  <a:lnTo>
                    <a:pt x="251156" y="225768"/>
                  </a:lnTo>
                  <a:lnTo>
                    <a:pt x="248922" y="230254"/>
                  </a:lnTo>
                  <a:lnTo>
                    <a:pt x="249437" y="221393"/>
                  </a:lnTo>
                  <a:lnTo>
                    <a:pt x="249643" y="215541"/>
                  </a:lnTo>
                  <a:lnTo>
                    <a:pt x="248911" y="180779"/>
                  </a:lnTo>
                  <a:lnTo>
                    <a:pt x="248676" y="175004"/>
                  </a:lnTo>
                  <a:lnTo>
                    <a:pt x="248578" y="164341"/>
                  </a:lnTo>
                  <a:lnTo>
                    <a:pt x="248676" y="153635"/>
                  </a:lnTo>
                  <a:lnTo>
                    <a:pt x="248911" y="146717"/>
                  </a:lnTo>
                  <a:lnTo>
                    <a:pt x="249194" y="137969"/>
                  </a:lnTo>
                  <a:lnTo>
                    <a:pt x="249437" y="121770"/>
                  </a:lnTo>
                  <a:lnTo>
                    <a:pt x="249510" y="102612"/>
                  </a:lnTo>
                  <a:lnTo>
                    <a:pt x="249502" y="86943"/>
                  </a:lnTo>
                  <a:lnTo>
                    <a:pt x="249461" y="72082"/>
                  </a:lnTo>
                  <a:lnTo>
                    <a:pt x="249437" y="55346"/>
                  </a:lnTo>
                  <a:lnTo>
                    <a:pt x="249461" y="42602"/>
                  </a:lnTo>
                  <a:lnTo>
                    <a:pt x="249502" y="37723"/>
                  </a:lnTo>
                  <a:lnTo>
                    <a:pt x="249510" y="35057"/>
                  </a:lnTo>
                  <a:lnTo>
                    <a:pt x="249437" y="28952"/>
                  </a:lnTo>
                  <a:lnTo>
                    <a:pt x="249179" y="16006"/>
                  </a:lnTo>
                  <a:lnTo>
                    <a:pt x="250812" y="13627"/>
                  </a:lnTo>
                  <a:lnTo>
                    <a:pt x="248578" y="6813"/>
                  </a:lnTo>
                  <a:lnTo>
                    <a:pt x="246257" y="0"/>
                  </a:lnTo>
                  <a:lnTo>
                    <a:pt x="249265" y="3863"/>
                  </a:lnTo>
                  <a:lnTo>
                    <a:pt x="240842" y="3402"/>
                  </a:lnTo>
                  <a:close/>
                </a:path>
              </a:pathLst>
            </a:custGeom>
            <a:ln w="5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047952" y="4199639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59" h="278129">
                  <a:moveTo>
                    <a:pt x="250615" y="228096"/>
                  </a:moveTo>
                  <a:lnTo>
                    <a:pt x="28666" y="228096"/>
                  </a:lnTo>
                  <a:lnTo>
                    <a:pt x="47424" y="230999"/>
                  </a:lnTo>
                  <a:lnTo>
                    <a:pt x="52698" y="231872"/>
                  </a:lnTo>
                  <a:lnTo>
                    <a:pt x="100514" y="244937"/>
                  </a:lnTo>
                  <a:lnTo>
                    <a:pt x="108129" y="247712"/>
                  </a:lnTo>
                  <a:lnTo>
                    <a:pt x="115865" y="250346"/>
                  </a:lnTo>
                  <a:lnTo>
                    <a:pt x="138503" y="257726"/>
                  </a:lnTo>
                  <a:lnTo>
                    <a:pt x="155714" y="263037"/>
                  </a:lnTo>
                  <a:lnTo>
                    <a:pt x="164113" y="265418"/>
                  </a:lnTo>
                  <a:lnTo>
                    <a:pt x="182926" y="271009"/>
                  </a:lnTo>
                  <a:lnTo>
                    <a:pt x="182806" y="271469"/>
                  </a:lnTo>
                  <a:lnTo>
                    <a:pt x="203409" y="276919"/>
                  </a:lnTo>
                  <a:lnTo>
                    <a:pt x="200263" y="277371"/>
                  </a:lnTo>
                  <a:lnTo>
                    <a:pt x="218571" y="277823"/>
                  </a:lnTo>
                  <a:lnTo>
                    <a:pt x="219886" y="277771"/>
                  </a:lnTo>
                  <a:lnTo>
                    <a:pt x="234988" y="272314"/>
                  </a:lnTo>
                  <a:lnTo>
                    <a:pt x="232934" y="272143"/>
                  </a:lnTo>
                  <a:lnTo>
                    <a:pt x="242544" y="262609"/>
                  </a:lnTo>
                  <a:lnTo>
                    <a:pt x="248526" y="251292"/>
                  </a:lnTo>
                  <a:lnTo>
                    <a:pt x="250939" y="237741"/>
                  </a:lnTo>
                  <a:lnTo>
                    <a:pt x="250615" y="237741"/>
                  </a:lnTo>
                  <a:lnTo>
                    <a:pt x="250615" y="228096"/>
                  </a:lnTo>
                  <a:close/>
                </a:path>
                <a:path w="251459" h="278129">
                  <a:moveTo>
                    <a:pt x="242616" y="262609"/>
                  </a:moveTo>
                  <a:lnTo>
                    <a:pt x="242260" y="263291"/>
                  </a:lnTo>
                  <a:lnTo>
                    <a:pt x="242616" y="262609"/>
                  </a:lnTo>
                  <a:close/>
                </a:path>
                <a:path w="251459" h="278129">
                  <a:moveTo>
                    <a:pt x="248664" y="251028"/>
                  </a:moveTo>
                  <a:lnTo>
                    <a:pt x="248526" y="251292"/>
                  </a:lnTo>
                  <a:lnTo>
                    <a:pt x="248380" y="252111"/>
                  </a:lnTo>
                  <a:lnTo>
                    <a:pt x="248664" y="251028"/>
                  </a:lnTo>
                  <a:close/>
                </a:path>
                <a:path w="251459" h="278129">
                  <a:moveTo>
                    <a:pt x="251131" y="236667"/>
                  </a:moveTo>
                  <a:lnTo>
                    <a:pt x="250615" y="237741"/>
                  </a:lnTo>
                  <a:lnTo>
                    <a:pt x="250939" y="237741"/>
                  </a:lnTo>
                  <a:lnTo>
                    <a:pt x="251131" y="236667"/>
                  </a:lnTo>
                  <a:close/>
                </a:path>
                <a:path w="251459" h="278129">
                  <a:moveTo>
                    <a:pt x="0" y="225768"/>
                  </a:moveTo>
                  <a:lnTo>
                    <a:pt x="2174" y="230254"/>
                  </a:lnTo>
                  <a:lnTo>
                    <a:pt x="1990" y="226690"/>
                  </a:lnTo>
                  <a:lnTo>
                    <a:pt x="0" y="225768"/>
                  </a:lnTo>
                  <a:close/>
                </a:path>
                <a:path w="251459" h="278129">
                  <a:moveTo>
                    <a:pt x="18767" y="2950"/>
                  </a:moveTo>
                  <a:lnTo>
                    <a:pt x="3598" y="3767"/>
                  </a:lnTo>
                  <a:lnTo>
                    <a:pt x="286" y="13627"/>
                  </a:lnTo>
                  <a:lnTo>
                    <a:pt x="1945" y="16006"/>
                  </a:lnTo>
                  <a:lnTo>
                    <a:pt x="1753" y="27246"/>
                  </a:lnTo>
                  <a:lnTo>
                    <a:pt x="1682" y="114956"/>
                  </a:lnTo>
                  <a:lnTo>
                    <a:pt x="1790" y="126963"/>
                  </a:lnTo>
                  <a:lnTo>
                    <a:pt x="1947" y="137969"/>
                  </a:lnTo>
                  <a:lnTo>
                    <a:pt x="2443" y="152738"/>
                  </a:lnTo>
                  <a:lnTo>
                    <a:pt x="2473" y="175004"/>
                  </a:lnTo>
                  <a:lnTo>
                    <a:pt x="2231" y="180779"/>
                  </a:lnTo>
                  <a:lnTo>
                    <a:pt x="1947" y="185786"/>
                  </a:lnTo>
                  <a:lnTo>
                    <a:pt x="1716" y="194147"/>
                  </a:lnTo>
                  <a:lnTo>
                    <a:pt x="1612" y="200619"/>
                  </a:lnTo>
                  <a:lnTo>
                    <a:pt x="1491" y="215541"/>
                  </a:lnTo>
                  <a:lnTo>
                    <a:pt x="1716" y="221393"/>
                  </a:lnTo>
                  <a:lnTo>
                    <a:pt x="1990" y="226690"/>
                  </a:lnTo>
                  <a:lnTo>
                    <a:pt x="6865" y="228949"/>
                  </a:lnTo>
                  <a:lnTo>
                    <a:pt x="9326" y="227133"/>
                  </a:lnTo>
                  <a:lnTo>
                    <a:pt x="250615" y="227133"/>
                  </a:lnTo>
                  <a:lnTo>
                    <a:pt x="250615" y="218673"/>
                  </a:lnTo>
                  <a:lnTo>
                    <a:pt x="250898" y="218613"/>
                  </a:lnTo>
                  <a:lnTo>
                    <a:pt x="249755" y="208627"/>
                  </a:lnTo>
                  <a:lnTo>
                    <a:pt x="249219" y="203372"/>
                  </a:lnTo>
                  <a:lnTo>
                    <a:pt x="248897" y="200619"/>
                  </a:lnTo>
                  <a:lnTo>
                    <a:pt x="248144" y="197400"/>
                  </a:lnTo>
                  <a:lnTo>
                    <a:pt x="246317" y="190744"/>
                  </a:lnTo>
                  <a:lnTo>
                    <a:pt x="244265" y="183089"/>
                  </a:lnTo>
                  <a:lnTo>
                    <a:pt x="230270" y="146718"/>
                  </a:lnTo>
                  <a:lnTo>
                    <a:pt x="223144" y="133692"/>
                  </a:lnTo>
                  <a:lnTo>
                    <a:pt x="219499" y="126963"/>
                  </a:lnTo>
                  <a:lnTo>
                    <a:pt x="199918" y="101798"/>
                  </a:lnTo>
                  <a:lnTo>
                    <a:pt x="193112" y="94515"/>
                  </a:lnTo>
                  <a:lnTo>
                    <a:pt x="185952" y="86385"/>
                  </a:lnTo>
                  <a:lnTo>
                    <a:pt x="180833" y="80298"/>
                  </a:lnTo>
                  <a:lnTo>
                    <a:pt x="174986" y="74081"/>
                  </a:lnTo>
                  <a:lnTo>
                    <a:pt x="142922" y="48529"/>
                  </a:lnTo>
                  <a:lnTo>
                    <a:pt x="111320" y="31079"/>
                  </a:lnTo>
                  <a:lnTo>
                    <a:pt x="102989" y="27246"/>
                  </a:lnTo>
                  <a:lnTo>
                    <a:pt x="94926" y="23413"/>
                  </a:lnTo>
                  <a:lnTo>
                    <a:pt x="90200" y="21284"/>
                  </a:lnTo>
                  <a:lnTo>
                    <a:pt x="79816" y="17030"/>
                  </a:lnTo>
                  <a:lnTo>
                    <a:pt x="74072" y="14495"/>
                  </a:lnTo>
                  <a:lnTo>
                    <a:pt x="20598" y="3291"/>
                  </a:lnTo>
                  <a:lnTo>
                    <a:pt x="18767" y="2950"/>
                  </a:lnTo>
                  <a:close/>
                </a:path>
                <a:path w="251459" h="278129">
                  <a:moveTo>
                    <a:pt x="16307" y="227525"/>
                  </a:moveTo>
                  <a:lnTo>
                    <a:pt x="30039" y="228889"/>
                  </a:lnTo>
                  <a:lnTo>
                    <a:pt x="28666" y="228096"/>
                  </a:lnTo>
                  <a:lnTo>
                    <a:pt x="250615" y="228096"/>
                  </a:lnTo>
                  <a:lnTo>
                    <a:pt x="250615" y="227585"/>
                  </a:lnTo>
                  <a:lnTo>
                    <a:pt x="19854" y="227585"/>
                  </a:lnTo>
                  <a:lnTo>
                    <a:pt x="16307" y="227525"/>
                  </a:lnTo>
                  <a:close/>
                </a:path>
                <a:path w="251459" h="278129">
                  <a:moveTo>
                    <a:pt x="250615" y="227133"/>
                  </a:moveTo>
                  <a:lnTo>
                    <a:pt x="9326" y="227133"/>
                  </a:lnTo>
                  <a:lnTo>
                    <a:pt x="19854" y="227585"/>
                  </a:lnTo>
                  <a:lnTo>
                    <a:pt x="250615" y="227585"/>
                  </a:lnTo>
                  <a:lnTo>
                    <a:pt x="250615" y="227133"/>
                  </a:lnTo>
                  <a:close/>
                </a:path>
                <a:path w="251459" h="278129">
                  <a:moveTo>
                    <a:pt x="4863" y="0"/>
                  </a:moveTo>
                  <a:lnTo>
                    <a:pt x="1830" y="3863"/>
                  </a:lnTo>
                  <a:lnTo>
                    <a:pt x="3598" y="3767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47952" y="4199639"/>
              <a:ext cx="262568" cy="313145"/>
            </a:xfrm>
            <a:custGeom>
              <a:avLst/>
              <a:gdLst/>
              <a:ahLst/>
              <a:cxnLst/>
              <a:rect l="l" t="t" r="r" b="b"/>
              <a:pathLst>
                <a:path w="251459" h="278129">
                  <a:moveTo>
                    <a:pt x="10298" y="3402"/>
                  </a:moveTo>
                  <a:lnTo>
                    <a:pt x="18767" y="2950"/>
                  </a:lnTo>
                  <a:lnTo>
                    <a:pt x="20598" y="3291"/>
                  </a:lnTo>
                  <a:lnTo>
                    <a:pt x="34330" y="5108"/>
                  </a:lnTo>
                  <a:lnTo>
                    <a:pt x="74072" y="14495"/>
                  </a:lnTo>
                  <a:lnTo>
                    <a:pt x="79816" y="17030"/>
                  </a:lnTo>
                  <a:lnTo>
                    <a:pt x="86076" y="19582"/>
                  </a:lnTo>
                  <a:lnTo>
                    <a:pt x="90200" y="21284"/>
                  </a:lnTo>
                  <a:lnTo>
                    <a:pt x="94926" y="23413"/>
                  </a:lnTo>
                  <a:lnTo>
                    <a:pt x="102989" y="27246"/>
                  </a:lnTo>
                  <a:lnTo>
                    <a:pt x="111320" y="31079"/>
                  </a:lnTo>
                  <a:lnTo>
                    <a:pt x="149593" y="52707"/>
                  </a:lnTo>
                  <a:lnTo>
                    <a:pt x="180833" y="80298"/>
                  </a:lnTo>
                  <a:lnTo>
                    <a:pt x="185952" y="86385"/>
                  </a:lnTo>
                  <a:lnTo>
                    <a:pt x="193112" y="94515"/>
                  </a:lnTo>
                  <a:lnTo>
                    <a:pt x="199918" y="101798"/>
                  </a:lnTo>
                  <a:lnTo>
                    <a:pt x="203668" y="105759"/>
                  </a:lnTo>
                  <a:lnTo>
                    <a:pt x="206646" y="109208"/>
                  </a:lnTo>
                  <a:lnTo>
                    <a:pt x="223144" y="133692"/>
                  </a:lnTo>
                  <a:lnTo>
                    <a:pt x="227318" y="141210"/>
                  </a:lnTo>
                  <a:lnTo>
                    <a:pt x="242630" y="177288"/>
                  </a:lnTo>
                  <a:lnTo>
                    <a:pt x="246317" y="190744"/>
                  </a:lnTo>
                  <a:lnTo>
                    <a:pt x="248144" y="197400"/>
                  </a:lnTo>
                  <a:lnTo>
                    <a:pt x="248897" y="200619"/>
                  </a:lnTo>
                  <a:lnTo>
                    <a:pt x="249219" y="203372"/>
                  </a:lnTo>
                  <a:lnTo>
                    <a:pt x="249755" y="208627"/>
                  </a:lnTo>
                  <a:lnTo>
                    <a:pt x="250898" y="218613"/>
                  </a:lnTo>
                  <a:lnTo>
                    <a:pt x="250615" y="218673"/>
                  </a:lnTo>
                  <a:lnTo>
                    <a:pt x="250615" y="228207"/>
                  </a:lnTo>
                  <a:lnTo>
                    <a:pt x="250615" y="237741"/>
                  </a:lnTo>
                  <a:lnTo>
                    <a:pt x="251131" y="236667"/>
                  </a:lnTo>
                  <a:lnTo>
                    <a:pt x="249755" y="244385"/>
                  </a:lnTo>
                  <a:lnTo>
                    <a:pt x="248380" y="252111"/>
                  </a:lnTo>
                  <a:lnTo>
                    <a:pt x="248664" y="251028"/>
                  </a:lnTo>
                  <a:lnTo>
                    <a:pt x="245466" y="257159"/>
                  </a:lnTo>
                  <a:lnTo>
                    <a:pt x="242260" y="263291"/>
                  </a:lnTo>
                  <a:lnTo>
                    <a:pt x="242544" y="262609"/>
                  </a:lnTo>
                  <a:lnTo>
                    <a:pt x="237739" y="267376"/>
                  </a:lnTo>
                  <a:lnTo>
                    <a:pt x="232934" y="272143"/>
                  </a:lnTo>
                  <a:lnTo>
                    <a:pt x="234988" y="272314"/>
                  </a:lnTo>
                  <a:lnTo>
                    <a:pt x="227442" y="275043"/>
                  </a:lnTo>
                  <a:lnTo>
                    <a:pt x="219886" y="277771"/>
                  </a:lnTo>
                  <a:lnTo>
                    <a:pt x="218571" y="277823"/>
                  </a:lnTo>
                  <a:lnTo>
                    <a:pt x="209417" y="277601"/>
                  </a:lnTo>
                  <a:lnTo>
                    <a:pt x="200263" y="277371"/>
                  </a:lnTo>
                  <a:lnTo>
                    <a:pt x="203409" y="276919"/>
                  </a:lnTo>
                  <a:lnTo>
                    <a:pt x="193112" y="274190"/>
                  </a:lnTo>
                  <a:lnTo>
                    <a:pt x="182806" y="271469"/>
                  </a:lnTo>
                  <a:lnTo>
                    <a:pt x="182926" y="271009"/>
                  </a:lnTo>
                  <a:lnTo>
                    <a:pt x="170790" y="267376"/>
                  </a:lnTo>
                  <a:lnTo>
                    <a:pt x="164113" y="265418"/>
                  </a:lnTo>
                  <a:lnTo>
                    <a:pt x="160151" y="264312"/>
                  </a:lnTo>
                  <a:lnTo>
                    <a:pt x="155714" y="263037"/>
                  </a:lnTo>
                  <a:lnTo>
                    <a:pt x="115865" y="250346"/>
                  </a:lnTo>
                  <a:lnTo>
                    <a:pt x="104193" y="246261"/>
                  </a:lnTo>
                  <a:lnTo>
                    <a:pt x="100514" y="244937"/>
                  </a:lnTo>
                  <a:lnTo>
                    <a:pt x="58442" y="233043"/>
                  </a:lnTo>
                  <a:lnTo>
                    <a:pt x="40338" y="229913"/>
                  </a:lnTo>
                  <a:lnTo>
                    <a:pt x="28666" y="228096"/>
                  </a:lnTo>
                  <a:lnTo>
                    <a:pt x="30039" y="228889"/>
                  </a:lnTo>
                  <a:lnTo>
                    <a:pt x="23173" y="228207"/>
                  </a:lnTo>
                  <a:lnTo>
                    <a:pt x="16307" y="227525"/>
                  </a:lnTo>
                  <a:lnTo>
                    <a:pt x="19854" y="227585"/>
                  </a:lnTo>
                  <a:lnTo>
                    <a:pt x="14590" y="227354"/>
                  </a:lnTo>
                  <a:lnTo>
                    <a:pt x="9326" y="227133"/>
                  </a:lnTo>
                  <a:lnTo>
                    <a:pt x="6865" y="228949"/>
                  </a:lnTo>
                  <a:lnTo>
                    <a:pt x="3432" y="227354"/>
                  </a:lnTo>
                  <a:lnTo>
                    <a:pt x="0" y="225768"/>
                  </a:lnTo>
                  <a:lnTo>
                    <a:pt x="2174" y="230254"/>
                  </a:lnTo>
                  <a:lnTo>
                    <a:pt x="1716" y="221393"/>
                  </a:lnTo>
                  <a:lnTo>
                    <a:pt x="1491" y="215541"/>
                  </a:lnTo>
                  <a:lnTo>
                    <a:pt x="2231" y="180779"/>
                  </a:lnTo>
                  <a:lnTo>
                    <a:pt x="2473" y="175004"/>
                  </a:lnTo>
                  <a:lnTo>
                    <a:pt x="2575" y="164341"/>
                  </a:lnTo>
                  <a:lnTo>
                    <a:pt x="2473" y="153635"/>
                  </a:lnTo>
                  <a:lnTo>
                    <a:pt x="2231" y="146717"/>
                  </a:lnTo>
                  <a:lnTo>
                    <a:pt x="1947" y="137969"/>
                  </a:lnTo>
                  <a:lnTo>
                    <a:pt x="1716" y="121770"/>
                  </a:lnTo>
                  <a:lnTo>
                    <a:pt x="1620" y="102608"/>
                  </a:lnTo>
                  <a:lnTo>
                    <a:pt x="1630" y="86940"/>
                  </a:lnTo>
                  <a:lnTo>
                    <a:pt x="1684" y="72081"/>
                  </a:lnTo>
                  <a:lnTo>
                    <a:pt x="1716" y="55346"/>
                  </a:lnTo>
                  <a:lnTo>
                    <a:pt x="1684" y="42602"/>
                  </a:lnTo>
                  <a:lnTo>
                    <a:pt x="1630" y="37723"/>
                  </a:lnTo>
                  <a:lnTo>
                    <a:pt x="1620" y="35057"/>
                  </a:lnTo>
                  <a:lnTo>
                    <a:pt x="1716" y="28952"/>
                  </a:lnTo>
                  <a:lnTo>
                    <a:pt x="1945" y="16006"/>
                  </a:lnTo>
                  <a:lnTo>
                    <a:pt x="286" y="13627"/>
                  </a:lnTo>
                  <a:lnTo>
                    <a:pt x="2575" y="6813"/>
                  </a:lnTo>
                  <a:lnTo>
                    <a:pt x="4863" y="0"/>
                  </a:lnTo>
                  <a:lnTo>
                    <a:pt x="1830" y="3863"/>
                  </a:lnTo>
                  <a:lnTo>
                    <a:pt x="10298" y="3402"/>
                  </a:lnTo>
                  <a:close/>
                </a:path>
              </a:pathLst>
            </a:custGeom>
            <a:ln w="5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771728" y="3733371"/>
              <a:ext cx="120061" cy="1285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787399" y="4400197"/>
              <a:ext cx="114045" cy="122255"/>
            </a:xfrm>
            <a:custGeom>
              <a:avLst/>
              <a:gdLst/>
              <a:ahLst/>
              <a:cxnLst/>
              <a:rect l="l" t="t" r="r" b="b"/>
              <a:pathLst>
                <a:path w="109219" h="108585">
                  <a:moveTo>
                    <a:pt x="108997" y="54075"/>
                  </a:moveTo>
                  <a:lnTo>
                    <a:pt x="104714" y="75122"/>
                  </a:lnTo>
                  <a:lnTo>
                    <a:pt x="93034" y="92308"/>
                  </a:lnTo>
                  <a:lnTo>
                    <a:pt x="75709" y="103894"/>
                  </a:lnTo>
                  <a:lnTo>
                    <a:pt x="54494" y="108142"/>
                  </a:lnTo>
                  <a:lnTo>
                    <a:pt x="33281" y="103894"/>
                  </a:lnTo>
                  <a:lnTo>
                    <a:pt x="15959" y="92308"/>
                  </a:lnTo>
                  <a:lnTo>
                    <a:pt x="4281" y="75122"/>
                  </a:lnTo>
                  <a:lnTo>
                    <a:pt x="0" y="54075"/>
                  </a:lnTo>
                  <a:lnTo>
                    <a:pt x="4281" y="33027"/>
                  </a:lnTo>
                  <a:lnTo>
                    <a:pt x="15959" y="15838"/>
                  </a:lnTo>
                  <a:lnTo>
                    <a:pt x="33281" y="4249"/>
                  </a:lnTo>
                  <a:lnTo>
                    <a:pt x="54494" y="0"/>
                  </a:lnTo>
                  <a:lnTo>
                    <a:pt x="75709" y="4249"/>
                  </a:lnTo>
                  <a:lnTo>
                    <a:pt x="93034" y="15838"/>
                  </a:lnTo>
                  <a:lnTo>
                    <a:pt x="104714" y="33027"/>
                  </a:lnTo>
                  <a:lnTo>
                    <a:pt x="108997" y="54075"/>
                  </a:lnTo>
                  <a:close/>
                </a:path>
              </a:pathLst>
            </a:custGeom>
            <a:ln w="5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254345" y="4411709"/>
              <a:ext cx="114045" cy="122255"/>
            </a:xfrm>
            <a:custGeom>
              <a:avLst/>
              <a:gdLst/>
              <a:ahLst/>
              <a:cxnLst/>
              <a:rect l="l" t="t" r="r" b="b"/>
              <a:pathLst>
                <a:path w="109219" h="108585">
                  <a:moveTo>
                    <a:pt x="108989" y="54067"/>
                  </a:moveTo>
                  <a:lnTo>
                    <a:pt x="104705" y="75115"/>
                  </a:lnTo>
                  <a:lnTo>
                    <a:pt x="93023" y="92304"/>
                  </a:lnTo>
                  <a:lnTo>
                    <a:pt x="75701" y="103893"/>
                  </a:lnTo>
                  <a:lnTo>
                    <a:pt x="54494" y="108142"/>
                  </a:lnTo>
                  <a:lnTo>
                    <a:pt x="33252" y="103893"/>
                  </a:lnTo>
                  <a:lnTo>
                    <a:pt x="15933" y="92304"/>
                  </a:lnTo>
                  <a:lnTo>
                    <a:pt x="4272" y="75115"/>
                  </a:lnTo>
                  <a:lnTo>
                    <a:pt x="0" y="54067"/>
                  </a:lnTo>
                  <a:lnTo>
                    <a:pt x="4272" y="33019"/>
                  </a:lnTo>
                  <a:lnTo>
                    <a:pt x="15933" y="15834"/>
                  </a:lnTo>
                  <a:lnTo>
                    <a:pt x="33252" y="4248"/>
                  </a:lnTo>
                  <a:lnTo>
                    <a:pt x="54494" y="0"/>
                  </a:lnTo>
                  <a:lnTo>
                    <a:pt x="75701" y="4248"/>
                  </a:lnTo>
                  <a:lnTo>
                    <a:pt x="93023" y="15834"/>
                  </a:lnTo>
                  <a:lnTo>
                    <a:pt x="104705" y="33019"/>
                  </a:lnTo>
                  <a:lnTo>
                    <a:pt x="108989" y="54067"/>
                  </a:lnTo>
                  <a:close/>
                </a:path>
              </a:pathLst>
            </a:custGeom>
            <a:ln w="5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259209" y="3787043"/>
              <a:ext cx="120142" cy="1285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122323" y="4274609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19153"/>
                  </a:lnTo>
                  <a:lnTo>
                    <a:pt x="0" y="63865"/>
                  </a:lnTo>
                  <a:lnTo>
                    <a:pt x="16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122322" y="4274609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0" y="63865"/>
                  </a:moveTo>
                  <a:lnTo>
                    <a:pt x="16073" y="0"/>
                  </a:lnTo>
                  <a:lnTo>
                    <a:pt x="0" y="19153"/>
                  </a:lnTo>
                  <a:lnTo>
                    <a:pt x="0" y="63865"/>
                  </a:lnTo>
                </a:path>
              </a:pathLst>
            </a:custGeom>
            <a:ln w="8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071973" y="4030134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63857"/>
                  </a:lnTo>
                  <a:lnTo>
                    <a:pt x="16073" y="44703"/>
                  </a:lnTo>
                  <a:lnTo>
                    <a:pt x="16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071973" y="4030134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63857"/>
                  </a:lnTo>
                  <a:lnTo>
                    <a:pt x="16073" y="44703"/>
                  </a:lnTo>
                  <a:lnTo>
                    <a:pt x="16073" y="0"/>
                  </a:lnTo>
                </a:path>
              </a:pathLst>
            </a:custGeom>
            <a:ln w="8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2728948" y="4472918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222"/>
                  </a:moveTo>
                  <a:lnTo>
                    <a:pt x="115435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2608413" y="4472918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0"/>
                  </a:moveTo>
                  <a:lnTo>
                    <a:pt x="115435" y="80222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2487877" y="4472918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222"/>
                  </a:moveTo>
                  <a:lnTo>
                    <a:pt x="115435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2367252" y="4472918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0"/>
                  </a:moveTo>
                  <a:lnTo>
                    <a:pt x="115521" y="80222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668076" y="4474302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222"/>
                  </a:moveTo>
                  <a:lnTo>
                    <a:pt x="115453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547522" y="4474302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0"/>
                  </a:moveTo>
                  <a:lnTo>
                    <a:pt x="115453" y="80222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426969" y="4474302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222"/>
                  </a:moveTo>
                  <a:lnTo>
                    <a:pt x="115453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306415" y="4474302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0"/>
                  </a:moveTo>
                  <a:lnTo>
                    <a:pt x="115453" y="80222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293654" y="3809999"/>
              <a:ext cx="482702" cy="90798"/>
            </a:xfrm>
            <a:custGeom>
              <a:avLst/>
              <a:gdLst/>
              <a:ahLst/>
              <a:cxnLst/>
              <a:rect l="l" t="t" r="r" b="b"/>
              <a:pathLst>
                <a:path w="462280" h="80645">
                  <a:moveTo>
                    <a:pt x="0" y="0"/>
                  </a:moveTo>
                  <a:lnTo>
                    <a:pt x="115453" y="80256"/>
                  </a:lnTo>
                  <a:lnTo>
                    <a:pt x="230906" y="0"/>
                  </a:lnTo>
                  <a:lnTo>
                    <a:pt x="346359" y="80256"/>
                  </a:lnTo>
                  <a:lnTo>
                    <a:pt x="461812" y="0"/>
                  </a:lnTo>
                </a:path>
              </a:pathLst>
            </a:custGeom>
            <a:ln w="8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736308" y="3823057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196"/>
                  </a:moveTo>
                  <a:lnTo>
                    <a:pt x="115521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615772" y="3823057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0"/>
                  </a:moveTo>
                  <a:lnTo>
                    <a:pt x="115435" y="80196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495237" y="3823057"/>
              <a:ext cx="120675" cy="90798"/>
            </a:xfrm>
            <a:custGeom>
              <a:avLst/>
              <a:gdLst/>
              <a:ahLst/>
              <a:cxnLst/>
              <a:rect l="l" t="t" r="r" b="b"/>
              <a:pathLst>
                <a:path w="115569" h="80645">
                  <a:moveTo>
                    <a:pt x="0" y="80196"/>
                  </a:moveTo>
                  <a:lnTo>
                    <a:pt x="115435" y="0"/>
                  </a:lnTo>
                </a:path>
              </a:pathLst>
            </a:custGeom>
            <a:ln w="85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2381433" y="3858987"/>
              <a:ext cx="114045" cy="55051"/>
            </a:xfrm>
            <a:custGeom>
              <a:avLst/>
              <a:gdLst/>
              <a:ahLst/>
              <a:cxnLst/>
              <a:rect l="l" t="t" r="r" b="b"/>
              <a:pathLst>
                <a:path w="109219" h="48895">
                  <a:moveTo>
                    <a:pt x="0" y="0"/>
                  </a:moveTo>
                  <a:lnTo>
                    <a:pt x="108989" y="48285"/>
                  </a:lnTo>
                </a:path>
              </a:pathLst>
            </a:custGeom>
            <a:ln w="8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088756" y="4080465"/>
              <a:ext cx="0" cy="266672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300"/>
                  </a:lnTo>
                </a:path>
              </a:pathLst>
            </a:custGeom>
            <a:ln w="85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122322" y="4030134"/>
              <a:ext cx="0" cy="266672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292"/>
                  </a:lnTo>
                </a:path>
              </a:pathLst>
            </a:custGeom>
            <a:ln w="85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2071973" y="4030134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63857"/>
                  </a:lnTo>
                  <a:lnTo>
                    <a:pt x="16073" y="44703"/>
                  </a:lnTo>
                  <a:lnTo>
                    <a:pt x="16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2071973" y="4030134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63857"/>
                  </a:lnTo>
                  <a:lnTo>
                    <a:pt x="16073" y="44703"/>
                  </a:lnTo>
                  <a:lnTo>
                    <a:pt x="16073" y="0"/>
                  </a:lnTo>
                </a:path>
              </a:pathLst>
            </a:custGeom>
            <a:ln w="8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2122323" y="4274609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16073" y="0"/>
                  </a:moveTo>
                  <a:lnTo>
                    <a:pt x="0" y="19153"/>
                  </a:lnTo>
                  <a:lnTo>
                    <a:pt x="0" y="63865"/>
                  </a:lnTo>
                  <a:lnTo>
                    <a:pt x="16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2122322" y="4274609"/>
              <a:ext cx="17239" cy="72209"/>
            </a:xfrm>
            <a:custGeom>
              <a:avLst/>
              <a:gdLst/>
              <a:ahLst/>
              <a:cxnLst/>
              <a:rect l="l" t="t" r="r" b="b"/>
              <a:pathLst>
                <a:path w="16510" h="64135">
                  <a:moveTo>
                    <a:pt x="0" y="63865"/>
                  </a:moveTo>
                  <a:lnTo>
                    <a:pt x="16073" y="0"/>
                  </a:lnTo>
                  <a:lnTo>
                    <a:pt x="0" y="19153"/>
                  </a:lnTo>
                  <a:lnTo>
                    <a:pt x="0" y="63865"/>
                  </a:lnTo>
                </a:path>
              </a:pathLst>
            </a:custGeom>
            <a:ln w="8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2278758" y="4428502"/>
              <a:ext cx="80775" cy="863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D93074-8133-B403-910B-7D1AF2F61F48}"/>
              </a:ext>
            </a:extLst>
          </p:cNvPr>
          <p:cNvGrpSpPr/>
          <p:nvPr/>
        </p:nvGrpSpPr>
        <p:grpSpPr>
          <a:xfrm>
            <a:off x="6791077" y="6114141"/>
            <a:ext cx="3958879" cy="912911"/>
            <a:chOff x="6171160" y="6207759"/>
            <a:chExt cx="3958879" cy="912911"/>
          </a:xfrm>
        </p:grpSpPr>
        <p:sp>
          <p:nvSpPr>
            <p:cNvPr id="88" name="object 88"/>
            <p:cNvSpPr txBox="1"/>
            <p:nvPr/>
          </p:nvSpPr>
          <p:spPr>
            <a:xfrm>
              <a:off x="6171160" y="6909490"/>
              <a:ext cx="1045703" cy="211180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12815" defTabSz="922675">
                <a:spcBef>
                  <a:spcPts val="106"/>
                </a:spcBef>
              </a:pPr>
              <a:r>
                <a:rPr sz="1262" spc="-15" dirty="0">
                  <a:solidFill>
                    <a:prstClr val="black"/>
                  </a:solidFill>
                  <a:latin typeface="Arial"/>
                  <a:cs typeface="Arial"/>
                </a:rPr>
                <a:t>Hydronium</a:t>
              </a:r>
              <a:r>
                <a:rPr sz="1262" spc="-13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262" spc="25" dirty="0">
                  <a:solidFill>
                    <a:prstClr val="black"/>
                  </a:solidFill>
                  <a:latin typeface="Arial"/>
                  <a:cs typeface="Arial"/>
                </a:rPr>
                <a:t>ion</a:t>
              </a:r>
              <a:endParaRPr sz="1262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7954297" y="6774961"/>
              <a:ext cx="458137" cy="211180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12815" defTabSz="922675">
                <a:spcBef>
                  <a:spcPts val="106"/>
                </a:spcBef>
              </a:pPr>
              <a:r>
                <a:rPr sz="1262" spc="10" dirty="0">
                  <a:solidFill>
                    <a:prstClr val="black"/>
                  </a:solidFill>
                  <a:latin typeface="Arial"/>
                  <a:cs typeface="Arial"/>
                </a:rPr>
                <a:t>W</a:t>
              </a:r>
              <a:r>
                <a:rPr sz="1262" spc="15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sz="1262" spc="-36" dirty="0">
                  <a:solidFill>
                    <a:prstClr val="black"/>
                  </a:solidFill>
                  <a:latin typeface="Arial"/>
                  <a:cs typeface="Arial"/>
                </a:rPr>
                <a:t>t</a:t>
              </a:r>
              <a:r>
                <a:rPr sz="1262" spc="15" dirty="0">
                  <a:solidFill>
                    <a:prstClr val="black"/>
                  </a:solidFill>
                  <a:latin typeface="Arial"/>
                  <a:cs typeface="Arial"/>
                </a:rPr>
                <a:t>er</a:t>
              </a:r>
              <a:endParaRPr sz="1262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9124701" y="6805166"/>
              <a:ext cx="1005338" cy="211180"/>
            </a:xfrm>
            <a:prstGeom prst="rect">
              <a:avLst/>
            </a:prstGeom>
          </p:spPr>
          <p:txBody>
            <a:bodyPr vert="horz" wrap="square" lIns="0" tIns="13456" rIns="0" bIns="0" rtlCol="0">
              <a:spAutoFit/>
            </a:bodyPr>
            <a:lstStyle/>
            <a:p>
              <a:pPr marL="12815" defTabSz="922675">
                <a:spcBef>
                  <a:spcPts val="106"/>
                </a:spcBef>
              </a:pPr>
              <a:r>
                <a:rPr sz="1262" spc="-10" dirty="0">
                  <a:solidFill>
                    <a:prstClr val="black"/>
                  </a:solidFill>
                  <a:latin typeface="Arial"/>
                  <a:cs typeface="Arial"/>
                </a:rPr>
                <a:t>Hydroxide</a:t>
              </a:r>
              <a:r>
                <a:rPr sz="1262" spc="-8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262" spc="25" dirty="0">
                  <a:solidFill>
                    <a:prstClr val="black"/>
                  </a:solidFill>
                  <a:latin typeface="Arial"/>
                  <a:cs typeface="Arial"/>
                </a:rPr>
                <a:t>ion</a:t>
              </a:r>
              <a:endParaRPr sz="1262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6651424" y="6576421"/>
              <a:ext cx="94190" cy="98035"/>
            </a:xfrm>
            <a:custGeom>
              <a:avLst/>
              <a:gdLst/>
              <a:ahLst/>
              <a:cxnLst/>
              <a:rect l="l" t="t" r="r" b="b"/>
              <a:pathLst>
                <a:path w="93345" h="97154">
                  <a:moveTo>
                    <a:pt x="46376" y="0"/>
                  </a:moveTo>
                  <a:lnTo>
                    <a:pt x="38570" y="0"/>
                  </a:lnTo>
                  <a:lnTo>
                    <a:pt x="31680" y="1223"/>
                  </a:lnTo>
                  <a:lnTo>
                    <a:pt x="1453" y="31485"/>
                  </a:lnTo>
                  <a:lnTo>
                    <a:pt x="0" y="39498"/>
                  </a:lnTo>
                  <a:lnTo>
                    <a:pt x="0" y="49050"/>
                  </a:lnTo>
                  <a:lnTo>
                    <a:pt x="19482" y="89774"/>
                  </a:lnTo>
                  <a:lnTo>
                    <a:pt x="46645" y="96957"/>
                  </a:lnTo>
                  <a:lnTo>
                    <a:pt x="56673" y="96155"/>
                  </a:lnTo>
                  <a:lnTo>
                    <a:pt x="65641" y="93749"/>
                  </a:lnTo>
                  <a:lnTo>
                    <a:pt x="73550" y="89741"/>
                  </a:lnTo>
                  <a:lnTo>
                    <a:pt x="80398" y="84128"/>
                  </a:lnTo>
                  <a:lnTo>
                    <a:pt x="83033" y="80773"/>
                  </a:lnTo>
                  <a:lnTo>
                    <a:pt x="38853" y="80773"/>
                  </a:lnTo>
                  <a:lnTo>
                    <a:pt x="32487" y="78036"/>
                  </a:lnTo>
                  <a:lnTo>
                    <a:pt x="22461" y="67076"/>
                  </a:lnTo>
                  <a:lnTo>
                    <a:pt x="20042" y="59335"/>
                  </a:lnTo>
                  <a:lnTo>
                    <a:pt x="20008" y="37406"/>
                  </a:lnTo>
                  <a:lnTo>
                    <a:pt x="22394" y="29551"/>
                  </a:lnTo>
                  <a:lnTo>
                    <a:pt x="32164" y="18854"/>
                  </a:lnTo>
                  <a:lnTo>
                    <a:pt x="38597" y="16170"/>
                  </a:lnTo>
                  <a:lnTo>
                    <a:pt x="82920" y="16170"/>
                  </a:lnTo>
                  <a:lnTo>
                    <a:pt x="80304" y="12854"/>
                  </a:lnTo>
                  <a:lnTo>
                    <a:pt x="73407" y="7227"/>
                  </a:lnTo>
                  <a:lnTo>
                    <a:pt x="65455" y="3210"/>
                  </a:lnTo>
                  <a:lnTo>
                    <a:pt x="56445" y="802"/>
                  </a:lnTo>
                  <a:lnTo>
                    <a:pt x="46376" y="0"/>
                  </a:lnTo>
                  <a:close/>
                </a:path>
                <a:path w="93345" h="97154">
                  <a:moveTo>
                    <a:pt x="82920" y="16170"/>
                  </a:moveTo>
                  <a:lnTo>
                    <a:pt x="54559" y="16170"/>
                  </a:lnTo>
                  <a:lnTo>
                    <a:pt x="60951" y="18815"/>
                  </a:lnTo>
                  <a:lnTo>
                    <a:pt x="70601" y="29393"/>
                  </a:lnTo>
                  <a:lnTo>
                    <a:pt x="73010" y="37406"/>
                  </a:lnTo>
                  <a:lnTo>
                    <a:pt x="72955" y="49050"/>
                  </a:lnTo>
                  <a:lnTo>
                    <a:pt x="72545" y="55798"/>
                  </a:lnTo>
                  <a:lnTo>
                    <a:pt x="54289" y="80773"/>
                  </a:lnTo>
                  <a:lnTo>
                    <a:pt x="83033" y="80773"/>
                  </a:lnTo>
                  <a:lnTo>
                    <a:pt x="92989" y="48156"/>
                  </a:lnTo>
                  <a:lnTo>
                    <a:pt x="92227" y="37783"/>
                  </a:lnTo>
                  <a:lnTo>
                    <a:pt x="89842" y="28217"/>
                  </a:lnTo>
                  <a:lnTo>
                    <a:pt x="85868" y="19907"/>
                  </a:lnTo>
                  <a:lnTo>
                    <a:pt x="82920" y="1617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6767749" y="6534162"/>
              <a:ext cx="54463" cy="53183"/>
            </a:xfrm>
            <a:custGeom>
              <a:avLst/>
              <a:gdLst/>
              <a:ahLst/>
              <a:cxnLst/>
              <a:rect l="l" t="t" r="r" b="b"/>
              <a:pathLst>
                <a:path w="53975" h="52704">
                  <a:moveTo>
                    <a:pt x="33497" y="32946"/>
                  </a:moveTo>
                  <a:lnTo>
                    <a:pt x="20106" y="32946"/>
                  </a:lnTo>
                  <a:lnTo>
                    <a:pt x="20106" y="52445"/>
                  </a:lnTo>
                  <a:lnTo>
                    <a:pt x="33497" y="52445"/>
                  </a:lnTo>
                  <a:lnTo>
                    <a:pt x="33497" y="32946"/>
                  </a:lnTo>
                  <a:close/>
                </a:path>
                <a:path w="53975" h="52704">
                  <a:moveTo>
                    <a:pt x="53643" y="19486"/>
                  </a:moveTo>
                  <a:lnTo>
                    <a:pt x="0" y="19486"/>
                  </a:lnTo>
                  <a:lnTo>
                    <a:pt x="0" y="32946"/>
                  </a:lnTo>
                  <a:lnTo>
                    <a:pt x="53643" y="32946"/>
                  </a:lnTo>
                  <a:lnTo>
                    <a:pt x="53643" y="19486"/>
                  </a:lnTo>
                  <a:close/>
                </a:path>
                <a:path w="53975" h="52704">
                  <a:moveTo>
                    <a:pt x="33497" y="0"/>
                  </a:moveTo>
                  <a:lnTo>
                    <a:pt x="20106" y="0"/>
                  </a:lnTo>
                  <a:lnTo>
                    <a:pt x="20106" y="19486"/>
                  </a:lnTo>
                  <a:lnTo>
                    <a:pt x="33497" y="19486"/>
                  </a:lnTo>
                  <a:lnTo>
                    <a:pt x="33497" y="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302145" y="6656163"/>
              <a:ext cx="325841" cy="1521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6958127" y="6812626"/>
              <a:ext cx="77531" cy="94831"/>
            </a:xfrm>
            <a:custGeom>
              <a:avLst/>
              <a:gdLst/>
              <a:ahLst/>
              <a:cxnLst/>
              <a:rect l="l" t="t" r="r" b="b"/>
              <a:pathLst>
                <a:path w="76835" h="93979">
                  <a:moveTo>
                    <a:pt x="19366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366" y="93759"/>
                  </a:lnTo>
                  <a:lnTo>
                    <a:pt x="19366" y="52761"/>
                  </a:lnTo>
                  <a:lnTo>
                    <a:pt x="76670" y="52761"/>
                  </a:lnTo>
                  <a:lnTo>
                    <a:pt x="76670" y="36906"/>
                  </a:lnTo>
                  <a:lnTo>
                    <a:pt x="19366" y="36906"/>
                  </a:lnTo>
                  <a:lnTo>
                    <a:pt x="19366" y="0"/>
                  </a:lnTo>
                  <a:close/>
                </a:path>
                <a:path w="76835" h="93979">
                  <a:moveTo>
                    <a:pt x="76670" y="52761"/>
                  </a:moveTo>
                  <a:lnTo>
                    <a:pt x="57304" y="52761"/>
                  </a:lnTo>
                  <a:lnTo>
                    <a:pt x="57304" y="93759"/>
                  </a:lnTo>
                  <a:lnTo>
                    <a:pt x="76670" y="93759"/>
                  </a:lnTo>
                  <a:lnTo>
                    <a:pt x="76670" y="52761"/>
                  </a:lnTo>
                  <a:close/>
                </a:path>
                <a:path w="76835" h="93979">
                  <a:moveTo>
                    <a:pt x="76670" y="0"/>
                  </a:moveTo>
                  <a:lnTo>
                    <a:pt x="57304" y="0"/>
                  </a:lnTo>
                  <a:lnTo>
                    <a:pt x="57304" y="36906"/>
                  </a:lnTo>
                  <a:lnTo>
                    <a:pt x="76670" y="36906"/>
                  </a:lnTo>
                  <a:lnTo>
                    <a:pt x="76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6765536" y="6686749"/>
              <a:ext cx="165954" cy="130072"/>
            </a:xfrm>
            <a:custGeom>
              <a:avLst/>
              <a:gdLst/>
              <a:ahLst/>
              <a:cxnLst/>
              <a:rect l="l" t="t" r="r" b="b"/>
              <a:pathLst>
                <a:path w="164464" h="128904">
                  <a:moveTo>
                    <a:pt x="0" y="0"/>
                  </a:moveTo>
                  <a:lnTo>
                    <a:pt x="163879" y="128666"/>
                  </a:lnTo>
                </a:path>
              </a:pathLst>
            </a:custGeom>
            <a:ln w="19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6717761" y="6207759"/>
              <a:ext cx="77531" cy="94831"/>
            </a:xfrm>
            <a:custGeom>
              <a:avLst/>
              <a:gdLst/>
              <a:ahLst/>
              <a:cxnLst/>
              <a:rect l="l" t="t" r="r" b="b"/>
              <a:pathLst>
                <a:path w="76835" h="93979">
                  <a:moveTo>
                    <a:pt x="19366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366" y="93759"/>
                  </a:lnTo>
                  <a:lnTo>
                    <a:pt x="19366" y="52761"/>
                  </a:lnTo>
                  <a:lnTo>
                    <a:pt x="76670" y="52761"/>
                  </a:lnTo>
                  <a:lnTo>
                    <a:pt x="76670" y="36906"/>
                  </a:lnTo>
                  <a:lnTo>
                    <a:pt x="19366" y="36906"/>
                  </a:lnTo>
                  <a:lnTo>
                    <a:pt x="19366" y="0"/>
                  </a:lnTo>
                  <a:close/>
                </a:path>
                <a:path w="76835" h="93979">
                  <a:moveTo>
                    <a:pt x="76670" y="52761"/>
                  </a:moveTo>
                  <a:lnTo>
                    <a:pt x="57304" y="52761"/>
                  </a:lnTo>
                  <a:lnTo>
                    <a:pt x="57304" y="93759"/>
                  </a:lnTo>
                  <a:lnTo>
                    <a:pt x="76670" y="93759"/>
                  </a:lnTo>
                  <a:lnTo>
                    <a:pt x="76670" y="52761"/>
                  </a:lnTo>
                  <a:close/>
                </a:path>
                <a:path w="76835" h="93979">
                  <a:moveTo>
                    <a:pt x="76670" y="0"/>
                  </a:moveTo>
                  <a:lnTo>
                    <a:pt x="57304" y="0"/>
                  </a:lnTo>
                  <a:lnTo>
                    <a:pt x="57304" y="36906"/>
                  </a:lnTo>
                  <a:lnTo>
                    <a:pt x="76670" y="36906"/>
                  </a:lnTo>
                  <a:lnTo>
                    <a:pt x="76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6713456" y="6322027"/>
              <a:ext cx="35882" cy="226184"/>
            </a:xfrm>
            <a:custGeom>
              <a:avLst/>
              <a:gdLst/>
              <a:ahLst/>
              <a:cxnLst/>
              <a:rect l="l" t="t" r="r" b="b"/>
              <a:pathLst>
                <a:path w="35560" h="224154">
                  <a:moveTo>
                    <a:pt x="0" y="224044"/>
                  </a:moveTo>
                  <a:lnTo>
                    <a:pt x="35340" y="0"/>
                  </a:lnTo>
                </a:path>
              </a:pathLst>
            </a:custGeom>
            <a:ln w="200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9374215" y="6462629"/>
              <a:ext cx="94190" cy="98035"/>
            </a:xfrm>
            <a:custGeom>
              <a:avLst/>
              <a:gdLst/>
              <a:ahLst/>
              <a:cxnLst/>
              <a:rect l="l" t="t" r="r" b="b"/>
              <a:pathLst>
                <a:path w="93345" h="97154">
                  <a:moveTo>
                    <a:pt x="46295" y="0"/>
                  </a:moveTo>
                  <a:lnTo>
                    <a:pt x="38490" y="0"/>
                  </a:lnTo>
                  <a:lnTo>
                    <a:pt x="31626" y="1236"/>
                  </a:lnTo>
                  <a:lnTo>
                    <a:pt x="25704" y="3710"/>
                  </a:lnTo>
                  <a:lnTo>
                    <a:pt x="21129" y="5539"/>
                  </a:lnTo>
                  <a:lnTo>
                    <a:pt x="0" y="39511"/>
                  </a:lnTo>
                  <a:lnTo>
                    <a:pt x="0" y="49050"/>
                  </a:lnTo>
                  <a:lnTo>
                    <a:pt x="19407" y="89779"/>
                  </a:lnTo>
                  <a:lnTo>
                    <a:pt x="46565" y="96957"/>
                  </a:lnTo>
                  <a:lnTo>
                    <a:pt x="56631" y="96155"/>
                  </a:lnTo>
                  <a:lnTo>
                    <a:pt x="65625" y="93751"/>
                  </a:lnTo>
                  <a:lnTo>
                    <a:pt x="73533" y="89746"/>
                  </a:lnTo>
                  <a:lnTo>
                    <a:pt x="80344" y="84141"/>
                  </a:lnTo>
                  <a:lnTo>
                    <a:pt x="83005" y="80773"/>
                  </a:lnTo>
                  <a:lnTo>
                    <a:pt x="38759" y="80773"/>
                  </a:lnTo>
                  <a:lnTo>
                    <a:pt x="32434" y="78036"/>
                  </a:lnTo>
                  <a:lnTo>
                    <a:pt x="22475" y="67076"/>
                  </a:lnTo>
                  <a:lnTo>
                    <a:pt x="20015" y="59342"/>
                  </a:lnTo>
                  <a:lnTo>
                    <a:pt x="19981" y="37419"/>
                  </a:lnTo>
                  <a:lnTo>
                    <a:pt x="22340" y="29564"/>
                  </a:lnTo>
                  <a:lnTo>
                    <a:pt x="27270" y="24117"/>
                  </a:lnTo>
                  <a:lnTo>
                    <a:pt x="32164" y="18854"/>
                  </a:lnTo>
                  <a:lnTo>
                    <a:pt x="38490" y="16183"/>
                  </a:lnTo>
                  <a:lnTo>
                    <a:pt x="82839" y="16183"/>
                  </a:lnTo>
                  <a:lnTo>
                    <a:pt x="80210" y="12854"/>
                  </a:lnTo>
                  <a:lnTo>
                    <a:pt x="73321" y="7232"/>
                  </a:lnTo>
                  <a:lnTo>
                    <a:pt x="65372" y="3215"/>
                  </a:lnTo>
                  <a:lnTo>
                    <a:pt x="56364" y="804"/>
                  </a:lnTo>
                  <a:lnTo>
                    <a:pt x="46295" y="0"/>
                  </a:lnTo>
                  <a:close/>
                </a:path>
                <a:path w="93345" h="97154">
                  <a:moveTo>
                    <a:pt x="82839" y="16183"/>
                  </a:moveTo>
                  <a:lnTo>
                    <a:pt x="54505" y="16183"/>
                  </a:lnTo>
                  <a:lnTo>
                    <a:pt x="60965" y="18828"/>
                  </a:lnTo>
                  <a:lnTo>
                    <a:pt x="65759" y="24209"/>
                  </a:lnTo>
                  <a:lnTo>
                    <a:pt x="70520" y="29406"/>
                  </a:lnTo>
                  <a:lnTo>
                    <a:pt x="72942" y="37419"/>
                  </a:lnTo>
                  <a:lnTo>
                    <a:pt x="72889" y="49050"/>
                  </a:lnTo>
                  <a:lnTo>
                    <a:pt x="54236" y="80773"/>
                  </a:lnTo>
                  <a:lnTo>
                    <a:pt x="83005" y="80773"/>
                  </a:lnTo>
                  <a:lnTo>
                    <a:pt x="92962" y="49050"/>
                  </a:lnTo>
                  <a:lnTo>
                    <a:pt x="92962" y="48156"/>
                  </a:lnTo>
                  <a:lnTo>
                    <a:pt x="92190" y="37785"/>
                  </a:lnTo>
                  <a:lnTo>
                    <a:pt x="89782" y="28222"/>
                  </a:lnTo>
                  <a:lnTo>
                    <a:pt x="85784" y="19913"/>
                  </a:lnTo>
                  <a:lnTo>
                    <a:pt x="82839" y="16183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9288933" y="6451636"/>
              <a:ext cx="54463" cy="10252"/>
            </a:xfrm>
            <a:custGeom>
              <a:avLst/>
              <a:gdLst/>
              <a:ahLst/>
              <a:cxnLst/>
              <a:rect l="l" t="t" r="r" b="b"/>
              <a:pathLst>
                <a:path w="53975" h="10159">
                  <a:moveTo>
                    <a:pt x="0" y="9670"/>
                  </a:moveTo>
                  <a:lnTo>
                    <a:pt x="53647" y="9670"/>
                  </a:lnTo>
                  <a:lnTo>
                    <a:pt x="53647" y="0"/>
                  </a:lnTo>
                  <a:lnTo>
                    <a:pt x="0" y="0"/>
                  </a:lnTo>
                  <a:lnTo>
                    <a:pt x="0" y="967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9715344" y="6649313"/>
              <a:ext cx="77531" cy="94831"/>
            </a:xfrm>
            <a:custGeom>
              <a:avLst/>
              <a:gdLst/>
              <a:ahLst/>
              <a:cxnLst/>
              <a:rect l="l" t="t" r="r" b="b"/>
              <a:pathLst>
                <a:path w="76834" h="93979">
                  <a:moveTo>
                    <a:pt x="19245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245" y="93759"/>
                  </a:lnTo>
                  <a:lnTo>
                    <a:pt x="19245" y="52761"/>
                  </a:lnTo>
                  <a:lnTo>
                    <a:pt x="76576" y="52761"/>
                  </a:lnTo>
                  <a:lnTo>
                    <a:pt x="76576" y="36906"/>
                  </a:lnTo>
                  <a:lnTo>
                    <a:pt x="19245" y="36906"/>
                  </a:lnTo>
                  <a:lnTo>
                    <a:pt x="19245" y="0"/>
                  </a:lnTo>
                  <a:close/>
                </a:path>
                <a:path w="76834" h="93979">
                  <a:moveTo>
                    <a:pt x="76576" y="52761"/>
                  </a:moveTo>
                  <a:lnTo>
                    <a:pt x="57196" y="52761"/>
                  </a:lnTo>
                  <a:lnTo>
                    <a:pt x="57196" y="93759"/>
                  </a:lnTo>
                  <a:lnTo>
                    <a:pt x="76576" y="93759"/>
                  </a:lnTo>
                  <a:lnTo>
                    <a:pt x="76576" y="52761"/>
                  </a:lnTo>
                  <a:close/>
                </a:path>
                <a:path w="76834" h="93979">
                  <a:moveTo>
                    <a:pt x="76576" y="0"/>
                  </a:moveTo>
                  <a:lnTo>
                    <a:pt x="57196" y="0"/>
                  </a:lnTo>
                  <a:lnTo>
                    <a:pt x="57196" y="36906"/>
                  </a:lnTo>
                  <a:lnTo>
                    <a:pt x="76576" y="36906"/>
                  </a:lnTo>
                  <a:lnTo>
                    <a:pt x="7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9488285" y="6557850"/>
              <a:ext cx="199914" cy="111490"/>
            </a:xfrm>
            <a:custGeom>
              <a:avLst/>
              <a:gdLst/>
              <a:ahLst/>
              <a:cxnLst/>
              <a:rect l="l" t="t" r="r" b="b"/>
              <a:pathLst>
                <a:path w="198120" h="110490">
                  <a:moveTo>
                    <a:pt x="0" y="0"/>
                  </a:moveTo>
                  <a:lnTo>
                    <a:pt x="197968" y="109969"/>
                  </a:lnTo>
                </a:path>
              </a:pathLst>
            </a:custGeom>
            <a:ln w="197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8167959" y="6379797"/>
              <a:ext cx="94190" cy="98035"/>
            </a:xfrm>
            <a:custGeom>
              <a:avLst/>
              <a:gdLst/>
              <a:ahLst/>
              <a:cxnLst/>
              <a:rect l="l" t="t" r="r" b="b"/>
              <a:pathLst>
                <a:path w="93345" h="97154">
                  <a:moveTo>
                    <a:pt x="46430" y="0"/>
                  </a:moveTo>
                  <a:lnTo>
                    <a:pt x="38624" y="0"/>
                  </a:lnTo>
                  <a:lnTo>
                    <a:pt x="31761" y="1236"/>
                  </a:lnTo>
                  <a:lnTo>
                    <a:pt x="1480" y="31485"/>
                  </a:lnTo>
                  <a:lnTo>
                    <a:pt x="0" y="39498"/>
                  </a:lnTo>
                  <a:lnTo>
                    <a:pt x="0" y="49050"/>
                  </a:lnTo>
                  <a:lnTo>
                    <a:pt x="19484" y="89774"/>
                  </a:lnTo>
                  <a:lnTo>
                    <a:pt x="46699" y="96957"/>
                  </a:lnTo>
                  <a:lnTo>
                    <a:pt x="56690" y="96155"/>
                  </a:lnTo>
                  <a:lnTo>
                    <a:pt x="65658" y="93749"/>
                  </a:lnTo>
                  <a:lnTo>
                    <a:pt x="73592" y="89741"/>
                  </a:lnTo>
                  <a:lnTo>
                    <a:pt x="80479" y="84128"/>
                  </a:lnTo>
                  <a:lnTo>
                    <a:pt x="83092" y="80773"/>
                  </a:lnTo>
                  <a:lnTo>
                    <a:pt x="38893" y="80773"/>
                  </a:lnTo>
                  <a:lnTo>
                    <a:pt x="32568" y="78036"/>
                  </a:lnTo>
                  <a:lnTo>
                    <a:pt x="27454" y="72550"/>
                  </a:lnTo>
                  <a:lnTo>
                    <a:pt x="22475" y="67076"/>
                  </a:lnTo>
                  <a:lnTo>
                    <a:pt x="20016" y="59335"/>
                  </a:lnTo>
                  <a:lnTo>
                    <a:pt x="19984" y="37406"/>
                  </a:lnTo>
                  <a:lnTo>
                    <a:pt x="22475" y="29551"/>
                  </a:lnTo>
                  <a:lnTo>
                    <a:pt x="32164" y="18854"/>
                  </a:lnTo>
                  <a:lnTo>
                    <a:pt x="38624" y="16170"/>
                  </a:lnTo>
                  <a:lnTo>
                    <a:pt x="82955" y="16170"/>
                  </a:lnTo>
                  <a:lnTo>
                    <a:pt x="80344" y="12854"/>
                  </a:lnTo>
                  <a:lnTo>
                    <a:pt x="73455" y="7227"/>
                  </a:lnTo>
                  <a:lnTo>
                    <a:pt x="65507" y="3210"/>
                  </a:lnTo>
                  <a:lnTo>
                    <a:pt x="56498" y="802"/>
                  </a:lnTo>
                  <a:lnTo>
                    <a:pt x="46430" y="0"/>
                  </a:lnTo>
                  <a:close/>
                </a:path>
                <a:path w="93345" h="97154">
                  <a:moveTo>
                    <a:pt x="82955" y="16170"/>
                  </a:moveTo>
                  <a:lnTo>
                    <a:pt x="54639" y="16170"/>
                  </a:lnTo>
                  <a:lnTo>
                    <a:pt x="60965" y="18815"/>
                  </a:lnTo>
                  <a:lnTo>
                    <a:pt x="70654" y="29393"/>
                  </a:lnTo>
                  <a:lnTo>
                    <a:pt x="73077" y="37406"/>
                  </a:lnTo>
                  <a:lnTo>
                    <a:pt x="73021" y="49050"/>
                  </a:lnTo>
                  <a:lnTo>
                    <a:pt x="72600" y="55798"/>
                  </a:lnTo>
                  <a:lnTo>
                    <a:pt x="54370" y="80773"/>
                  </a:lnTo>
                  <a:lnTo>
                    <a:pt x="83092" y="80773"/>
                  </a:lnTo>
                  <a:lnTo>
                    <a:pt x="92962" y="48156"/>
                  </a:lnTo>
                  <a:lnTo>
                    <a:pt x="92211" y="37783"/>
                  </a:lnTo>
                  <a:lnTo>
                    <a:pt x="89849" y="28217"/>
                  </a:lnTo>
                  <a:lnTo>
                    <a:pt x="85898" y="19907"/>
                  </a:lnTo>
                  <a:lnTo>
                    <a:pt x="82955" y="1617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7839325" y="6471931"/>
              <a:ext cx="305192" cy="1831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02840" y="6576915"/>
              <a:ext cx="77531" cy="94831"/>
            </a:xfrm>
            <a:custGeom>
              <a:avLst/>
              <a:gdLst/>
              <a:ahLst/>
              <a:cxnLst/>
              <a:rect l="l" t="t" r="r" b="b"/>
              <a:pathLst>
                <a:path w="76834" h="93979">
                  <a:moveTo>
                    <a:pt x="19379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379" y="93759"/>
                  </a:lnTo>
                  <a:lnTo>
                    <a:pt x="19379" y="52761"/>
                  </a:lnTo>
                  <a:lnTo>
                    <a:pt x="76576" y="52761"/>
                  </a:lnTo>
                  <a:lnTo>
                    <a:pt x="76576" y="36893"/>
                  </a:lnTo>
                  <a:lnTo>
                    <a:pt x="19379" y="36893"/>
                  </a:lnTo>
                  <a:lnTo>
                    <a:pt x="19379" y="0"/>
                  </a:lnTo>
                  <a:close/>
                </a:path>
                <a:path w="76834" h="93979">
                  <a:moveTo>
                    <a:pt x="76576" y="52761"/>
                  </a:moveTo>
                  <a:lnTo>
                    <a:pt x="57196" y="52761"/>
                  </a:lnTo>
                  <a:lnTo>
                    <a:pt x="57196" y="93759"/>
                  </a:lnTo>
                  <a:lnTo>
                    <a:pt x="76576" y="93759"/>
                  </a:lnTo>
                  <a:lnTo>
                    <a:pt x="76576" y="52761"/>
                  </a:lnTo>
                  <a:close/>
                </a:path>
                <a:path w="76834" h="93979">
                  <a:moveTo>
                    <a:pt x="76576" y="0"/>
                  </a:moveTo>
                  <a:lnTo>
                    <a:pt x="57196" y="0"/>
                  </a:lnTo>
                  <a:lnTo>
                    <a:pt x="57196" y="36893"/>
                  </a:lnTo>
                  <a:lnTo>
                    <a:pt x="76576" y="36893"/>
                  </a:lnTo>
                  <a:lnTo>
                    <a:pt x="7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8282032" y="6477806"/>
              <a:ext cx="194147" cy="115976"/>
            </a:xfrm>
            <a:custGeom>
              <a:avLst/>
              <a:gdLst/>
              <a:ahLst/>
              <a:cxnLst/>
              <a:rect l="l" t="t" r="r" b="b"/>
              <a:pathLst>
                <a:path w="192404" h="114934">
                  <a:moveTo>
                    <a:pt x="0" y="0"/>
                  </a:moveTo>
                  <a:lnTo>
                    <a:pt x="191777" y="114680"/>
                  </a:lnTo>
                </a:path>
              </a:pathLst>
            </a:custGeom>
            <a:ln w="19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B9C3215-84EE-43BD-A634-69340DC2D840}"/>
              </a:ext>
            </a:extLst>
          </p:cNvPr>
          <p:cNvSpPr/>
          <p:nvPr/>
        </p:nvSpPr>
        <p:spPr>
          <a:xfrm>
            <a:off x="269338" y="6539846"/>
            <a:ext cx="332677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46" marR="30755" defTabSz="922675">
              <a:lnSpc>
                <a:spcPts val="1978"/>
              </a:lnSpc>
              <a:spcBef>
                <a:spcPts val="65"/>
              </a:spcBef>
            </a:pPr>
            <a:r>
              <a:rPr lang="en-US" sz="18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hydronium ion is usually 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46" marR="30755" defTabSz="922675">
              <a:lnSpc>
                <a:spcPts val="1968"/>
              </a:lnSpc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abbreviated H</a:t>
            </a:r>
            <a:r>
              <a:rPr lang="en-US" sz="18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“proton”.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FBAE7F8-2F5E-4011-AFFF-9C62026F4DB0}"/>
              </a:ext>
            </a:extLst>
          </p:cNvPr>
          <p:cNvGrpSpPr/>
          <p:nvPr/>
        </p:nvGrpSpPr>
        <p:grpSpPr>
          <a:xfrm>
            <a:off x="4652917" y="2766627"/>
            <a:ext cx="2384728" cy="1298446"/>
            <a:chOff x="7772119" y="725620"/>
            <a:chExt cx="2363326" cy="1286794"/>
          </a:xfrm>
        </p:grpSpPr>
        <p:sp>
          <p:nvSpPr>
            <p:cNvPr id="109" name="object 113">
              <a:extLst>
                <a:ext uri="{FF2B5EF4-FFF2-40B4-BE49-F238E27FC236}">
                  <a16:creationId xmlns:a16="http://schemas.microsoft.com/office/drawing/2014/main" id="{6C924BFC-8D91-4122-8513-41EA8E481FDD}"/>
                </a:ext>
              </a:extLst>
            </p:cNvPr>
            <p:cNvSpPr txBox="1"/>
            <p:nvPr/>
          </p:nvSpPr>
          <p:spPr>
            <a:xfrm>
              <a:off x="7846345" y="1379903"/>
              <a:ext cx="430530" cy="156452"/>
            </a:xfrm>
            <a:prstGeom prst="rect">
              <a:avLst/>
            </a:prstGeom>
          </p:spPr>
          <p:txBody>
            <a:bodyPr vert="horz" wrap="square" lIns="0" tIns="15378" rIns="0" bIns="0" rtlCol="0">
              <a:spAutoFit/>
            </a:bodyPr>
            <a:lstStyle/>
            <a:p>
              <a:pPr marL="12815" defTabSz="922675">
                <a:spcBef>
                  <a:spcPts val="121"/>
                </a:spcBef>
              </a:pPr>
              <a:r>
                <a:rPr sz="909" spc="36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r>
                <a:rPr sz="909" spc="-41" dirty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r>
                <a:rPr sz="909" spc="-46" dirty="0">
                  <a:solidFill>
                    <a:prstClr val="black"/>
                  </a:solidFill>
                  <a:latin typeface="Arial"/>
                  <a:cs typeface="Arial"/>
                </a:rPr>
                <a:t>zy</a:t>
              </a:r>
              <a:r>
                <a:rPr sz="909" dirty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sz="909" spc="15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endParaRPr sz="909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0" name="object 114">
              <a:extLst>
                <a:ext uri="{FF2B5EF4-FFF2-40B4-BE49-F238E27FC236}">
                  <a16:creationId xmlns:a16="http://schemas.microsoft.com/office/drawing/2014/main" id="{A814B9A5-3A93-4D67-9164-9B76F9865D12}"/>
                </a:ext>
              </a:extLst>
            </p:cNvPr>
            <p:cNvSpPr txBox="1"/>
            <p:nvPr/>
          </p:nvSpPr>
          <p:spPr>
            <a:xfrm>
              <a:off x="8722598" y="1379903"/>
              <a:ext cx="393066" cy="156452"/>
            </a:xfrm>
            <a:prstGeom prst="rect">
              <a:avLst/>
            </a:prstGeom>
          </p:spPr>
          <p:txBody>
            <a:bodyPr vert="horz" wrap="square" lIns="0" tIns="15378" rIns="0" bIns="0" rtlCol="0">
              <a:spAutoFit/>
            </a:bodyPr>
            <a:lstStyle/>
            <a:p>
              <a:pPr marL="12815" defTabSz="922675">
                <a:spcBef>
                  <a:spcPts val="121"/>
                </a:spcBef>
                <a:tabLst>
                  <a:tab pos="383166" algn="l"/>
                </a:tabLst>
              </a:pPr>
              <a:r>
                <a:rPr sz="909" u="dbl" spc="5" dirty="0">
                  <a:solidFill>
                    <a:prstClr val="black"/>
                  </a:solidFill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	</a:t>
              </a:r>
              <a:endParaRPr sz="909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1" name="object 115">
              <a:extLst>
                <a:ext uri="{FF2B5EF4-FFF2-40B4-BE49-F238E27FC236}">
                  <a16:creationId xmlns:a16="http://schemas.microsoft.com/office/drawing/2014/main" id="{CEFA6054-EC4D-4333-B56C-C0223B80E7FD}"/>
                </a:ext>
              </a:extLst>
            </p:cNvPr>
            <p:cNvSpPr txBox="1"/>
            <p:nvPr/>
          </p:nvSpPr>
          <p:spPr>
            <a:xfrm>
              <a:off x="8052692" y="1855962"/>
              <a:ext cx="341630" cy="156452"/>
            </a:xfrm>
            <a:prstGeom prst="rect">
              <a:avLst/>
            </a:prstGeom>
          </p:spPr>
          <p:txBody>
            <a:bodyPr vert="horz" wrap="square" lIns="0" tIns="15378" rIns="0" bIns="0" rtlCol="0">
              <a:spAutoFit/>
            </a:bodyPr>
            <a:lstStyle/>
            <a:p>
              <a:pPr marL="12815" defTabSz="922675">
                <a:spcBef>
                  <a:spcPts val="121"/>
                </a:spcBef>
              </a:pPr>
              <a:r>
                <a:rPr sz="909" dirty="0">
                  <a:solidFill>
                    <a:prstClr val="black"/>
                  </a:solidFill>
                  <a:latin typeface="Arial"/>
                  <a:cs typeface="Arial"/>
                </a:rPr>
                <a:t>Active</a:t>
              </a:r>
              <a:endParaRPr sz="909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2" name="object 116">
              <a:extLst>
                <a:ext uri="{FF2B5EF4-FFF2-40B4-BE49-F238E27FC236}">
                  <a16:creationId xmlns:a16="http://schemas.microsoft.com/office/drawing/2014/main" id="{63399A8E-9BAD-44F0-A127-C811BDB3BCAF}"/>
                </a:ext>
              </a:extLst>
            </p:cNvPr>
            <p:cNvSpPr txBox="1"/>
            <p:nvPr/>
          </p:nvSpPr>
          <p:spPr>
            <a:xfrm>
              <a:off x="9474357" y="1855962"/>
              <a:ext cx="407670" cy="156452"/>
            </a:xfrm>
            <a:prstGeom prst="rect">
              <a:avLst/>
            </a:prstGeom>
          </p:spPr>
          <p:txBody>
            <a:bodyPr vert="horz" wrap="square" lIns="0" tIns="15378" rIns="0" bIns="0" rtlCol="0">
              <a:spAutoFit/>
            </a:bodyPr>
            <a:lstStyle/>
            <a:p>
              <a:pPr marL="12815" defTabSz="922675">
                <a:spcBef>
                  <a:spcPts val="121"/>
                </a:spcBef>
              </a:pPr>
              <a:r>
                <a:rPr sz="909" spc="-85" dirty="0">
                  <a:solidFill>
                    <a:prstClr val="black"/>
                  </a:solidFill>
                  <a:latin typeface="Arial"/>
                  <a:cs typeface="Arial"/>
                </a:rPr>
                <a:t>I</a:t>
              </a:r>
              <a:r>
                <a:rPr sz="909" spc="-41" dirty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r>
                <a:rPr sz="909" spc="15" dirty="0">
                  <a:solidFill>
                    <a:prstClr val="black"/>
                  </a:solidFill>
                  <a:latin typeface="Arial"/>
                  <a:cs typeface="Arial"/>
                </a:rPr>
                <a:t>ac</a:t>
              </a:r>
              <a:r>
                <a:rPr sz="909" spc="-25" dirty="0">
                  <a:solidFill>
                    <a:prstClr val="black"/>
                  </a:solidFill>
                  <a:latin typeface="Arial"/>
                  <a:cs typeface="Arial"/>
                </a:rPr>
                <a:t>t</a:t>
              </a:r>
              <a:r>
                <a:rPr sz="909" spc="25" dirty="0">
                  <a:solidFill>
                    <a:prstClr val="black"/>
                  </a:solidFill>
                  <a:latin typeface="Arial"/>
                  <a:cs typeface="Arial"/>
                </a:rPr>
                <a:t>i</a:t>
              </a:r>
              <a:r>
                <a:rPr sz="909" spc="-46" dirty="0">
                  <a:solidFill>
                    <a:prstClr val="black"/>
                  </a:solidFill>
                  <a:latin typeface="Arial"/>
                  <a:cs typeface="Arial"/>
                </a:rPr>
                <a:t>v</a:t>
              </a:r>
              <a:r>
                <a:rPr sz="909" spc="15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endParaRPr sz="909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3" name="object 117">
              <a:extLst>
                <a:ext uri="{FF2B5EF4-FFF2-40B4-BE49-F238E27FC236}">
                  <a16:creationId xmlns:a16="http://schemas.microsoft.com/office/drawing/2014/main" id="{CF247CFD-0BCC-46B4-8FB4-03966C2F522B}"/>
                </a:ext>
              </a:extLst>
            </p:cNvPr>
            <p:cNvSpPr txBox="1"/>
            <p:nvPr/>
          </p:nvSpPr>
          <p:spPr>
            <a:xfrm>
              <a:off x="9275598" y="1358054"/>
              <a:ext cx="430530" cy="156452"/>
            </a:xfrm>
            <a:prstGeom prst="rect">
              <a:avLst/>
            </a:prstGeom>
          </p:spPr>
          <p:txBody>
            <a:bodyPr vert="horz" wrap="square" lIns="0" tIns="15378" rIns="0" bIns="0" rtlCol="0">
              <a:spAutoFit/>
            </a:bodyPr>
            <a:lstStyle/>
            <a:p>
              <a:pPr marL="12815" defTabSz="922675">
                <a:spcBef>
                  <a:spcPts val="121"/>
                </a:spcBef>
              </a:pPr>
              <a:r>
                <a:rPr sz="909" spc="36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r>
                <a:rPr sz="909" spc="-41" dirty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r>
                <a:rPr sz="909" spc="-46" dirty="0">
                  <a:solidFill>
                    <a:prstClr val="black"/>
                  </a:solidFill>
                  <a:latin typeface="Arial"/>
                  <a:cs typeface="Arial"/>
                </a:rPr>
                <a:t>zy</a:t>
              </a:r>
              <a:r>
                <a:rPr sz="909" dirty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sz="909" spc="15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endParaRPr sz="909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4" name="object 118">
              <a:extLst>
                <a:ext uri="{FF2B5EF4-FFF2-40B4-BE49-F238E27FC236}">
                  <a16:creationId xmlns:a16="http://schemas.microsoft.com/office/drawing/2014/main" id="{D70FFAAC-D106-4226-A9A7-00F923F7C96B}"/>
                </a:ext>
              </a:extLst>
            </p:cNvPr>
            <p:cNvSpPr/>
            <p:nvPr/>
          </p:nvSpPr>
          <p:spPr>
            <a:xfrm>
              <a:off x="7772119" y="911383"/>
              <a:ext cx="763270" cy="899794"/>
            </a:xfrm>
            <a:custGeom>
              <a:avLst/>
              <a:gdLst/>
              <a:ahLst/>
              <a:cxnLst/>
              <a:rect l="l" t="t" r="r" b="b"/>
              <a:pathLst>
                <a:path w="763270" h="899794">
                  <a:moveTo>
                    <a:pt x="502616" y="77782"/>
                  </a:moveTo>
                  <a:lnTo>
                    <a:pt x="453232" y="35990"/>
                  </a:lnTo>
                  <a:lnTo>
                    <a:pt x="371582" y="10875"/>
                  </a:lnTo>
                  <a:lnTo>
                    <a:pt x="316762" y="2461"/>
                  </a:lnTo>
                  <a:lnTo>
                    <a:pt x="273506" y="0"/>
                  </a:lnTo>
                  <a:lnTo>
                    <a:pt x="232351" y="6861"/>
                  </a:lnTo>
                  <a:lnTo>
                    <a:pt x="183838" y="26412"/>
                  </a:lnTo>
                  <a:lnTo>
                    <a:pt x="144888" y="49332"/>
                  </a:lnTo>
                  <a:lnTo>
                    <a:pt x="127901" y="70523"/>
                  </a:lnTo>
                  <a:lnTo>
                    <a:pt x="116635" y="99470"/>
                  </a:lnTo>
                  <a:lnTo>
                    <a:pt x="94847" y="145659"/>
                  </a:lnTo>
                  <a:lnTo>
                    <a:pt x="67292" y="189821"/>
                  </a:lnTo>
                  <a:lnTo>
                    <a:pt x="47718" y="219654"/>
                  </a:lnTo>
                  <a:lnTo>
                    <a:pt x="33375" y="255160"/>
                  </a:lnTo>
                  <a:lnTo>
                    <a:pt x="21512" y="316343"/>
                  </a:lnTo>
                  <a:lnTo>
                    <a:pt x="12965" y="361277"/>
                  </a:lnTo>
                  <a:lnTo>
                    <a:pt x="4766" y="393583"/>
                  </a:lnTo>
                  <a:lnTo>
                    <a:pt x="0" y="420888"/>
                  </a:lnTo>
                  <a:lnTo>
                    <a:pt x="1752" y="450823"/>
                  </a:lnTo>
                  <a:lnTo>
                    <a:pt x="13110" y="491016"/>
                  </a:lnTo>
                  <a:lnTo>
                    <a:pt x="37158" y="549096"/>
                  </a:lnTo>
                  <a:lnTo>
                    <a:pt x="58760" y="597964"/>
                  </a:lnTo>
                  <a:lnTo>
                    <a:pt x="77841" y="640953"/>
                  </a:lnTo>
                  <a:lnTo>
                    <a:pt x="96504" y="679184"/>
                  </a:lnTo>
                  <a:lnTo>
                    <a:pt x="116852" y="713774"/>
                  </a:lnTo>
                  <a:lnTo>
                    <a:pt x="140990" y="745843"/>
                  </a:lnTo>
                  <a:lnTo>
                    <a:pt x="171020" y="776508"/>
                  </a:lnTo>
                  <a:lnTo>
                    <a:pt x="209046" y="806889"/>
                  </a:lnTo>
                  <a:lnTo>
                    <a:pt x="257173" y="838104"/>
                  </a:lnTo>
                  <a:lnTo>
                    <a:pt x="313792" y="868651"/>
                  </a:lnTo>
                  <a:lnTo>
                    <a:pt x="362270" y="888095"/>
                  </a:lnTo>
                  <a:lnTo>
                    <a:pt x="405276" y="897876"/>
                  </a:lnTo>
                  <a:lnTo>
                    <a:pt x="445479" y="899432"/>
                  </a:lnTo>
                  <a:lnTo>
                    <a:pt x="485546" y="894202"/>
                  </a:lnTo>
                  <a:lnTo>
                    <a:pt x="528148" y="883625"/>
                  </a:lnTo>
                  <a:lnTo>
                    <a:pt x="575951" y="869139"/>
                  </a:lnTo>
                  <a:lnTo>
                    <a:pt x="623847" y="850354"/>
                  </a:lnTo>
                  <a:lnTo>
                    <a:pt x="668064" y="806491"/>
                  </a:lnTo>
                  <a:lnTo>
                    <a:pt x="688205" y="742456"/>
                  </a:lnTo>
                  <a:lnTo>
                    <a:pt x="706006" y="698456"/>
                  </a:lnTo>
                  <a:lnTo>
                    <a:pt x="736814" y="636097"/>
                  </a:lnTo>
                  <a:lnTo>
                    <a:pt x="756562" y="589158"/>
                  </a:lnTo>
                  <a:lnTo>
                    <a:pt x="763011" y="547892"/>
                  </a:lnTo>
                  <a:lnTo>
                    <a:pt x="753923" y="502554"/>
                  </a:lnTo>
                  <a:lnTo>
                    <a:pt x="735949" y="468628"/>
                  </a:lnTo>
                  <a:lnTo>
                    <a:pt x="712267" y="457941"/>
                  </a:lnTo>
                  <a:lnTo>
                    <a:pt x="675434" y="455253"/>
                  </a:lnTo>
                  <a:lnTo>
                    <a:pt x="618004" y="445329"/>
                  </a:lnTo>
                  <a:lnTo>
                    <a:pt x="565841" y="435514"/>
                  </a:lnTo>
                  <a:lnTo>
                    <a:pt x="520310" y="432325"/>
                  </a:lnTo>
                  <a:lnTo>
                    <a:pt x="479348" y="430457"/>
                  </a:lnTo>
                  <a:lnTo>
                    <a:pt x="440891" y="424600"/>
                  </a:lnTo>
                  <a:lnTo>
                    <a:pt x="402874" y="409448"/>
                  </a:lnTo>
                  <a:lnTo>
                    <a:pt x="370627" y="385226"/>
                  </a:lnTo>
                  <a:lnTo>
                    <a:pt x="362876" y="363574"/>
                  </a:lnTo>
                  <a:lnTo>
                    <a:pt x="368768" y="340128"/>
                  </a:lnTo>
                  <a:lnTo>
                    <a:pt x="377447" y="310526"/>
                  </a:lnTo>
                  <a:lnTo>
                    <a:pt x="384409" y="286294"/>
                  </a:lnTo>
                  <a:lnTo>
                    <a:pt x="394367" y="274063"/>
                  </a:lnTo>
                  <a:lnTo>
                    <a:pt x="410289" y="262122"/>
                  </a:lnTo>
                  <a:lnTo>
                    <a:pt x="435145" y="238764"/>
                  </a:lnTo>
                  <a:lnTo>
                    <a:pt x="464334" y="211704"/>
                  </a:lnTo>
                  <a:lnTo>
                    <a:pt x="490491" y="191822"/>
                  </a:lnTo>
                  <a:lnTo>
                    <a:pt x="512442" y="172135"/>
                  </a:lnTo>
                  <a:lnTo>
                    <a:pt x="529013" y="145659"/>
                  </a:lnTo>
                  <a:lnTo>
                    <a:pt x="538384" y="121998"/>
                  </a:lnTo>
                  <a:lnTo>
                    <a:pt x="538307" y="109098"/>
                  </a:lnTo>
                  <a:lnTo>
                    <a:pt x="526983" y="97509"/>
                  </a:lnTo>
                  <a:lnTo>
                    <a:pt x="502616" y="77782"/>
                  </a:lnTo>
                  <a:close/>
                </a:path>
              </a:pathLst>
            </a:custGeom>
            <a:ln w="6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object 119">
              <a:extLst>
                <a:ext uri="{FF2B5EF4-FFF2-40B4-BE49-F238E27FC236}">
                  <a16:creationId xmlns:a16="http://schemas.microsoft.com/office/drawing/2014/main" id="{DFCD782B-9DFA-4B95-8B70-008F30A90C87}"/>
                </a:ext>
              </a:extLst>
            </p:cNvPr>
            <p:cNvSpPr/>
            <p:nvPr/>
          </p:nvSpPr>
          <p:spPr>
            <a:xfrm>
              <a:off x="9165555" y="895883"/>
              <a:ext cx="763270" cy="899794"/>
            </a:xfrm>
            <a:custGeom>
              <a:avLst/>
              <a:gdLst/>
              <a:ahLst/>
              <a:cxnLst/>
              <a:rect l="l" t="t" r="r" b="b"/>
              <a:pathLst>
                <a:path w="763270" h="899794">
                  <a:moveTo>
                    <a:pt x="502637" y="77745"/>
                  </a:moveTo>
                  <a:lnTo>
                    <a:pt x="453241" y="35953"/>
                  </a:lnTo>
                  <a:lnTo>
                    <a:pt x="371534" y="10839"/>
                  </a:lnTo>
                  <a:lnTo>
                    <a:pt x="316735" y="2438"/>
                  </a:lnTo>
                  <a:lnTo>
                    <a:pt x="273501" y="0"/>
                  </a:lnTo>
                  <a:lnTo>
                    <a:pt x="232360" y="6865"/>
                  </a:lnTo>
                  <a:lnTo>
                    <a:pt x="183839" y="26376"/>
                  </a:lnTo>
                  <a:lnTo>
                    <a:pt x="144874" y="49296"/>
                  </a:lnTo>
                  <a:lnTo>
                    <a:pt x="127883" y="70489"/>
                  </a:lnTo>
                  <a:lnTo>
                    <a:pt x="116620" y="99441"/>
                  </a:lnTo>
                  <a:lnTo>
                    <a:pt x="94838" y="145642"/>
                  </a:lnTo>
                  <a:lnTo>
                    <a:pt x="67284" y="189804"/>
                  </a:lnTo>
                  <a:lnTo>
                    <a:pt x="47707" y="219637"/>
                  </a:lnTo>
                  <a:lnTo>
                    <a:pt x="33361" y="255143"/>
                  </a:lnTo>
                  <a:lnTo>
                    <a:pt x="21503" y="316326"/>
                  </a:lnTo>
                  <a:lnTo>
                    <a:pt x="12961" y="361260"/>
                  </a:lnTo>
                  <a:lnTo>
                    <a:pt x="4764" y="393566"/>
                  </a:lnTo>
                  <a:lnTo>
                    <a:pt x="0" y="420871"/>
                  </a:lnTo>
                  <a:lnTo>
                    <a:pt x="1754" y="450806"/>
                  </a:lnTo>
                  <a:lnTo>
                    <a:pt x="13115" y="490999"/>
                  </a:lnTo>
                  <a:lnTo>
                    <a:pt x="37169" y="549079"/>
                  </a:lnTo>
                  <a:lnTo>
                    <a:pt x="58778" y="597947"/>
                  </a:lnTo>
                  <a:lnTo>
                    <a:pt x="77865" y="640936"/>
                  </a:lnTo>
                  <a:lnTo>
                    <a:pt x="96531" y="679167"/>
                  </a:lnTo>
                  <a:lnTo>
                    <a:pt x="116881" y="713757"/>
                  </a:lnTo>
                  <a:lnTo>
                    <a:pt x="141016" y="745826"/>
                  </a:lnTo>
                  <a:lnTo>
                    <a:pt x="171042" y="776491"/>
                  </a:lnTo>
                  <a:lnTo>
                    <a:pt x="209060" y="806872"/>
                  </a:lnTo>
                  <a:lnTo>
                    <a:pt x="257174" y="838087"/>
                  </a:lnTo>
                  <a:lnTo>
                    <a:pt x="313776" y="868634"/>
                  </a:lnTo>
                  <a:lnTo>
                    <a:pt x="362244" y="888078"/>
                  </a:lnTo>
                  <a:lnTo>
                    <a:pt x="405246" y="897859"/>
                  </a:lnTo>
                  <a:lnTo>
                    <a:pt x="445452" y="899415"/>
                  </a:lnTo>
                  <a:lnTo>
                    <a:pt x="485529" y="894185"/>
                  </a:lnTo>
                  <a:lnTo>
                    <a:pt x="528146" y="883608"/>
                  </a:lnTo>
                  <a:lnTo>
                    <a:pt x="575972" y="869122"/>
                  </a:lnTo>
                  <a:lnTo>
                    <a:pt x="623850" y="850337"/>
                  </a:lnTo>
                  <a:lnTo>
                    <a:pt x="668045" y="806474"/>
                  </a:lnTo>
                  <a:lnTo>
                    <a:pt x="688186" y="742439"/>
                  </a:lnTo>
                  <a:lnTo>
                    <a:pt x="705998" y="698439"/>
                  </a:lnTo>
                  <a:lnTo>
                    <a:pt x="736817" y="636080"/>
                  </a:lnTo>
                  <a:lnTo>
                    <a:pt x="756556" y="589141"/>
                  </a:lnTo>
                  <a:lnTo>
                    <a:pt x="762986" y="547875"/>
                  </a:lnTo>
                  <a:lnTo>
                    <a:pt x="753876" y="502537"/>
                  </a:lnTo>
                  <a:lnTo>
                    <a:pt x="735932" y="468611"/>
                  </a:lnTo>
                  <a:lnTo>
                    <a:pt x="712252" y="457924"/>
                  </a:lnTo>
                  <a:lnTo>
                    <a:pt x="675408" y="455236"/>
                  </a:lnTo>
                  <a:lnTo>
                    <a:pt x="617976" y="445312"/>
                  </a:lnTo>
                  <a:lnTo>
                    <a:pt x="565818" y="435500"/>
                  </a:lnTo>
                  <a:lnTo>
                    <a:pt x="520291" y="432313"/>
                  </a:lnTo>
                  <a:lnTo>
                    <a:pt x="479332" y="430443"/>
                  </a:lnTo>
                  <a:lnTo>
                    <a:pt x="440878" y="424584"/>
                  </a:lnTo>
                  <a:lnTo>
                    <a:pt x="402866" y="409431"/>
                  </a:lnTo>
                  <a:lnTo>
                    <a:pt x="370635" y="385209"/>
                  </a:lnTo>
                  <a:lnTo>
                    <a:pt x="362894" y="363557"/>
                  </a:lnTo>
                  <a:lnTo>
                    <a:pt x="368774" y="340111"/>
                  </a:lnTo>
                  <a:lnTo>
                    <a:pt x="377409" y="310509"/>
                  </a:lnTo>
                  <a:lnTo>
                    <a:pt x="384384" y="286277"/>
                  </a:lnTo>
                  <a:lnTo>
                    <a:pt x="394360" y="274046"/>
                  </a:lnTo>
                  <a:lnTo>
                    <a:pt x="410302" y="262105"/>
                  </a:lnTo>
                  <a:lnTo>
                    <a:pt x="435176" y="238747"/>
                  </a:lnTo>
                  <a:lnTo>
                    <a:pt x="464331" y="211687"/>
                  </a:lnTo>
                  <a:lnTo>
                    <a:pt x="490484" y="191805"/>
                  </a:lnTo>
                  <a:lnTo>
                    <a:pt x="512433" y="172118"/>
                  </a:lnTo>
                  <a:lnTo>
                    <a:pt x="528975" y="145642"/>
                  </a:lnTo>
                  <a:lnTo>
                    <a:pt x="538367" y="121970"/>
                  </a:lnTo>
                  <a:lnTo>
                    <a:pt x="538313" y="109064"/>
                  </a:lnTo>
                  <a:lnTo>
                    <a:pt x="527006" y="97473"/>
                  </a:lnTo>
                  <a:lnTo>
                    <a:pt x="502637" y="77745"/>
                  </a:lnTo>
                  <a:close/>
                </a:path>
              </a:pathLst>
            </a:custGeom>
            <a:ln w="6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object 120">
              <a:extLst>
                <a:ext uri="{FF2B5EF4-FFF2-40B4-BE49-F238E27FC236}">
                  <a16:creationId xmlns:a16="http://schemas.microsoft.com/office/drawing/2014/main" id="{285DA189-C453-4A9B-907A-A2E685F741CD}"/>
                </a:ext>
              </a:extLst>
            </p:cNvPr>
            <p:cNvSpPr/>
            <p:nvPr/>
          </p:nvSpPr>
          <p:spPr>
            <a:xfrm>
              <a:off x="8999363" y="1472609"/>
              <a:ext cx="73660" cy="18415"/>
            </a:xfrm>
            <a:custGeom>
              <a:avLst/>
              <a:gdLst/>
              <a:ahLst/>
              <a:cxnLst/>
              <a:rect l="l" t="t" r="r" b="b"/>
              <a:pathLst>
                <a:path w="73659" h="18415">
                  <a:moveTo>
                    <a:pt x="73335" y="18178"/>
                  </a:moveTo>
                  <a:lnTo>
                    <a:pt x="0" y="0"/>
                  </a:lnTo>
                  <a:lnTo>
                    <a:pt x="73335" y="18178"/>
                  </a:lnTo>
                </a:path>
              </a:pathLst>
            </a:custGeom>
            <a:ln w="9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object 121">
              <a:extLst>
                <a:ext uri="{FF2B5EF4-FFF2-40B4-BE49-F238E27FC236}">
                  <a16:creationId xmlns:a16="http://schemas.microsoft.com/office/drawing/2014/main" id="{22294AA1-2F4D-44C1-A937-7780D6941E60}"/>
                </a:ext>
              </a:extLst>
            </p:cNvPr>
            <p:cNvSpPr/>
            <p:nvPr/>
          </p:nvSpPr>
          <p:spPr>
            <a:xfrm>
              <a:off x="8735298" y="1527163"/>
              <a:ext cx="73660" cy="18415"/>
            </a:xfrm>
            <a:custGeom>
              <a:avLst/>
              <a:gdLst/>
              <a:ahLst/>
              <a:cxnLst/>
              <a:rect l="l" t="t" r="r" b="b"/>
              <a:pathLst>
                <a:path w="73659" h="18415">
                  <a:moveTo>
                    <a:pt x="0" y="0"/>
                  </a:moveTo>
                  <a:lnTo>
                    <a:pt x="73335" y="18178"/>
                  </a:lnTo>
                  <a:lnTo>
                    <a:pt x="0" y="0"/>
                  </a:lnTo>
                </a:path>
              </a:pathLst>
            </a:custGeom>
            <a:ln w="9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object 122">
              <a:extLst>
                <a:ext uri="{FF2B5EF4-FFF2-40B4-BE49-F238E27FC236}">
                  <a16:creationId xmlns:a16="http://schemas.microsoft.com/office/drawing/2014/main" id="{F40AB798-7C62-4D11-A8EA-6F451A33F0BD}"/>
                </a:ext>
              </a:extLst>
            </p:cNvPr>
            <p:cNvSpPr/>
            <p:nvPr/>
          </p:nvSpPr>
          <p:spPr>
            <a:xfrm>
              <a:off x="9841690" y="725620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301" y="0"/>
                  </a:moveTo>
                  <a:lnTo>
                    <a:pt x="0" y="0"/>
                  </a:lnTo>
                  <a:lnTo>
                    <a:pt x="0" y="69430"/>
                  </a:lnTo>
                  <a:lnTo>
                    <a:pt x="9301" y="69430"/>
                  </a:lnTo>
                  <a:lnTo>
                    <a:pt x="9301" y="36706"/>
                  </a:lnTo>
                  <a:lnTo>
                    <a:pt x="54927" y="36706"/>
                  </a:lnTo>
                  <a:lnTo>
                    <a:pt x="54927" y="28452"/>
                  </a:lnTo>
                  <a:lnTo>
                    <a:pt x="9301" y="28452"/>
                  </a:lnTo>
                  <a:lnTo>
                    <a:pt x="9301" y="0"/>
                  </a:lnTo>
                  <a:close/>
                </a:path>
                <a:path w="55245" h="69850">
                  <a:moveTo>
                    <a:pt x="54927" y="36706"/>
                  </a:moveTo>
                  <a:lnTo>
                    <a:pt x="45724" y="36706"/>
                  </a:lnTo>
                  <a:lnTo>
                    <a:pt x="45724" y="69430"/>
                  </a:lnTo>
                  <a:lnTo>
                    <a:pt x="54927" y="69430"/>
                  </a:lnTo>
                  <a:lnTo>
                    <a:pt x="54927" y="36706"/>
                  </a:lnTo>
                  <a:close/>
                </a:path>
                <a:path w="55245" h="69850">
                  <a:moveTo>
                    <a:pt x="54927" y="0"/>
                  </a:moveTo>
                  <a:lnTo>
                    <a:pt x="45724" y="0"/>
                  </a:lnTo>
                  <a:lnTo>
                    <a:pt x="45724" y="28452"/>
                  </a:lnTo>
                  <a:lnTo>
                    <a:pt x="54927" y="28452"/>
                  </a:lnTo>
                  <a:lnTo>
                    <a:pt x="549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object 123">
              <a:extLst>
                <a:ext uri="{FF2B5EF4-FFF2-40B4-BE49-F238E27FC236}">
                  <a16:creationId xmlns:a16="http://schemas.microsoft.com/office/drawing/2014/main" id="{4311EDBD-DAC7-4F85-B1A5-D2A0C14BE51C}"/>
                </a:ext>
              </a:extLst>
            </p:cNvPr>
            <p:cNvSpPr/>
            <p:nvPr/>
          </p:nvSpPr>
          <p:spPr>
            <a:xfrm>
              <a:off x="10080201" y="1171114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497" y="0"/>
                  </a:moveTo>
                  <a:lnTo>
                    <a:pt x="0" y="0"/>
                  </a:lnTo>
                  <a:lnTo>
                    <a:pt x="0" y="69421"/>
                  </a:lnTo>
                  <a:lnTo>
                    <a:pt x="8909" y="69421"/>
                  </a:lnTo>
                  <a:lnTo>
                    <a:pt x="8909" y="14866"/>
                  </a:lnTo>
                  <a:lnTo>
                    <a:pt x="19538" y="14866"/>
                  </a:lnTo>
                  <a:lnTo>
                    <a:pt x="9497" y="0"/>
                  </a:lnTo>
                  <a:close/>
                </a:path>
                <a:path w="55245" h="69850">
                  <a:moveTo>
                    <a:pt x="19538" y="14866"/>
                  </a:moveTo>
                  <a:lnTo>
                    <a:pt x="8909" y="14866"/>
                  </a:lnTo>
                  <a:lnTo>
                    <a:pt x="45724" y="69421"/>
                  </a:lnTo>
                  <a:lnTo>
                    <a:pt x="55221" y="69421"/>
                  </a:lnTo>
                  <a:lnTo>
                    <a:pt x="55221" y="54505"/>
                  </a:lnTo>
                  <a:lnTo>
                    <a:pt x="46311" y="54505"/>
                  </a:lnTo>
                  <a:lnTo>
                    <a:pt x="19538" y="14866"/>
                  </a:lnTo>
                  <a:close/>
                </a:path>
                <a:path w="55245" h="69850">
                  <a:moveTo>
                    <a:pt x="55221" y="0"/>
                  </a:moveTo>
                  <a:lnTo>
                    <a:pt x="46311" y="0"/>
                  </a:lnTo>
                  <a:lnTo>
                    <a:pt x="46311" y="54505"/>
                  </a:lnTo>
                  <a:lnTo>
                    <a:pt x="55221" y="54505"/>
                  </a:lnTo>
                  <a:lnTo>
                    <a:pt x="55221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object 124">
              <a:extLst>
                <a:ext uri="{FF2B5EF4-FFF2-40B4-BE49-F238E27FC236}">
                  <a16:creationId xmlns:a16="http://schemas.microsoft.com/office/drawing/2014/main" id="{258E36F4-5D95-4960-A33C-7DC2094DFF8B}"/>
                </a:ext>
              </a:extLst>
            </p:cNvPr>
            <p:cNvSpPr/>
            <p:nvPr/>
          </p:nvSpPr>
          <p:spPr>
            <a:xfrm>
              <a:off x="9892506" y="914783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497" y="0"/>
                  </a:moveTo>
                  <a:lnTo>
                    <a:pt x="0" y="0"/>
                  </a:lnTo>
                  <a:lnTo>
                    <a:pt x="0" y="69430"/>
                  </a:lnTo>
                  <a:lnTo>
                    <a:pt x="8811" y="69430"/>
                  </a:lnTo>
                  <a:lnTo>
                    <a:pt x="8811" y="14857"/>
                  </a:lnTo>
                  <a:lnTo>
                    <a:pt x="19493" y="14857"/>
                  </a:lnTo>
                  <a:lnTo>
                    <a:pt x="9497" y="0"/>
                  </a:lnTo>
                  <a:close/>
                </a:path>
                <a:path w="55245" h="69850">
                  <a:moveTo>
                    <a:pt x="19493" y="14857"/>
                  </a:moveTo>
                  <a:lnTo>
                    <a:pt x="8811" y="14857"/>
                  </a:lnTo>
                  <a:lnTo>
                    <a:pt x="45626" y="69430"/>
                  </a:lnTo>
                  <a:lnTo>
                    <a:pt x="55123" y="69430"/>
                  </a:lnTo>
                  <a:lnTo>
                    <a:pt x="55123" y="54573"/>
                  </a:lnTo>
                  <a:lnTo>
                    <a:pt x="46213" y="54573"/>
                  </a:lnTo>
                  <a:lnTo>
                    <a:pt x="19493" y="14857"/>
                  </a:lnTo>
                  <a:close/>
                </a:path>
                <a:path w="55245" h="69850">
                  <a:moveTo>
                    <a:pt x="55123" y="0"/>
                  </a:moveTo>
                  <a:lnTo>
                    <a:pt x="46213" y="0"/>
                  </a:lnTo>
                  <a:lnTo>
                    <a:pt x="46213" y="54573"/>
                  </a:lnTo>
                  <a:lnTo>
                    <a:pt x="55123" y="54573"/>
                  </a:lnTo>
                  <a:lnTo>
                    <a:pt x="55123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object 125">
              <a:extLst>
                <a:ext uri="{FF2B5EF4-FFF2-40B4-BE49-F238E27FC236}">
                  <a16:creationId xmlns:a16="http://schemas.microsoft.com/office/drawing/2014/main" id="{D4F5EBBF-DECD-492D-8B93-7ED9592E3371}"/>
                </a:ext>
              </a:extLst>
            </p:cNvPr>
            <p:cNvSpPr/>
            <p:nvPr/>
          </p:nvSpPr>
          <p:spPr>
            <a:xfrm>
              <a:off x="8447744" y="740768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262" y="0"/>
                  </a:moveTo>
                  <a:lnTo>
                    <a:pt x="0" y="0"/>
                  </a:lnTo>
                  <a:lnTo>
                    <a:pt x="0" y="69430"/>
                  </a:lnTo>
                  <a:lnTo>
                    <a:pt x="9262" y="69430"/>
                  </a:lnTo>
                  <a:lnTo>
                    <a:pt x="9262" y="36706"/>
                  </a:lnTo>
                  <a:lnTo>
                    <a:pt x="54908" y="36706"/>
                  </a:lnTo>
                  <a:lnTo>
                    <a:pt x="54908" y="28549"/>
                  </a:lnTo>
                  <a:lnTo>
                    <a:pt x="9262" y="28549"/>
                  </a:lnTo>
                  <a:lnTo>
                    <a:pt x="9262" y="0"/>
                  </a:lnTo>
                  <a:close/>
                </a:path>
                <a:path w="55245" h="69850">
                  <a:moveTo>
                    <a:pt x="54908" y="36706"/>
                  </a:moveTo>
                  <a:lnTo>
                    <a:pt x="45646" y="36706"/>
                  </a:lnTo>
                  <a:lnTo>
                    <a:pt x="45646" y="69430"/>
                  </a:lnTo>
                  <a:lnTo>
                    <a:pt x="54908" y="69430"/>
                  </a:lnTo>
                  <a:lnTo>
                    <a:pt x="54908" y="36706"/>
                  </a:lnTo>
                  <a:close/>
                </a:path>
                <a:path w="55245" h="69850">
                  <a:moveTo>
                    <a:pt x="54908" y="0"/>
                  </a:moveTo>
                  <a:lnTo>
                    <a:pt x="45646" y="0"/>
                  </a:lnTo>
                  <a:lnTo>
                    <a:pt x="45646" y="28549"/>
                  </a:lnTo>
                  <a:lnTo>
                    <a:pt x="54908" y="28549"/>
                  </a:lnTo>
                  <a:lnTo>
                    <a:pt x="54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object 126">
              <a:extLst>
                <a:ext uri="{FF2B5EF4-FFF2-40B4-BE49-F238E27FC236}">
                  <a16:creationId xmlns:a16="http://schemas.microsoft.com/office/drawing/2014/main" id="{7F2A166B-A7BA-45CC-9F12-3A88E85601B0}"/>
                </a:ext>
              </a:extLst>
            </p:cNvPr>
            <p:cNvSpPr/>
            <p:nvPr/>
          </p:nvSpPr>
          <p:spPr>
            <a:xfrm>
              <a:off x="8857687" y="1284242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301" y="0"/>
                  </a:moveTo>
                  <a:lnTo>
                    <a:pt x="0" y="0"/>
                  </a:lnTo>
                  <a:lnTo>
                    <a:pt x="0" y="69421"/>
                  </a:lnTo>
                  <a:lnTo>
                    <a:pt x="9301" y="69421"/>
                  </a:lnTo>
                  <a:lnTo>
                    <a:pt x="9301" y="36696"/>
                  </a:lnTo>
                  <a:lnTo>
                    <a:pt x="54927" y="36696"/>
                  </a:lnTo>
                  <a:lnTo>
                    <a:pt x="54927" y="28510"/>
                  </a:lnTo>
                  <a:lnTo>
                    <a:pt x="9301" y="28510"/>
                  </a:lnTo>
                  <a:lnTo>
                    <a:pt x="9301" y="0"/>
                  </a:lnTo>
                  <a:close/>
                </a:path>
                <a:path w="55245" h="69850">
                  <a:moveTo>
                    <a:pt x="54927" y="36696"/>
                  </a:moveTo>
                  <a:lnTo>
                    <a:pt x="45626" y="36696"/>
                  </a:lnTo>
                  <a:lnTo>
                    <a:pt x="45626" y="69421"/>
                  </a:lnTo>
                  <a:lnTo>
                    <a:pt x="54927" y="69421"/>
                  </a:lnTo>
                  <a:lnTo>
                    <a:pt x="54927" y="36696"/>
                  </a:lnTo>
                  <a:close/>
                </a:path>
                <a:path w="55245" h="69850">
                  <a:moveTo>
                    <a:pt x="54927" y="0"/>
                  </a:moveTo>
                  <a:lnTo>
                    <a:pt x="45626" y="0"/>
                  </a:lnTo>
                  <a:lnTo>
                    <a:pt x="45626" y="28510"/>
                  </a:lnTo>
                  <a:lnTo>
                    <a:pt x="54927" y="28510"/>
                  </a:lnTo>
                  <a:lnTo>
                    <a:pt x="549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object 127">
              <a:extLst>
                <a:ext uri="{FF2B5EF4-FFF2-40B4-BE49-F238E27FC236}">
                  <a16:creationId xmlns:a16="http://schemas.microsoft.com/office/drawing/2014/main" id="{32694AFB-B685-4D1B-877C-5024D0CA78CA}"/>
                </a:ext>
              </a:extLst>
            </p:cNvPr>
            <p:cNvSpPr/>
            <p:nvPr/>
          </p:nvSpPr>
          <p:spPr>
            <a:xfrm>
              <a:off x="8686255" y="1186291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497" y="0"/>
                  </a:moveTo>
                  <a:lnTo>
                    <a:pt x="0" y="0"/>
                  </a:lnTo>
                  <a:lnTo>
                    <a:pt x="0" y="69421"/>
                  </a:lnTo>
                  <a:lnTo>
                    <a:pt x="8880" y="69421"/>
                  </a:lnTo>
                  <a:lnTo>
                    <a:pt x="8880" y="14876"/>
                  </a:lnTo>
                  <a:lnTo>
                    <a:pt x="19542" y="14876"/>
                  </a:lnTo>
                  <a:lnTo>
                    <a:pt x="9497" y="0"/>
                  </a:lnTo>
                  <a:close/>
                </a:path>
                <a:path w="55245" h="69850">
                  <a:moveTo>
                    <a:pt x="19542" y="14876"/>
                  </a:moveTo>
                  <a:lnTo>
                    <a:pt x="8880" y="14876"/>
                  </a:lnTo>
                  <a:lnTo>
                    <a:pt x="45616" y="69421"/>
                  </a:lnTo>
                  <a:lnTo>
                    <a:pt x="55113" y="69421"/>
                  </a:lnTo>
                  <a:lnTo>
                    <a:pt x="55113" y="54505"/>
                  </a:lnTo>
                  <a:lnTo>
                    <a:pt x="46302" y="54505"/>
                  </a:lnTo>
                  <a:lnTo>
                    <a:pt x="19542" y="14876"/>
                  </a:lnTo>
                  <a:close/>
                </a:path>
                <a:path w="55245" h="69850">
                  <a:moveTo>
                    <a:pt x="55113" y="0"/>
                  </a:moveTo>
                  <a:lnTo>
                    <a:pt x="46302" y="0"/>
                  </a:lnTo>
                  <a:lnTo>
                    <a:pt x="46302" y="54505"/>
                  </a:lnTo>
                  <a:lnTo>
                    <a:pt x="55113" y="54505"/>
                  </a:lnTo>
                  <a:lnTo>
                    <a:pt x="55113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object 128">
              <a:extLst>
                <a:ext uri="{FF2B5EF4-FFF2-40B4-BE49-F238E27FC236}">
                  <a16:creationId xmlns:a16="http://schemas.microsoft.com/office/drawing/2014/main" id="{FAC3E1D4-D66B-4E48-988E-C006A5FDC4C0}"/>
                </a:ext>
              </a:extLst>
            </p:cNvPr>
            <p:cNvSpPr/>
            <p:nvPr/>
          </p:nvSpPr>
          <p:spPr>
            <a:xfrm>
              <a:off x="8498482" y="930028"/>
              <a:ext cx="55244" cy="69850"/>
            </a:xfrm>
            <a:custGeom>
              <a:avLst/>
              <a:gdLst/>
              <a:ahLst/>
              <a:cxnLst/>
              <a:rect l="l" t="t" r="r" b="b"/>
              <a:pathLst>
                <a:path w="55245" h="69850">
                  <a:moveTo>
                    <a:pt x="9497" y="0"/>
                  </a:moveTo>
                  <a:lnTo>
                    <a:pt x="0" y="0"/>
                  </a:lnTo>
                  <a:lnTo>
                    <a:pt x="0" y="69430"/>
                  </a:lnTo>
                  <a:lnTo>
                    <a:pt x="8880" y="69430"/>
                  </a:lnTo>
                  <a:lnTo>
                    <a:pt x="8880" y="14857"/>
                  </a:lnTo>
                  <a:lnTo>
                    <a:pt x="19524" y="14857"/>
                  </a:lnTo>
                  <a:lnTo>
                    <a:pt x="9497" y="0"/>
                  </a:lnTo>
                  <a:close/>
                </a:path>
                <a:path w="55245" h="69850">
                  <a:moveTo>
                    <a:pt x="19524" y="14857"/>
                  </a:moveTo>
                  <a:lnTo>
                    <a:pt x="8880" y="14857"/>
                  </a:lnTo>
                  <a:lnTo>
                    <a:pt x="45646" y="69430"/>
                  </a:lnTo>
                  <a:lnTo>
                    <a:pt x="55143" y="69430"/>
                  </a:lnTo>
                  <a:lnTo>
                    <a:pt x="55143" y="54476"/>
                  </a:lnTo>
                  <a:lnTo>
                    <a:pt x="46262" y="54476"/>
                  </a:lnTo>
                  <a:lnTo>
                    <a:pt x="19524" y="14857"/>
                  </a:lnTo>
                  <a:close/>
                </a:path>
                <a:path w="55245" h="69850">
                  <a:moveTo>
                    <a:pt x="55143" y="0"/>
                  </a:moveTo>
                  <a:lnTo>
                    <a:pt x="46262" y="0"/>
                  </a:lnTo>
                  <a:lnTo>
                    <a:pt x="46262" y="54476"/>
                  </a:lnTo>
                  <a:lnTo>
                    <a:pt x="55143" y="54476"/>
                  </a:lnTo>
                  <a:lnTo>
                    <a:pt x="55143" y="0"/>
                  </a:lnTo>
                  <a:close/>
                </a:path>
              </a:pathLst>
            </a:custGeom>
            <a:solidFill>
              <a:srgbClr val="3150FF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object 129">
              <a:extLst>
                <a:ext uri="{FF2B5EF4-FFF2-40B4-BE49-F238E27FC236}">
                  <a16:creationId xmlns:a16="http://schemas.microsoft.com/office/drawing/2014/main" id="{6B0AB202-5167-4889-893E-2E6102FF6F8C}"/>
                </a:ext>
              </a:extLst>
            </p:cNvPr>
            <p:cNvSpPr/>
            <p:nvPr/>
          </p:nvSpPr>
          <p:spPr>
            <a:xfrm>
              <a:off x="9881540" y="809131"/>
              <a:ext cx="22860" cy="83820"/>
            </a:xfrm>
            <a:custGeom>
              <a:avLst/>
              <a:gdLst/>
              <a:ahLst/>
              <a:cxnLst/>
              <a:rect l="l" t="t" r="r" b="b"/>
              <a:pathLst>
                <a:path w="22859" h="83819">
                  <a:moveTo>
                    <a:pt x="22617" y="83705"/>
                  </a:moveTo>
                  <a:lnTo>
                    <a:pt x="0" y="0"/>
                  </a:lnTo>
                </a:path>
              </a:pathLst>
            </a:custGeom>
            <a:ln w="9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object 130">
              <a:extLst>
                <a:ext uri="{FF2B5EF4-FFF2-40B4-BE49-F238E27FC236}">
                  <a16:creationId xmlns:a16="http://schemas.microsoft.com/office/drawing/2014/main" id="{A77ECF45-01C1-4BC1-8F75-143CD27FACB5}"/>
                </a:ext>
              </a:extLst>
            </p:cNvPr>
            <p:cNvSpPr/>
            <p:nvPr/>
          </p:nvSpPr>
          <p:spPr>
            <a:xfrm>
              <a:off x="9805365" y="1115074"/>
              <a:ext cx="116205" cy="158750"/>
            </a:xfrm>
            <a:custGeom>
              <a:avLst/>
              <a:gdLst/>
              <a:ahLst/>
              <a:cxnLst/>
              <a:rect l="l" t="t" r="r" b="b"/>
              <a:pathLst>
                <a:path w="116204" h="158750">
                  <a:moveTo>
                    <a:pt x="116024" y="158399"/>
                  </a:moveTo>
                  <a:lnTo>
                    <a:pt x="0" y="0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object 131">
              <a:extLst>
                <a:ext uri="{FF2B5EF4-FFF2-40B4-BE49-F238E27FC236}">
                  <a16:creationId xmlns:a16="http://schemas.microsoft.com/office/drawing/2014/main" id="{33BAB06C-25FA-4E0E-B4FC-BD304143DD9D}"/>
                </a:ext>
              </a:extLst>
            </p:cNvPr>
            <p:cNvSpPr/>
            <p:nvPr/>
          </p:nvSpPr>
          <p:spPr>
            <a:xfrm>
              <a:off x="9848642" y="1114161"/>
              <a:ext cx="87630" cy="119380"/>
            </a:xfrm>
            <a:custGeom>
              <a:avLst/>
              <a:gdLst/>
              <a:ahLst/>
              <a:cxnLst/>
              <a:rect l="l" t="t" r="r" b="b"/>
              <a:pathLst>
                <a:path w="87629" h="119380">
                  <a:moveTo>
                    <a:pt x="87042" y="118799"/>
                  </a:moveTo>
                  <a:lnTo>
                    <a:pt x="0" y="0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object 132">
              <a:extLst>
                <a:ext uri="{FF2B5EF4-FFF2-40B4-BE49-F238E27FC236}">
                  <a16:creationId xmlns:a16="http://schemas.microsoft.com/office/drawing/2014/main" id="{3E9AB321-C476-41AC-ABEE-FAC6755F7E20}"/>
                </a:ext>
              </a:extLst>
            </p:cNvPr>
            <p:cNvSpPr/>
            <p:nvPr/>
          </p:nvSpPr>
          <p:spPr>
            <a:xfrm>
              <a:off x="9921389" y="1228746"/>
              <a:ext cx="139065" cy="45085"/>
            </a:xfrm>
            <a:custGeom>
              <a:avLst/>
              <a:gdLst/>
              <a:ahLst/>
              <a:cxnLst/>
              <a:rect l="l" t="t" r="r" b="b"/>
              <a:pathLst>
                <a:path w="139065" h="45084">
                  <a:moveTo>
                    <a:pt x="138837" y="0"/>
                  </a:moveTo>
                  <a:lnTo>
                    <a:pt x="0" y="44727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object 133">
              <a:extLst>
                <a:ext uri="{FF2B5EF4-FFF2-40B4-BE49-F238E27FC236}">
                  <a16:creationId xmlns:a16="http://schemas.microsoft.com/office/drawing/2014/main" id="{AEBF5CB5-E5AA-4FE4-B96E-FFC874F24093}"/>
                </a:ext>
              </a:extLst>
            </p:cNvPr>
            <p:cNvSpPr/>
            <p:nvPr/>
          </p:nvSpPr>
          <p:spPr>
            <a:xfrm>
              <a:off x="10109182" y="1017133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80">
                  <a:moveTo>
                    <a:pt x="0" y="0"/>
                  </a:moveTo>
                  <a:lnTo>
                    <a:pt x="0" y="131986"/>
                  </a:lnTo>
                </a:path>
              </a:pathLst>
            </a:custGeom>
            <a:ln w="97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object 134">
              <a:extLst>
                <a:ext uri="{FF2B5EF4-FFF2-40B4-BE49-F238E27FC236}">
                  <a16:creationId xmlns:a16="http://schemas.microsoft.com/office/drawing/2014/main" id="{D41A476E-4F71-470B-B535-954CEE4FB0ED}"/>
                </a:ext>
              </a:extLst>
            </p:cNvPr>
            <p:cNvSpPr/>
            <p:nvPr/>
          </p:nvSpPr>
          <p:spPr>
            <a:xfrm>
              <a:off x="9964177" y="970424"/>
              <a:ext cx="145415" cy="46990"/>
            </a:xfrm>
            <a:custGeom>
              <a:avLst/>
              <a:gdLst/>
              <a:ahLst/>
              <a:cxnLst/>
              <a:rect l="l" t="t" r="r" b="b"/>
              <a:pathLst>
                <a:path w="145415" h="46990">
                  <a:moveTo>
                    <a:pt x="0" y="0"/>
                  </a:moveTo>
                  <a:lnTo>
                    <a:pt x="145005" y="46708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object 135">
              <a:extLst>
                <a:ext uri="{FF2B5EF4-FFF2-40B4-BE49-F238E27FC236}">
                  <a16:creationId xmlns:a16="http://schemas.microsoft.com/office/drawing/2014/main" id="{8009A6B3-F706-4BA4-9362-0D5AD47779BC}"/>
                </a:ext>
              </a:extLst>
            </p:cNvPr>
            <p:cNvSpPr/>
            <p:nvPr/>
          </p:nvSpPr>
          <p:spPr>
            <a:xfrm>
              <a:off x="9953211" y="1004023"/>
              <a:ext cx="121920" cy="39370"/>
            </a:xfrm>
            <a:custGeom>
              <a:avLst/>
              <a:gdLst/>
              <a:ahLst/>
              <a:cxnLst/>
              <a:rect l="l" t="t" r="r" b="b"/>
              <a:pathLst>
                <a:path w="121920" h="39369">
                  <a:moveTo>
                    <a:pt x="0" y="0"/>
                  </a:moveTo>
                  <a:lnTo>
                    <a:pt x="121507" y="39114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object 136">
              <a:extLst>
                <a:ext uri="{FF2B5EF4-FFF2-40B4-BE49-F238E27FC236}">
                  <a16:creationId xmlns:a16="http://schemas.microsoft.com/office/drawing/2014/main" id="{1D7110E3-2CEE-40C7-BAE0-5CEAD040D618}"/>
                </a:ext>
              </a:extLst>
            </p:cNvPr>
            <p:cNvSpPr/>
            <p:nvPr/>
          </p:nvSpPr>
          <p:spPr>
            <a:xfrm>
              <a:off x="9805365" y="998391"/>
              <a:ext cx="85725" cy="116839"/>
            </a:xfrm>
            <a:custGeom>
              <a:avLst/>
              <a:gdLst/>
              <a:ahLst/>
              <a:cxnLst/>
              <a:rect l="l" t="t" r="r" b="b"/>
              <a:pathLst>
                <a:path w="85725" h="116840">
                  <a:moveTo>
                    <a:pt x="85476" y="0"/>
                  </a:moveTo>
                  <a:lnTo>
                    <a:pt x="0" y="116682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object 137">
              <a:extLst>
                <a:ext uri="{FF2B5EF4-FFF2-40B4-BE49-F238E27FC236}">
                  <a16:creationId xmlns:a16="http://schemas.microsoft.com/office/drawing/2014/main" id="{E4EE3556-FA0E-41B7-B15E-08A48131CEEC}"/>
                </a:ext>
              </a:extLst>
            </p:cNvPr>
            <p:cNvSpPr/>
            <p:nvPr/>
          </p:nvSpPr>
          <p:spPr>
            <a:xfrm>
              <a:off x="9607781" y="1115074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7584" y="0"/>
                  </a:lnTo>
                </a:path>
              </a:pathLst>
            </a:custGeom>
            <a:ln w="9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object 138">
              <a:extLst>
                <a:ext uri="{FF2B5EF4-FFF2-40B4-BE49-F238E27FC236}">
                  <a16:creationId xmlns:a16="http://schemas.microsoft.com/office/drawing/2014/main" id="{009DDC40-3069-4E80-B343-11F9DFA6F2B7}"/>
                </a:ext>
              </a:extLst>
            </p:cNvPr>
            <p:cNvSpPr/>
            <p:nvPr/>
          </p:nvSpPr>
          <p:spPr>
            <a:xfrm>
              <a:off x="8487554" y="824376"/>
              <a:ext cx="22860" cy="83820"/>
            </a:xfrm>
            <a:custGeom>
              <a:avLst/>
              <a:gdLst/>
              <a:ahLst/>
              <a:cxnLst/>
              <a:rect l="l" t="t" r="r" b="b"/>
              <a:pathLst>
                <a:path w="22859" h="83819">
                  <a:moveTo>
                    <a:pt x="22597" y="83608"/>
                  </a:moveTo>
                  <a:lnTo>
                    <a:pt x="0" y="0"/>
                  </a:lnTo>
                </a:path>
              </a:pathLst>
            </a:custGeom>
            <a:ln w="9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object 139">
              <a:extLst>
                <a:ext uri="{FF2B5EF4-FFF2-40B4-BE49-F238E27FC236}">
                  <a16:creationId xmlns:a16="http://schemas.microsoft.com/office/drawing/2014/main" id="{59A9A82B-6234-44E3-A818-2B2F6A5CB776}"/>
                </a:ext>
              </a:extLst>
            </p:cNvPr>
            <p:cNvSpPr/>
            <p:nvPr/>
          </p:nvSpPr>
          <p:spPr>
            <a:xfrm>
              <a:off x="8758014" y="1252654"/>
              <a:ext cx="79375" cy="45720"/>
            </a:xfrm>
            <a:custGeom>
              <a:avLst/>
              <a:gdLst/>
              <a:ahLst/>
              <a:cxnLst/>
              <a:rect l="l" t="t" r="r" b="b"/>
              <a:pathLst>
                <a:path w="79375" h="45719">
                  <a:moveTo>
                    <a:pt x="0" y="0"/>
                  </a:moveTo>
                  <a:lnTo>
                    <a:pt x="79209" y="45406"/>
                  </a:lnTo>
                </a:path>
              </a:pathLst>
            </a:custGeom>
            <a:ln w="9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object 140">
              <a:extLst>
                <a:ext uri="{FF2B5EF4-FFF2-40B4-BE49-F238E27FC236}">
                  <a16:creationId xmlns:a16="http://schemas.microsoft.com/office/drawing/2014/main" id="{EA94AA18-AD52-4196-BC13-CCBB5551CB52}"/>
                </a:ext>
              </a:extLst>
            </p:cNvPr>
            <p:cNvSpPr/>
            <p:nvPr/>
          </p:nvSpPr>
          <p:spPr>
            <a:xfrm>
              <a:off x="8411370" y="1130261"/>
              <a:ext cx="116205" cy="158750"/>
            </a:xfrm>
            <a:custGeom>
              <a:avLst/>
              <a:gdLst/>
              <a:ahLst/>
              <a:cxnLst/>
              <a:rect l="l" t="t" r="r" b="b"/>
              <a:pathLst>
                <a:path w="116204" h="158750">
                  <a:moveTo>
                    <a:pt x="116034" y="158399"/>
                  </a:moveTo>
                  <a:lnTo>
                    <a:pt x="0" y="0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object 141">
              <a:extLst>
                <a:ext uri="{FF2B5EF4-FFF2-40B4-BE49-F238E27FC236}">
                  <a16:creationId xmlns:a16="http://schemas.microsoft.com/office/drawing/2014/main" id="{8F9F8B98-05DC-41FB-9382-D069E37D47D4}"/>
                </a:ext>
              </a:extLst>
            </p:cNvPr>
            <p:cNvSpPr/>
            <p:nvPr/>
          </p:nvSpPr>
          <p:spPr>
            <a:xfrm>
              <a:off x="8454627" y="1129348"/>
              <a:ext cx="87630" cy="119380"/>
            </a:xfrm>
            <a:custGeom>
              <a:avLst/>
              <a:gdLst/>
              <a:ahLst/>
              <a:cxnLst/>
              <a:rect l="l" t="t" r="r" b="b"/>
              <a:pathLst>
                <a:path w="87629" h="119380">
                  <a:moveTo>
                    <a:pt x="87023" y="118799"/>
                  </a:moveTo>
                  <a:lnTo>
                    <a:pt x="0" y="0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object 142">
              <a:extLst>
                <a:ext uri="{FF2B5EF4-FFF2-40B4-BE49-F238E27FC236}">
                  <a16:creationId xmlns:a16="http://schemas.microsoft.com/office/drawing/2014/main" id="{1973570D-82FE-4BE5-846E-03AD105CD4F1}"/>
                </a:ext>
              </a:extLst>
            </p:cNvPr>
            <p:cNvSpPr/>
            <p:nvPr/>
          </p:nvSpPr>
          <p:spPr>
            <a:xfrm>
              <a:off x="8527404" y="1243934"/>
              <a:ext cx="139065" cy="45085"/>
            </a:xfrm>
            <a:custGeom>
              <a:avLst/>
              <a:gdLst/>
              <a:ahLst/>
              <a:cxnLst/>
              <a:rect l="l" t="t" r="r" b="b"/>
              <a:pathLst>
                <a:path w="139065" h="45084">
                  <a:moveTo>
                    <a:pt x="138808" y="0"/>
                  </a:moveTo>
                  <a:lnTo>
                    <a:pt x="0" y="44727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object 143">
              <a:extLst>
                <a:ext uri="{FF2B5EF4-FFF2-40B4-BE49-F238E27FC236}">
                  <a16:creationId xmlns:a16="http://schemas.microsoft.com/office/drawing/2014/main" id="{7E19F6DF-A841-415C-A6F1-F9B84CEC37B6}"/>
                </a:ext>
              </a:extLst>
            </p:cNvPr>
            <p:cNvSpPr/>
            <p:nvPr/>
          </p:nvSpPr>
          <p:spPr>
            <a:xfrm>
              <a:off x="8715178" y="1032378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80">
                  <a:moveTo>
                    <a:pt x="0" y="0"/>
                  </a:moveTo>
                  <a:lnTo>
                    <a:pt x="0" y="131918"/>
                  </a:lnTo>
                </a:path>
              </a:pathLst>
            </a:custGeom>
            <a:ln w="97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object 144">
              <a:extLst>
                <a:ext uri="{FF2B5EF4-FFF2-40B4-BE49-F238E27FC236}">
                  <a16:creationId xmlns:a16="http://schemas.microsoft.com/office/drawing/2014/main" id="{4A5AF0EB-36F0-4BBD-BA5E-A573520BCEA2}"/>
                </a:ext>
              </a:extLst>
            </p:cNvPr>
            <p:cNvSpPr/>
            <p:nvPr/>
          </p:nvSpPr>
          <p:spPr>
            <a:xfrm>
              <a:off x="8570191" y="985670"/>
              <a:ext cx="145415" cy="46990"/>
            </a:xfrm>
            <a:custGeom>
              <a:avLst/>
              <a:gdLst/>
              <a:ahLst/>
              <a:cxnLst/>
              <a:rect l="l" t="t" r="r" b="b"/>
              <a:pathLst>
                <a:path w="145415" h="46990">
                  <a:moveTo>
                    <a:pt x="0" y="0"/>
                  </a:moveTo>
                  <a:lnTo>
                    <a:pt x="144986" y="46708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object 145">
              <a:extLst>
                <a:ext uri="{FF2B5EF4-FFF2-40B4-BE49-F238E27FC236}">
                  <a16:creationId xmlns:a16="http://schemas.microsoft.com/office/drawing/2014/main" id="{2DBBD763-2437-434D-A787-EF302184B272}"/>
                </a:ext>
              </a:extLst>
            </p:cNvPr>
            <p:cNvSpPr/>
            <p:nvPr/>
          </p:nvSpPr>
          <p:spPr>
            <a:xfrm>
              <a:off x="8559215" y="1019171"/>
              <a:ext cx="121920" cy="39370"/>
            </a:xfrm>
            <a:custGeom>
              <a:avLst/>
              <a:gdLst/>
              <a:ahLst/>
              <a:cxnLst/>
              <a:rect l="l" t="t" r="r" b="b"/>
              <a:pathLst>
                <a:path w="121920" h="39369">
                  <a:moveTo>
                    <a:pt x="0" y="0"/>
                  </a:moveTo>
                  <a:lnTo>
                    <a:pt x="121507" y="39143"/>
                  </a:lnTo>
                </a:path>
              </a:pathLst>
            </a:custGeom>
            <a:ln w="9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object 146">
              <a:extLst>
                <a:ext uri="{FF2B5EF4-FFF2-40B4-BE49-F238E27FC236}">
                  <a16:creationId xmlns:a16="http://schemas.microsoft.com/office/drawing/2014/main" id="{07349F87-0E72-4A4C-BDD0-9AD43FB0D054}"/>
                </a:ext>
              </a:extLst>
            </p:cNvPr>
            <p:cNvSpPr/>
            <p:nvPr/>
          </p:nvSpPr>
          <p:spPr>
            <a:xfrm>
              <a:off x="8411370" y="1013539"/>
              <a:ext cx="85725" cy="116839"/>
            </a:xfrm>
            <a:custGeom>
              <a:avLst/>
              <a:gdLst/>
              <a:ahLst/>
              <a:cxnLst/>
              <a:rect l="l" t="t" r="r" b="b"/>
              <a:pathLst>
                <a:path w="85725" h="116840">
                  <a:moveTo>
                    <a:pt x="85485" y="0"/>
                  </a:moveTo>
                  <a:lnTo>
                    <a:pt x="0" y="116721"/>
                  </a:lnTo>
                </a:path>
              </a:pathLst>
            </a:custGeom>
            <a:ln w="9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object 147">
              <a:extLst>
                <a:ext uri="{FF2B5EF4-FFF2-40B4-BE49-F238E27FC236}">
                  <a16:creationId xmlns:a16="http://schemas.microsoft.com/office/drawing/2014/main" id="{443F0705-4EA7-40BA-99F1-093C8482A6F9}"/>
                </a:ext>
              </a:extLst>
            </p:cNvPr>
            <p:cNvSpPr/>
            <p:nvPr/>
          </p:nvSpPr>
          <p:spPr>
            <a:xfrm>
              <a:off x="8213825" y="1130261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7544" y="0"/>
                  </a:lnTo>
                </a:path>
              </a:pathLst>
            </a:custGeom>
            <a:ln w="9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object 148">
              <a:extLst>
                <a:ext uri="{FF2B5EF4-FFF2-40B4-BE49-F238E27FC236}">
                  <a16:creationId xmlns:a16="http://schemas.microsoft.com/office/drawing/2014/main" id="{B5DD6920-B6F1-4C88-9CB9-765AA924600A}"/>
                </a:ext>
              </a:extLst>
            </p:cNvPr>
            <p:cNvSpPr/>
            <p:nvPr/>
          </p:nvSpPr>
          <p:spPr>
            <a:xfrm>
              <a:off x="8735298" y="1527163"/>
              <a:ext cx="73660" cy="18415"/>
            </a:xfrm>
            <a:custGeom>
              <a:avLst/>
              <a:gdLst/>
              <a:ahLst/>
              <a:cxnLst/>
              <a:rect l="l" t="t" r="r" b="b"/>
              <a:pathLst>
                <a:path w="73659" h="18415">
                  <a:moveTo>
                    <a:pt x="0" y="0"/>
                  </a:moveTo>
                  <a:lnTo>
                    <a:pt x="73335" y="18178"/>
                  </a:lnTo>
                  <a:lnTo>
                    <a:pt x="0" y="0"/>
                  </a:lnTo>
                </a:path>
              </a:pathLst>
            </a:custGeom>
            <a:ln w="9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object 149">
              <a:extLst>
                <a:ext uri="{FF2B5EF4-FFF2-40B4-BE49-F238E27FC236}">
                  <a16:creationId xmlns:a16="http://schemas.microsoft.com/office/drawing/2014/main" id="{C6024BF4-1B27-4166-875B-521025436B81}"/>
                </a:ext>
              </a:extLst>
            </p:cNvPr>
            <p:cNvSpPr/>
            <p:nvPr/>
          </p:nvSpPr>
          <p:spPr>
            <a:xfrm>
              <a:off x="8999363" y="1472609"/>
              <a:ext cx="73660" cy="18415"/>
            </a:xfrm>
            <a:custGeom>
              <a:avLst/>
              <a:gdLst/>
              <a:ahLst/>
              <a:cxnLst/>
              <a:rect l="l" t="t" r="r" b="b"/>
              <a:pathLst>
                <a:path w="73659" h="18415">
                  <a:moveTo>
                    <a:pt x="73335" y="18178"/>
                  </a:moveTo>
                  <a:lnTo>
                    <a:pt x="0" y="0"/>
                  </a:lnTo>
                  <a:lnTo>
                    <a:pt x="73335" y="18178"/>
                  </a:lnTo>
                </a:path>
              </a:pathLst>
            </a:custGeom>
            <a:ln w="9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object 150">
              <a:extLst>
                <a:ext uri="{FF2B5EF4-FFF2-40B4-BE49-F238E27FC236}">
                  <a16:creationId xmlns:a16="http://schemas.microsoft.com/office/drawing/2014/main" id="{2BFFC2B8-FB49-4C1D-9CE7-3BBD67EA2D97}"/>
                </a:ext>
              </a:extLst>
            </p:cNvPr>
            <p:cNvSpPr/>
            <p:nvPr/>
          </p:nvSpPr>
          <p:spPr>
            <a:xfrm>
              <a:off x="8526249" y="1074940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5">
                  <a:moveTo>
                    <a:pt x="34777" y="34365"/>
                  </a:moveTo>
                  <a:lnTo>
                    <a:pt x="24389" y="34365"/>
                  </a:lnTo>
                  <a:lnTo>
                    <a:pt x="24389" y="58729"/>
                  </a:lnTo>
                  <a:lnTo>
                    <a:pt x="34777" y="58729"/>
                  </a:lnTo>
                  <a:lnTo>
                    <a:pt x="34777" y="34365"/>
                  </a:lnTo>
                  <a:close/>
                </a:path>
                <a:path w="59690" h="59055">
                  <a:moveTo>
                    <a:pt x="59167" y="24179"/>
                  </a:moveTo>
                  <a:lnTo>
                    <a:pt x="0" y="24179"/>
                  </a:lnTo>
                  <a:lnTo>
                    <a:pt x="0" y="34365"/>
                  </a:lnTo>
                  <a:lnTo>
                    <a:pt x="59167" y="34365"/>
                  </a:lnTo>
                  <a:lnTo>
                    <a:pt x="59167" y="24179"/>
                  </a:lnTo>
                  <a:close/>
                </a:path>
                <a:path w="59690" h="59055">
                  <a:moveTo>
                    <a:pt x="34777" y="0"/>
                  </a:moveTo>
                  <a:lnTo>
                    <a:pt x="24389" y="0"/>
                  </a:lnTo>
                  <a:lnTo>
                    <a:pt x="24389" y="24179"/>
                  </a:lnTo>
                  <a:lnTo>
                    <a:pt x="34777" y="24179"/>
                  </a:lnTo>
                  <a:lnTo>
                    <a:pt x="34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922675"/>
              <a:endParaRPr sz="1816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object 4">
            <a:extLst>
              <a:ext uri="{FF2B5EF4-FFF2-40B4-BE49-F238E27FC236}">
                <a16:creationId xmlns:a16="http://schemas.microsoft.com/office/drawing/2014/main" id="{B6A3C170-BBA5-3687-20FB-EBDD1EFF0EC7}"/>
              </a:ext>
            </a:extLst>
          </p:cNvPr>
          <p:cNvSpPr txBox="1"/>
          <p:nvPr/>
        </p:nvSpPr>
        <p:spPr>
          <a:xfrm>
            <a:off x="7865871" y="2041211"/>
            <a:ext cx="2116546" cy="843937"/>
          </a:xfrm>
          <a:prstGeom prst="rect">
            <a:avLst/>
          </a:prstGeom>
        </p:spPr>
        <p:txBody>
          <a:bodyPr vert="horz" wrap="square" lIns="0" tIns="12815" rIns="0" bIns="0" rtlCol="0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can unfold at extremes of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6E105D-F562-CA57-2068-8C78CF067E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974" y="2973346"/>
            <a:ext cx="2515994" cy="81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4E40AB-B55A-C9DE-5E79-1F0E2AE88ED6}"/>
              </a:ext>
            </a:extLst>
          </p:cNvPr>
          <p:cNvSpPr txBox="1"/>
          <p:nvPr/>
        </p:nvSpPr>
        <p:spPr>
          <a:xfrm>
            <a:off x="10861025" y="2033912"/>
            <a:ext cx="219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iv) Protein purification by ion exchange is affected by pH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D5CA8C-5626-8EFE-83C1-ABE42D8D73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171" y="3413865"/>
            <a:ext cx="2095500" cy="25431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DFC405-2976-7712-2866-DF42146C5812}"/>
              </a:ext>
            </a:extLst>
          </p:cNvPr>
          <p:cNvSpPr txBox="1"/>
          <p:nvPr/>
        </p:nvSpPr>
        <p:spPr>
          <a:xfrm>
            <a:off x="3775075" y="1511033"/>
            <a:ext cx="6746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15" defTabSz="922675">
              <a:spcBef>
                <a:spcPts val="101"/>
              </a:spcBef>
            </a:pPr>
            <a:r>
              <a:rPr lang="en-US"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is </a:t>
            </a:r>
            <a:r>
              <a:rPr lang="en-US"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Biochemistry.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074877D1-102A-6DB5-7B2A-8DC47DAAA68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BE93A16-07A3-4D03-BB15-3EDB7C5D5FF5}" type="datetime1">
              <a:rPr lang="en-US" smtClean="0"/>
              <a:t>8/26/2024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EA90121E-DB34-A78A-0928-00C70E6343B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13D3BE5-420F-132E-F375-87E25AF440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7</a:t>
            </a:fld>
            <a:endParaRPr lang="en-US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EC64E5A-67F7-6951-09C8-0E89A82356C3}"/>
              </a:ext>
            </a:extLst>
          </p:cNvPr>
          <p:cNvGrpSpPr/>
          <p:nvPr/>
        </p:nvGrpSpPr>
        <p:grpSpPr>
          <a:xfrm>
            <a:off x="3762545" y="4668038"/>
            <a:ext cx="2440800" cy="462240"/>
            <a:chOff x="3762545" y="4668038"/>
            <a:chExt cx="244080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4093EF-9884-C102-DE7D-53B0F17076CB}"/>
                    </a:ext>
                  </a:extLst>
                </p14:cNvPr>
                <p14:cNvContentPartPr/>
                <p14:nvPr/>
              </p14:nvContentPartPr>
              <p14:xfrm>
                <a:off x="3762545" y="4966118"/>
                <a:ext cx="38520" cy="164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4093EF-9884-C102-DE7D-53B0F17076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53545" y="4957118"/>
                  <a:ext cx="56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D26E6D-490C-1E08-70B6-83A68DD0E683}"/>
                    </a:ext>
                  </a:extLst>
                </p14:cNvPr>
                <p14:cNvContentPartPr/>
                <p14:nvPr/>
              </p14:nvContentPartPr>
              <p14:xfrm>
                <a:off x="3794585" y="4978718"/>
                <a:ext cx="67680" cy="7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D26E6D-490C-1E08-70B6-83A68DD0E6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85585" y="4969718"/>
                  <a:ext cx="85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D36B8B5-6C0A-40F1-C3A4-BEDF86AD7767}"/>
                    </a:ext>
                  </a:extLst>
                </p14:cNvPr>
                <p14:cNvContentPartPr/>
                <p14:nvPr/>
              </p14:nvContentPartPr>
              <p14:xfrm>
                <a:off x="3859025" y="4840838"/>
                <a:ext cx="217440" cy="249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D36B8B5-6C0A-40F1-C3A4-BEDF86AD77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50025" y="4832198"/>
                  <a:ext cx="235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93A71B-780F-34DD-0647-B1E63AF87EFF}"/>
                    </a:ext>
                  </a:extLst>
                </p14:cNvPr>
                <p14:cNvContentPartPr/>
                <p14:nvPr/>
              </p14:nvContentPartPr>
              <p14:xfrm>
                <a:off x="4151345" y="4729238"/>
                <a:ext cx="80640" cy="126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93A71B-780F-34DD-0647-B1E63AF87E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42345" y="4720238"/>
                  <a:ext cx="98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0DD697-549C-CEC4-8775-51D086C29361}"/>
                    </a:ext>
                  </a:extLst>
                </p14:cNvPr>
                <p14:cNvContentPartPr/>
                <p14:nvPr/>
              </p14:nvContentPartPr>
              <p14:xfrm>
                <a:off x="4252505" y="4923278"/>
                <a:ext cx="64800" cy="2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0DD697-549C-CEC4-8775-51D086C293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43865" y="4914278"/>
                  <a:ext cx="82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3FA0843-C3DB-9471-E206-522CA3BFBEBE}"/>
                    </a:ext>
                  </a:extLst>
                </p14:cNvPr>
                <p14:cNvContentPartPr/>
                <p14:nvPr/>
              </p14:nvContentPartPr>
              <p14:xfrm>
                <a:off x="4427105" y="4918598"/>
                <a:ext cx="15840" cy="159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3FA0843-C3DB-9471-E206-522CA3BFBE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18465" y="4909958"/>
                  <a:ext cx="33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4AAB77-8D36-DC89-6EC3-2467BB011C39}"/>
                    </a:ext>
                  </a:extLst>
                </p14:cNvPr>
                <p14:cNvContentPartPr/>
                <p14:nvPr/>
              </p14:nvContentPartPr>
              <p14:xfrm>
                <a:off x="4431065" y="4952078"/>
                <a:ext cx="171000" cy="131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4AAB77-8D36-DC89-6EC3-2467BB011C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22425" y="4943438"/>
                  <a:ext cx="188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1292B5E-50E2-6907-77E0-28AAC043234B}"/>
                    </a:ext>
                  </a:extLst>
                </p14:cNvPr>
                <p14:cNvContentPartPr/>
                <p14:nvPr/>
              </p14:nvContentPartPr>
              <p14:xfrm>
                <a:off x="5283905" y="4947758"/>
                <a:ext cx="31680" cy="141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1292B5E-50E2-6907-77E0-28AAC04323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74905" y="4939118"/>
                  <a:ext cx="49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796782-6704-CF95-CD8F-8844E7B9BD61}"/>
                    </a:ext>
                  </a:extLst>
                </p14:cNvPr>
                <p14:cNvContentPartPr/>
                <p14:nvPr/>
              </p14:nvContentPartPr>
              <p14:xfrm>
                <a:off x="5311625" y="4917878"/>
                <a:ext cx="165600" cy="11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796782-6704-CF95-CD8F-8844E7B9BD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02625" y="4908878"/>
                  <a:ext cx="18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D8B5037-E370-B02F-86A7-AE6A5D03F0C1}"/>
                    </a:ext>
                  </a:extLst>
                </p14:cNvPr>
                <p14:cNvContentPartPr/>
                <p14:nvPr/>
              </p14:nvContentPartPr>
              <p14:xfrm>
                <a:off x="5533385" y="4795838"/>
                <a:ext cx="129960" cy="108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D8B5037-E370-B02F-86A7-AE6A5D03F0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24745" y="4787198"/>
                  <a:ext cx="147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E4B57B-4823-1845-0468-C2D700E5182C}"/>
                    </a:ext>
                  </a:extLst>
                </p14:cNvPr>
                <p14:cNvContentPartPr/>
                <p14:nvPr/>
              </p14:nvContentPartPr>
              <p14:xfrm>
                <a:off x="5728865" y="4668038"/>
                <a:ext cx="102600" cy="88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E4B57B-4823-1845-0468-C2D700E518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20225" y="4659398"/>
                  <a:ext cx="120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4908704-8D71-38FB-F101-0F453F201174}"/>
                    </a:ext>
                  </a:extLst>
                </p14:cNvPr>
                <p14:cNvContentPartPr/>
                <p14:nvPr/>
              </p14:nvContentPartPr>
              <p14:xfrm>
                <a:off x="5928305" y="4832198"/>
                <a:ext cx="67680" cy="105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4908704-8D71-38FB-F101-0F453F2011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19305" y="4823558"/>
                  <a:ext cx="85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94C29A-1BD6-5E4C-1B53-A3EE3BE1BEA6}"/>
                    </a:ext>
                  </a:extLst>
                </p14:cNvPr>
                <p14:cNvContentPartPr/>
                <p14:nvPr/>
              </p14:nvContentPartPr>
              <p14:xfrm>
                <a:off x="6086705" y="4893758"/>
                <a:ext cx="39600" cy="126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94C29A-1BD6-5E4C-1B53-A3EE3BE1BE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77705" y="4885118"/>
                  <a:ext cx="57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0018415-AB74-BA90-F70E-232ADFAC1FED}"/>
                    </a:ext>
                  </a:extLst>
                </p14:cNvPr>
                <p14:cNvContentPartPr/>
                <p14:nvPr/>
              </p14:nvContentPartPr>
              <p14:xfrm>
                <a:off x="6131705" y="4890878"/>
                <a:ext cx="71640" cy="158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0018415-AB74-BA90-F70E-232ADFAC1F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22705" y="4882238"/>
                  <a:ext cx="89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940818E-E7B6-B444-3328-FA158C02C44E}"/>
                    </a:ext>
                  </a:extLst>
                </p14:cNvPr>
                <p14:cNvContentPartPr/>
                <p14:nvPr/>
              </p14:nvContentPartPr>
              <p14:xfrm>
                <a:off x="4737785" y="4720958"/>
                <a:ext cx="642240" cy="143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940818E-E7B6-B444-3328-FA158C02C4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29145" y="4711958"/>
                  <a:ext cx="659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0742EB2-CDE8-5A6C-4F9F-4926766C3002}"/>
                    </a:ext>
                  </a:extLst>
                </p14:cNvPr>
                <p14:cNvContentPartPr/>
                <p14:nvPr/>
              </p14:nvContentPartPr>
              <p14:xfrm>
                <a:off x="4686665" y="4756238"/>
                <a:ext cx="144720" cy="82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0742EB2-CDE8-5A6C-4F9F-4926766C30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77665" y="4747238"/>
                  <a:ext cx="1623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B5F08D9-98D3-6575-51A4-C472E4FA70AC}"/>
              </a:ext>
            </a:extLst>
          </p:cNvPr>
          <p:cNvGrpSpPr/>
          <p:nvPr/>
        </p:nvGrpSpPr>
        <p:grpSpPr>
          <a:xfrm>
            <a:off x="4109225" y="5232158"/>
            <a:ext cx="2241720" cy="1533600"/>
            <a:chOff x="4109225" y="5232158"/>
            <a:chExt cx="2241720" cy="15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D31164-B311-6BD7-FA45-5F5A6AE3B3AA}"/>
                    </a:ext>
                  </a:extLst>
                </p14:cNvPr>
                <p14:cNvContentPartPr/>
                <p14:nvPr/>
              </p14:nvContentPartPr>
              <p14:xfrm>
                <a:off x="4455905" y="6170318"/>
                <a:ext cx="153000" cy="170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D31164-B311-6BD7-FA45-5F5A6AE3B3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47265" y="6161318"/>
                  <a:ext cx="170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8A16B2B-14D4-BA3B-0643-8EF1807D0405}"/>
                    </a:ext>
                  </a:extLst>
                </p14:cNvPr>
                <p14:cNvContentPartPr/>
                <p14:nvPr/>
              </p14:nvContentPartPr>
              <p14:xfrm>
                <a:off x="4276265" y="6434918"/>
                <a:ext cx="191520" cy="173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8A16B2B-14D4-BA3B-0643-8EF1807D04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67625" y="6425918"/>
                  <a:ext cx="209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FF5465-A70D-9342-7DA8-FEAD7A147F68}"/>
                    </a:ext>
                  </a:extLst>
                </p14:cNvPr>
                <p14:cNvContentPartPr/>
                <p14:nvPr/>
              </p14:nvContentPartPr>
              <p14:xfrm>
                <a:off x="4851185" y="6177518"/>
                <a:ext cx="177840" cy="8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FF5465-A70D-9342-7DA8-FEAD7A147F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42545" y="6168878"/>
                  <a:ext cx="195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A10959F-A617-A94F-1C5B-EC209E4D5B2F}"/>
                    </a:ext>
                  </a:extLst>
                </p14:cNvPr>
                <p14:cNvContentPartPr/>
                <p14:nvPr/>
              </p14:nvContentPartPr>
              <p14:xfrm>
                <a:off x="5175185" y="6212798"/>
                <a:ext cx="177840" cy="219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A10959F-A617-A94F-1C5B-EC209E4D5B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66185" y="6204158"/>
                  <a:ext cx="195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D3490F0-569D-0803-6145-11D5E2257AA7}"/>
                    </a:ext>
                  </a:extLst>
                </p14:cNvPr>
                <p14:cNvContentPartPr/>
                <p14:nvPr/>
              </p14:nvContentPartPr>
              <p14:xfrm>
                <a:off x="4666865" y="5905718"/>
                <a:ext cx="125280" cy="134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D3490F0-569D-0803-6145-11D5E2257A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8225" y="5896718"/>
                  <a:ext cx="142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0D6ACA-9798-951A-718E-BBE98585810F}"/>
                    </a:ext>
                  </a:extLst>
                </p14:cNvPr>
                <p14:cNvContentPartPr/>
                <p14:nvPr/>
              </p14:nvContentPartPr>
              <p14:xfrm>
                <a:off x="4710425" y="5619518"/>
                <a:ext cx="16920" cy="171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0D6ACA-9798-951A-718E-BBE9858581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01425" y="5610518"/>
                  <a:ext cx="34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76D4A2E-C5AF-43C5-8A9B-504BF47874EF}"/>
                    </a:ext>
                  </a:extLst>
                </p14:cNvPr>
                <p14:cNvContentPartPr/>
                <p14:nvPr/>
              </p14:nvContentPartPr>
              <p14:xfrm>
                <a:off x="4701425" y="5421518"/>
                <a:ext cx="32040" cy="16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76D4A2E-C5AF-43C5-8A9B-504BF47874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92425" y="5412878"/>
                  <a:ext cx="49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75E7463-9AD5-A155-ED11-40E6CC596D62}"/>
                    </a:ext>
                  </a:extLst>
                </p14:cNvPr>
                <p14:cNvContentPartPr/>
                <p14:nvPr/>
              </p14:nvContentPartPr>
              <p14:xfrm>
                <a:off x="4727345" y="5373278"/>
                <a:ext cx="135360" cy="180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75E7463-9AD5-A155-ED11-40E6CC596D6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18345" y="5364638"/>
                  <a:ext cx="153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C18D06-6590-2A0B-F139-9433A91DD65B}"/>
                    </a:ext>
                  </a:extLst>
                </p14:cNvPr>
                <p14:cNvContentPartPr/>
                <p14:nvPr/>
              </p14:nvContentPartPr>
              <p14:xfrm>
                <a:off x="4918865" y="5855678"/>
                <a:ext cx="142200" cy="111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C18D06-6590-2A0B-F139-9433A91DD6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09865" y="5846678"/>
                  <a:ext cx="159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B63FBB0-D4C1-99D3-247A-3766A9ADAEA1}"/>
                    </a:ext>
                  </a:extLst>
                </p14:cNvPr>
                <p14:cNvContentPartPr/>
                <p14:nvPr/>
              </p14:nvContentPartPr>
              <p14:xfrm>
                <a:off x="4971785" y="5833718"/>
                <a:ext cx="54000" cy="150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B63FBB0-D4C1-99D3-247A-3766A9ADAEA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62785" y="5824718"/>
                  <a:ext cx="71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AAB4BA1-487E-7F2E-7219-7EC44F1C88C3}"/>
                    </a:ext>
                  </a:extLst>
                </p14:cNvPr>
                <p14:cNvContentPartPr/>
                <p14:nvPr/>
              </p14:nvContentPartPr>
              <p14:xfrm>
                <a:off x="5746505" y="5900678"/>
                <a:ext cx="147240" cy="147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AAB4BA1-487E-7F2E-7219-7EC44F1C88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37865" y="5891678"/>
                  <a:ext cx="164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AF09725-D3D4-661A-966B-A22C29A8BF6C}"/>
                    </a:ext>
                  </a:extLst>
                </p14:cNvPr>
                <p14:cNvContentPartPr/>
                <p14:nvPr/>
              </p14:nvContentPartPr>
              <p14:xfrm>
                <a:off x="5918945" y="6108038"/>
                <a:ext cx="127800" cy="107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AF09725-D3D4-661A-966B-A22C29A8BF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10305" y="6099038"/>
                  <a:ext cx="145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41B7B22-6F9E-B048-232D-016B8D2A3E40}"/>
                    </a:ext>
                  </a:extLst>
                </p14:cNvPr>
                <p14:cNvContentPartPr/>
                <p14:nvPr/>
              </p14:nvContentPartPr>
              <p14:xfrm>
                <a:off x="6177785" y="6290918"/>
                <a:ext cx="173160" cy="186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41B7B22-6F9E-B048-232D-016B8D2A3E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68785" y="6282278"/>
                  <a:ext cx="190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1E707E2-0C3B-A910-57F3-28BC68A229DB}"/>
                    </a:ext>
                  </a:extLst>
                </p14:cNvPr>
                <p14:cNvContentPartPr/>
                <p14:nvPr/>
              </p14:nvContentPartPr>
              <p14:xfrm>
                <a:off x="5637065" y="5740478"/>
                <a:ext cx="103680" cy="42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1E707E2-0C3B-A910-57F3-28BC68A229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28425" y="5731478"/>
                  <a:ext cx="121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39E59C2-545D-BAAC-D0A7-EA846CAA46C9}"/>
                    </a:ext>
                  </a:extLst>
                </p14:cNvPr>
                <p14:cNvContentPartPr/>
                <p14:nvPr/>
              </p14:nvContentPartPr>
              <p14:xfrm>
                <a:off x="4109225" y="5232158"/>
                <a:ext cx="1509840" cy="1533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39E59C2-545D-BAAC-D0A7-EA846CAA46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00225" y="5223518"/>
                  <a:ext cx="1527480" cy="15512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641" y="598288"/>
            <a:ext cx="6404762" cy="2571834"/>
          </a:xfrm>
          <a:prstGeom prst="rect">
            <a:avLst/>
          </a:prstGeom>
        </p:spPr>
        <p:txBody>
          <a:bodyPr vert="horz" wrap="square" lIns="0" tIns="12745" rIns="0" bIns="0" rtlCol="0">
            <a:spAutoFit/>
          </a:bodyPr>
          <a:lstStyle/>
          <a:p>
            <a:pPr marL="76474">
              <a:spcBef>
                <a:spcPts val="100"/>
              </a:spcBef>
            </a:pPr>
            <a:r>
              <a:rPr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pH: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is measured as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7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-log[H</a:t>
            </a:r>
            <a:r>
              <a:rPr sz="2007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],</a:t>
            </a:r>
          </a:p>
          <a:p>
            <a:pPr marL="420609" indent="-344134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smaller pH, more acidic the solution, higher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 [H</a:t>
            </a:r>
            <a:r>
              <a:rPr sz="2007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0609" indent="-344134"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5320" marR="68827" indent="-458846">
              <a:lnSpc>
                <a:spcPct val="101600"/>
              </a:lnSpc>
              <a:spcBef>
                <a:spcPts val="10"/>
              </a:spcBef>
            </a:pP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Neutral pH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is 7.0. At this pH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are an equal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number  of H</a:t>
            </a:r>
            <a:r>
              <a:rPr sz="2007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sz="2007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007" dirty="0">
                <a:latin typeface="Arial" panose="020B0604020202020204" pitchFamily="34" charset="0"/>
                <a:cs typeface="Arial" panose="020B0604020202020204" pitchFamily="34" charset="0"/>
              </a:rPr>
              <a:t>ions in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solution. [H</a:t>
            </a:r>
            <a:r>
              <a:rPr sz="2007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]=10</a:t>
            </a:r>
            <a:r>
              <a:rPr sz="2007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sz="2007" spc="-173" baseline="26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7" spc="-5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474" marR="538507">
              <a:lnSpc>
                <a:spcPct val="101699"/>
              </a:lnSpc>
              <a:spcBef>
                <a:spcPts val="602"/>
              </a:spcBef>
            </a:pPr>
            <a:r>
              <a:rPr sz="2007" b="1" i="1" dirty="0">
                <a:latin typeface="Arial" panose="020B0604020202020204" pitchFamily="34" charset="0"/>
                <a:cs typeface="Arial" panose="020B0604020202020204" pitchFamily="34" charset="0"/>
              </a:rPr>
              <a:t>pH is a property 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7" b="1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solution, </a:t>
            </a:r>
            <a:r>
              <a:rPr sz="2007" b="1" i="1" dirty="0">
                <a:latin typeface="Arial" panose="020B0604020202020204" pitchFamily="34" charset="0"/>
                <a:cs typeface="Arial" panose="020B0604020202020204" pitchFamily="34" charset="0"/>
              </a:rPr>
              <a:t>and can be  changed by the 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addition of </a:t>
            </a:r>
            <a:r>
              <a:rPr sz="2007" b="1" i="1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n-US" sz="2007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(e.g. HCl) 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or  </a:t>
            </a:r>
            <a:r>
              <a:rPr sz="2007" b="1" i="1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en-US" sz="2007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NaOH)</a:t>
            </a:r>
            <a:r>
              <a:rPr lang="en-US"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 to any desired value.</a:t>
            </a:r>
            <a:endParaRPr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46546" y="35759"/>
            <a:ext cx="6173861" cy="2678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64" dirty="0"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E3E37-6BF9-423F-A681-E38EF83BF417}"/>
              </a:ext>
            </a:extLst>
          </p:cNvPr>
          <p:cNvSpPr txBox="1"/>
          <p:nvPr/>
        </p:nvSpPr>
        <p:spPr>
          <a:xfrm>
            <a:off x="84849" y="124024"/>
            <a:ext cx="7463279" cy="40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7" b="1" dirty="0">
                <a:latin typeface="Arial" panose="020B0604020202020204" pitchFamily="34" charset="0"/>
              </a:rPr>
              <a:t>How to represent the hydronium ion concentration?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BAC7EE-AE9F-4D68-A7B2-A3A2A5677FED}"/>
              </a:ext>
            </a:extLst>
          </p:cNvPr>
          <p:cNvSpPr/>
          <p:nvPr/>
        </p:nvSpPr>
        <p:spPr>
          <a:xfrm>
            <a:off x="5370379" y="2787274"/>
            <a:ext cx="7958576" cy="132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897"/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Ionization or</a:t>
            </a:r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b="1" i="1" spc="-5" dirty="0">
                <a:latin typeface="Arial" panose="020B0604020202020204" pitchFamily="34" charset="0"/>
                <a:cs typeface="Arial" panose="020B0604020202020204" pitchFamily="34" charset="0"/>
              </a:rPr>
              <a:t>dissociation </a:t>
            </a:r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of the proton from the</a:t>
            </a:r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 acid:</a:t>
            </a:r>
          </a:p>
          <a:p>
            <a:pPr marL="822099" indent="-516202">
              <a:buAutoNum type="romanLcParenR"/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Lone pair electron on O  (water) forms bond with hydrogen</a:t>
            </a:r>
          </a:p>
          <a:p>
            <a:pPr marL="822099" indent="-516202">
              <a:buAutoNum type="romanLcParenR"/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Electron in O-H bond on acid is transferred to oxygen</a:t>
            </a:r>
          </a:p>
          <a:p>
            <a:pPr marL="305897"/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Overall - hydrogen is transferred to water. Acid – , Hydronium +</a:t>
            </a:r>
            <a:endParaRPr lang="en-US" sz="2007" dirty="0"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ED5498-1DA1-4DD7-83D4-FEF0F0433A1E}"/>
              </a:ext>
            </a:extLst>
          </p:cNvPr>
          <p:cNvSpPr/>
          <p:nvPr/>
        </p:nvSpPr>
        <p:spPr>
          <a:xfrm>
            <a:off x="-9562" y="3415567"/>
            <a:ext cx="5064672" cy="359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474"/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Acids and</a:t>
            </a:r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b="1" spc="-5" dirty="0">
                <a:latin typeface="Arial" panose="020B0604020202020204" pitchFamily="34" charset="0"/>
                <a:cs typeface="Arial" panose="020B0604020202020204" pitchFamily="34" charset="0"/>
              </a:rPr>
              <a:t>Bases: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5320" marR="351145" indent="-229423">
              <a:lnSpc>
                <a:spcPct val="101899"/>
              </a:lnSpc>
              <a:spcBef>
                <a:spcPts val="80"/>
              </a:spcBef>
              <a:buFont typeface="Symbol"/>
              <a:buChar char=""/>
              <a:tabLst>
                <a:tab pos="534683" algn="l"/>
                <a:tab pos="535320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Acid: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donate protons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to water,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forming its 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conjugate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hydronium</a:t>
            </a:r>
            <a:r>
              <a:rPr lang="en-US" sz="2007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spc="-10" dirty="0">
                <a:latin typeface="Arial" panose="020B0604020202020204" pitchFamily="34" charset="0"/>
                <a:cs typeface="Arial" panose="020B0604020202020204" pitchFamily="34" charset="0"/>
              </a:rPr>
              <a:t>ion.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5320" marR="326928" indent="-229423">
              <a:lnSpc>
                <a:spcPct val="101600"/>
              </a:lnSpc>
              <a:spcBef>
                <a:spcPts val="90"/>
              </a:spcBef>
              <a:buFont typeface="Symbol"/>
              <a:buChar char=""/>
              <a:tabLst>
                <a:tab pos="534683" algn="l"/>
                <a:tab pos="535320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Strong acid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– always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completely ionized/deprotonated  (</a:t>
            </a:r>
            <a:r>
              <a:rPr lang="en-US" sz="2007" spc="-5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&lt;=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2).</a:t>
            </a:r>
          </a:p>
          <a:p>
            <a:pPr marL="535320" marR="326928" indent="-229423">
              <a:lnSpc>
                <a:spcPct val="101600"/>
              </a:lnSpc>
              <a:spcBef>
                <a:spcPts val="90"/>
              </a:spcBef>
              <a:buFont typeface="Symbol"/>
              <a:buChar char=""/>
              <a:tabLst>
                <a:tab pos="534683" algn="l"/>
                <a:tab pos="535320" algn="l"/>
              </a:tabLst>
            </a:pP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Weak acid – mixture of protonated and deprotonated species exist over some pH range.</a:t>
            </a:r>
          </a:p>
          <a:p>
            <a:pPr marL="535320" indent="-229423">
              <a:spcBef>
                <a:spcPts val="120"/>
              </a:spcBef>
              <a:buFont typeface="Symbol"/>
              <a:buChar char=""/>
              <a:tabLst>
                <a:tab pos="534683" algn="l"/>
                <a:tab pos="535320" algn="l"/>
              </a:tabLst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Base: can accept</a:t>
            </a:r>
            <a:r>
              <a:rPr lang="en-US" sz="2007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protons (</a:t>
            </a:r>
            <a:r>
              <a:rPr lang="en-US" sz="2007" i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refer to bases as weak acid</a:t>
            </a:r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C043FC43-F07E-7479-DAC3-920BD9BF0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0379" y="4051715"/>
          <a:ext cx="7390757" cy="127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6056938" imgH="1094915" progId="MDLDrawOLE.MDLDrawObject.1">
                  <p:embed/>
                </p:oleObj>
              </mc:Choice>
              <mc:Fallback>
                <p:oleObj name="MDLDrawObject Class" r:id="rId3" imgW="6056938" imgH="1094915" progId="MDLDrawOLE.MDLDrawObject.1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C043FC43-F07E-7479-DAC3-920BD9BF0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379" y="4051715"/>
                        <a:ext cx="7390757" cy="1270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AD1024ED-CA52-DEE9-6299-D8E4361C357D}"/>
              </a:ext>
            </a:extLst>
          </p:cNvPr>
          <p:cNvSpPr/>
          <p:nvPr/>
        </p:nvSpPr>
        <p:spPr>
          <a:xfrm>
            <a:off x="5362138" y="5181830"/>
            <a:ext cx="6869857" cy="40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897"/>
            <a:r>
              <a:rPr lang="en-US" sz="2007" spc="-5" dirty="0">
                <a:latin typeface="Arial" panose="020B0604020202020204" pitchFamily="34" charset="0"/>
                <a:cs typeface="Arial" panose="020B0604020202020204" pitchFamily="34" charset="0"/>
              </a:rPr>
              <a:t>A simpler notation, by removing water from each side:</a:t>
            </a:r>
            <a:endParaRPr lang="en-US" sz="2007" dirty="0">
              <a:latin typeface="Arial" panose="020B0604020202020204" pitchFamily="34" charset="0"/>
            </a:endParaRP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101006F-9FD3-A483-DAAC-481A8F6D4D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7324" y="5535954"/>
          <a:ext cx="5064672" cy="93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5" imgW="4818799" imgH="942384" progId="MDLDrawOLE.MDLDrawObject.1">
                  <p:embed/>
                </p:oleObj>
              </mc:Choice>
              <mc:Fallback>
                <p:oleObj name="MDLDrawObject Class" r:id="rId5" imgW="4818799" imgH="942384" progId="MDLDrawOLE.MDLDrawObject.1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101006F-9FD3-A483-DAAC-481A8F6D4D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324" y="5535954"/>
                        <a:ext cx="5064672" cy="939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324035-950A-34CF-656B-7C50D9FE5579}"/>
              </a:ext>
            </a:extLst>
          </p:cNvPr>
          <p:cNvSpPr txBox="1"/>
          <p:nvPr/>
        </p:nvSpPr>
        <p:spPr>
          <a:xfrm>
            <a:off x="4973929" y="6512715"/>
            <a:ext cx="1972617" cy="40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Nomenclature</a:t>
            </a: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B3EB7-7AE9-A7EE-D6BF-5824E646BF4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A2683C2-FA44-4F60-990B-B95163BD407B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5D971-85A4-FF5E-6F51-AF763B7ED0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BD43E-9BC6-C44A-41E7-EA2F1CE4B7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9E433F-063C-8D91-E764-4755038FD447}"/>
                  </a:ext>
                </a:extLst>
              </p14:cNvPr>
              <p14:cNvContentPartPr/>
              <p14:nvPr/>
            </p14:nvContentPartPr>
            <p14:xfrm>
              <a:off x="6278945" y="5621241"/>
              <a:ext cx="1095120" cy="2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9E433F-063C-8D91-E764-4755038FD4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70305" y="5612241"/>
                <a:ext cx="111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0443E8A-492C-4EE1-8ACC-22745709EAF0}"/>
                  </a:ext>
                </a:extLst>
              </p14:cNvPr>
              <p14:cNvContentPartPr/>
              <p14:nvPr/>
            </p14:nvContentPartPr>
            <p14:xfrm>
              <a:off x="11800625" y="6177801"/>
              <a:ext cx="344880" cy="1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0443E8A-492C-4EE1-8ACC-22745709EA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91625" y="6168801"/>
                <a:ext cx="36252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82F8BDA-A29F-AE00-14A3-D980BF04A737}"/>
              </a:ext>
            </a:extLst>
          </p:cNvPr>
          <p:cNvGrpSpPr/>
          <p:nvPr/>
        </p:nvGrpSpPr>
        <p:grpSpPr>
          <a:xfrm>
            <a:off x="7487465" y="6377601"/>
            <a:ext cx="1371240" cy="427680"/>
            <a:chOff x="7487465" y="6377601"/>
            <a:chExt cx="137124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284A37-0D70-D5C8-1BAC-C5EF63D642A4}"/>
                    </a:ext>
                  </a:extLst>
                </p14:cNvPr>
                <p14:cNvContentPartPr/>
                <p14:nvPr/>
              </p14:nvContentPartPr>
              <p14:xfrm>
                <a:off x="7551545" y="6543561"/>
                <a:ext cx="28080" cy="261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284A37-0D70-D5C8-1BAC-C5EF63D642A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42905" y="6534921"/>
                  <a:ext cx="45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684AFB-72E7-5D7D-91CA-C227F795F68D}"/>
                    </a:ext>
                  </a:extLst>
                </p14:cNvPr>
                <p14:cNvContentPartPr/>
                <p14:nvPr/>
              </p14:nvContentPartPr>
              <p14:xfrm>
                <a:off x="7487465" y="6509001"/>
                <a:ext cx="133560" cy="143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684AFB-72E7-5D7D-91CA-C227F795F68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78465" y="6500361"/>
                  <a:ext cx="151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394D10-82AC-358D-958C-A5BF219EE6F1}"/>
                    </a:ext>
                  </a:extLst>
                </p14:cNvPr>
                <p14:cNvContentPartPr/>
                <p14:nvPr/>
              </p14:nvContentPartPr>
              <p14:xfrm>
                <a:off x="7695545" y="6615201"/>
                <a:ext cx="78120" cy="9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394D10-82AC-358D-958C-A5BF219EE6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86545" y="6606561"/>
                  <a:ext cx="95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34A5D5-8A41-2E6E-333F-A39CE9CC764E}"/>
                    </a:ext>
                  </a:extLst>
                </p14:cNvPr>
                <p14:cNvContentPartPr/>
                <p14:nvPr/>
              </p14:nvContentPartPr>
              <p14:xfrm>
                <a:off x="7843145" y="6638241"/>
                <a:ext cx="54000" cy="83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34A5D5-8A41-2E6E-333F-A39CE9CC76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34145" y="6629241"/>
                  <a:ext cx="71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BD2B1F-2C3A-2C86-943D-1C8032EB2969}"/>
                    </a:ext>
                  </a:extLst>
                </p14:cNvPr>
                <p14:cNvContentPartPr/>
                <p14:nvPr/>
              </p14:nvContentPartPr>
              <p14:xfrm>
                <a:off x="7956905" y="6471561"/>
                <a:ext cx="16560" cy="22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BD2B1F-2C3A-2C86-943D-1C8032EB296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47905" y="6462921"/>
                  <a:ext cx="34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F0B3C5-C8E1-327A-D7DE-1ABB8D560643}"/>
                    </a:ext>
                  </a:extLst>
                </p14:cNvPr>
                <p14:cNvContentPartPr/>
                <p14:nvPr/>
              </p14:nvContentPartPr>
              <p14:xfrm>
                <a:off x="7903985" y="6592161"/>
                <a:ext cx="216720" cy="79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F0B3C5-C8E1-327A-D7DE-1ABB8D5606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95345" y="6583161"/>
                  <a:ext cx="234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9C4DB1-CAB6-8631-628D-59FAC6B59814}"/>
                    </a:ext>
                  </a:extLst>
                </p14:cNvPr>
                <p14:cNvContentPartPr/>
                <p14:nvPr/>
              </p14:nvContentPartPr>
              <p14:xfrm>
                <a:off x="8177945" y="6573441"/>
                <a:ext cx="124920" cy="9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9C4DB1-CAB6-8631-628D-59FAC6B598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68945" y="6564801"/>
                  <a:ext cx="142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6D2480-A88F-00F3-A01F-54A03BEE5E24}"/>
                    </a:ext>
                  </a:extLst>
                </p14:cNvPr>
                <p14:cNvContentPartPr/>
                <p14:nvPr/>
              </p14:nvContentPartPr>
              <p14:xfrm>
                <a:off x="8350385" y="6410001"/>
                <a:ext cx="177480" cy="25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6D2480-A88F-00F3-A01F-54A03BEE5E2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41385" y="6401001"/>
                  <a:ext cx="195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1A197C-B04D-A3A9-A005-0D66CAF9EA3D}"/>
                    </a:ext>
                  </a:extLst>
                </p14:cNvPr>
                <p14:cNvContentPartPr/>
                <p14:nvPr/>
              </p14:nvContentPartPr>
              <p14:xfrm>
                <a:off x="8456225" y="6530241"/>
                <a:ext cx="108000" cy="2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1A197C-B04D-A3A9-A005-0D66CAF9EA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47225" y="6521601"/>
                  <a:ext cx="125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4834B1-999C-E4DC-AB8A-06FFE6F02EE3}"/>
                    </a:ext>
                  </a:extLst>
                </p14:cNvPr>
                <p14:cNvContentPartPr/>
                <p14:nvPr/>
              </p14:nvContentPartPr>
              <p14:xfrm>
                <a:off x="8610305" y="6377601"/>
                <a:ext cx="248400" cy="215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4834B1-999C-E4DC-AB8A-06FFE6F02EE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01305" y="6368961"/>
                  <a:ext cx="26604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EF7FE6-EE47-7039-306B-4E241F5B54C6}"/>
              </a:ext>
            </a:extLst>
          </p:cNvPr>
          <p:cNvGrpSpPr/>
          <p:nvPr/>
        </p:nvGrpSpPr>
        <p:grpSpPr>
          <a:xfrm>
            <a:off x="10178105" y="6368961"/>
            <a:ext cx="1936800" cy="522360"/>
            <a:chOff x="10178105" y="6368961"/>
            <a:chExt cx="193680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46E588-2BFB-9A7B-D1E5-1683F0884212}"/>
                    </a:ext>
                  </a:extLst>
                </p14:cNvPr>
                <p14:cNvContentPartPr/>
                <p14:nvPr/>
              </p14:nvContentPartPr>
              <p14:xfrm>
                <a:off x="10178105" y="6500361"/>
                <a:ext cx="501120" cy="390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46E588-2BFB-9A7B-D1E5-1683F08842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69465" y="6491721"/>
                  <a:ext cx="5187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46EE15-76AC-73B4-2E00-3F7F5E9E76B6}"/>
                    </a:ext>
                  </a:extLst>
                </p14:cNvPr>
                <p14:cNvContentPartPr/>
                <p14:nvPr/>
              </p14:nvContentPartPr>
              <p14:xfrm>
                <a:off x="10718465" y="6595761"/>
                <a:ext cx="197280" cy="122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46EE15-76AC-73B4-2E00-3F7F5E9E76B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09465" y="6586761"/>
                  <a:ext cx="214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720DE8-FF16-5EED-B806-ECAD3F8DBE38}"/>
                    </a:ext>
                  </a:extLst>
                </p14:cNvPr>
                <p14:cNvContentPartPr/>
                <p14:nvPr/>
              </p14:nvContentPartPr>
              <p14:xfrm>
                <a:off x="11005025" y="6447801"/>
                <a:ext cx="11520" cy="216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720DE8-FF16-5EED-B806-ECAD3F8DBE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96385" y="6439161"/>
                  <a:ext cx="29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07D281-CF82-EE9F-49D0-0EB7B0E296ED}"/>
                    </a:ext>
                  </a:extLst>
                </p14:cNvPr>
                <p14:cNvContentPartPr/>
                <p14:nvPr/>
              </p14:nvContentPartPr>
              <p14:xfrm>
                <a:off x="10945265" y="6527001"/>
                <a:ext cx="192960" cy="10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07D281-CF82-EE9F-49D0-0EB7B0E296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36625" y="6518001"/>
                  <a:ext cx="210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0CBA56-9646-5B94-171A-8EA936DC1DBD}"/>
                    </a:ext>
                  </a:extLst>
                </p14:cNvPr>
                <p14:cNvContentPartPr/>
                <p14:nvPr/>
              </p14:nvContentPartPr>
              <p14:xfrm>
                <a:off x="11195465" y="6527001"/>
                <a:ext cx="167400" cy="10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0CBA56-9646-5B94-171A-8EA936DC1D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86825" y="6518001"/>
                  <a:ext cx="185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858E8E-BFCD-4E6A-D8B7-5823A55BF014}"/>
                    </a:ext>
                  </a:extLst>
                </p14:cNvPr>
                <p14:cNvContentPartPr/>
                <p14:nvPr/>
              </p14:nvContentPartPr>
              <p14:xfrm>
                <a:off x="11401025" y="6371121"/>
                <a:ext cx="207360" cy="238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858E8E-BFCD-4E6A-D8B7-5823A55BF0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392385" y="6362121"/>
                  <a:ext cx="225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20EC00-E950-249B-2ADA-961A2BEEB857}"/>
                    </a:ext>
                  </a:extLst>
                </p14:cNvPr>
                <p14:cNvContentPartPr/>
                <p14:nvPr/>
              </p14:nvContentPartPr>
              <p14:xfrm>
                <a:off x="11542505" y="6466881"/>
                <a:ext cx="116280" cy="1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20EC00-E950-249B-2ADA-961A2BEEB8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33505" y="6458241"/>
                  <a:ext cx="133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976192-01D7-1476-86BA-7819B8DC21BB}"/>
                    </a:ext>
                  </a:extLst>
                </p14:cNvPr>
                <p14:cNvContentPartPr/>
                <p14:nvPr/>
              </p14:nvContentPartPr>
              <p14:xfrm>
                <a:off x="11659505" y="6368961"/>
                <a:ext cx="378720" cy="20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976192-01D7-1476-86BA-7819B8DC21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50865" y="6359961"/>
                  <a:ext cx="396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2EADB6B-890A-E1F7-E1AC-A88349FA675D}"/>
                    </a:ext>
                  </a:extLst>
                </p14:cNvPr>
                <p14:cNvContentPartPr/>
                <p14:nvPr/>
              </p14:nvContentPartPr>
              <p14:xfrm>
                <a:off x="12075305" y="6506841"/>
                <a:ext cx="39600" cy="48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2EADB6B-890A-E1F7-E1AC-A88349FA675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066665" y="6497841"/>
                  <a:ext cx="57240" cy="658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Object 21">
            <a:extLst>
              <a:ext uri="{FF2B5EF4-FFF2-40B4-BE49-F238E27FC236}">
                <a16:creationId xmlns:a16="http://schemas.microsoft.com/office/drawing/2014/main" id="{461D3F58-9DBD-DA18-EE93-EDCEC9727D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4254" y="543769"/>
          <a:ext cx="6079983" cy="392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9" name="Picture 158">
            <a:extLst>
              <a:ext uri="{FF2B5EF4-FFF2-40B4-BE49-F238E27FC236}">
                <a16:creationId xmlns:a16="http://schemas.microsoft.com/office/drawing/2014/main" id="{76A89CD7-975B-45AE-9BCB-76E885358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8" t="17358" r="57971" b="58115"/>
          <a:stretch/>
        </p:blipFill>
        <p:spPr>
          <a:xfrm>
            <a:off x="10732627" y="2030085"/>
            <a:ext cx="1100854" cy="1748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C0FEB5-E465-47F0-ACA0-E7B374F1D4A6}"/>
              </a:ext>
            </a:extLst>
          </p:cNvPr>
          <p:cNvSpPr txBox="1"/>
          <p:nvPr/>
        </p:nvSpPr>
        <p:spPr>
          <a:xfrm>
            <a:off x="4588074" y="14344"/>
            <a:ext cx="4714717" cy="463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9" dirty="0">
                <a:latin typeface="Arial" panose="020B0604020202020204" pitchFamily="34" charset="0"/>
                <a:cs typeface="Arial" panose="020B0604020202020204" pitchFamily="34" charset="0"/>
              </a:rPr>
              <a:t>How does pH affect Protonation?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9A4EA3-B079-A532-3C22-0A908308B0D1}"/>
              </a:ext>
            </a:extLst>
          </p:cNvPr>
          <p:cNvGrpSpPr/>
          <p:nvPr/>
        </p:nvGrpSpPr>
        <p:grpSpPr>
          <a:xfrm>
            <a:off x="4613464" y="4326178"/>
            <a:ext cx="1878710" cy="2335887"/>
            <a:chOff x="1565778" y="548175"/>
            <a:chExt cx="2072616" cy="25683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D90DF6-2CCA-AF8C-E1F2-E21CEEDD6A88}"/>
                </a:ext>
              </a:extLst>
            </p:cNvPr>
            <p:cNvGrpSpPr/>
            <p:nvPr/>
          </p:nvGrpSpPr>
          <p:grpSpPr>
            <a:xfrm>
              <a:off x="1565778" y="548175"/>
              <a:ext cx="2046431" cy="2568378"/>
              <a:chOff x="550070" y="354524"/>
              <a:chExt cx="2308418" cy="3034060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2B6F43D2-3863-4449-A9EB-A72E2C7B6D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00" t="9721" r="23797" b="21836"/>
              <a:stretch/>
            </p:blipFill>
            <p:spPr>
              <a:xfrm>
                <a:off x="550070" y="354524"/>
                <a:ext cx="2308418" cy="252443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A9CCB8-8A60-9EDB-C6ED-4B7E0AB7ECEE}"/>
                  </a:ext>
                </a:extLst>
              </p:cNvPr>
              <p:cNvSpPr txBox="1"/>
              <p:nvPr/>
            </p:nvSpPr>
            <p:spPr>
              <a:xfrm>
                <a:off x="978526" y="2865610"/>
                <a:ext cx="748709" cy="521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CB2CAA-09A5-FEEF-DFEC-1999218E6F1D}"/>
                  </a:ext>
                </a:extLst>
              </p:cNvPr>
              <p:cNvSpPr txBox="1"/>
              <p:nvPr/>
            </p:nvSpPr>
            <p:spPr>
              <a:xfrm>
                <a:off x="1769510" y="2865610"/>
                <a:ext cx="715780" cy="522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 0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213327-B955-7C02-599F-3CCB8C0E9DE8}"/>
                </a:ext>
              </a:extLst>
            </p:cNvPr>
            <p:cNvSpPr txBox="1"/>
            <p:nvPr/>
          </p:nvSpPr>
          <p:spPr>
            <a:xfrm>
              <a:off x="2745333" y="558535"/>
              <a:ext cx="893061" cy="44270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7" dirty="0">
                  <a:latin typeface="Arial" panose="020B0604020202020204" pitchFamily="34" charset="0"/>
                  <a:cs typeface="Arial" panose="020B0604020202020204" pitchFamily="34" charset="0"/>
                </a:rPr>
                <a:t>pH=0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6D979-1923-B710-E37C-3664C3ECB80D}"/>
              </a:ext>
            </a:extLst>
          </p:cNvPr>
          <p:cNvGrpSpPr/>
          <p:nvPr/>
        </p:nvGrpSpPr>
        <p:grpSpPr>
          <a:xfrm>
            <a:off x="7200391" y="4263357"/>
            <a:ext cx="1785876" cy="2369699"/>
            <a:chOff x="3864446" y="510630"/>
            <a:chExt cx="1970201" cy="26055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357A97A-1E2C-5284-8901-50A175F1977F}"/>
                </a:ext>
              </a:extLst>
            </p:cNvPr>
            <p:cNvGrpSpPr/>
            <p:nvPr/>
          </p:nvGrpSpPr>
          <p:grpSpPr>
            <a:xfrm>
              <a:off x="3864446" y="510630"/>
              <a:ext cx="1966235" cy="2605555"/>
              <a:chOff x="3914428" y="282770"/>
              <a:chExt cx="2304603" cy="3023057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8399B6E7-779D-435A-9DEB-97E3B3FF5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9" t="9883" r="23372" b="22174"/>
              <a:stretch/>
            </p:blipFill>
            <p:spPr>
              <a:xfrm>
                <a:off x="3914428" y="282770"/>
                <a:ext cx="2304603" cy="2524429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BCDD6F-238B-6B04-5AE4-EBC116795AE4}"/>
                  </a:ext>
                </a:extLst>
              </p:cNvPr>
              <p:cNvSpPr txBox="1"/>
              <p:nvPr/>
            </p:nvSpPr>
            <p:spPr>
              <a:xfrm>
                <a:off x="4420108" y="2792184"/>
                <a:ext cx="533400" cy="513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0E0FB-ADAB-66D8-A04C-5118F89DF8B1}"/>
                  </a:ext>
                </a:extLst>
              </p:cNvPr>
              <p:cNvSpPr txBox="1"/>
              <p:nvPr/>
            </p:nvSpPr>
            <p:spPr>
              <a:xfrm>
                <a:off x="5176932" y="2792184"/>
                <a:ext cx="715780" cy="513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81B8B8-3D03-6E53-2D77-DA9FB9A32F32}"/>
                </a:ext>
              </a:extLst>
            </p:cNvPr>
            <p:cNvSpPr txBox="1"/>
            <p:nvPr/>
          </p:nvSpPr>
          <p:spPr>
            <a:xfrm>
              <a:off x="4941586" y="558535"/>
              <a:ext cx="893061" cy="44270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7" dirty="0">
                  <a:latin typeface="Arial" panose="020B0604020202020204" pitchFamily="34" charset="0"/>
                  <a:cs typeface="Arial" panose="020B0604020202020204" pitchFamily="34" charset="0"/>
                </a:rPr>
                <a:t>pH=6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AF6D76-0747-C415-3B65-715A03D55617}"/>
              </a:ext>
            </a:extLst>
          </p:cNvPr>
          <p:cNvGrpSpPr/>
          <p:nvPr/>
        </p:nvGrpSpPr>
        <p:grpSpPr>
          <a:xfrm>
            <a:off x="9678382" y="4227029"/>
            <a:ext cx="1711262" cy="2383027"/>
            <a:chOff x="9269096" y="4231315"/>
            <a:chExt cx="1705177" cy="2374554"/>
          </a:xfrm>
        </p:grpSpPr>
        <p:pic>
          <p:nvPicPr>
            <p:cNvPr id="23" name="Picture 22" descr="A beaker with balls in it&#10;&#10;Description automatically generated">
              <a:extLst>
                <a:ext uri="{FF2B5EF4-FFF2-40B4-BE49-F238E27FC236}">
                  <a16:creationId xmlns:a16="http://schemas.microsoft.com/office/drawing/2014/main" id="{8B72056B-DA5B-344D-A663-31A4665B5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096" y="4231315"/>
              <a:ext cx="1705177" cy="1956948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62169F2-BD21-9115-CF39-2D9351B6C73F}"/>
                </a:ext>
              </a:extLst>
            </p:cNvPr>
            <p:cNvGrpSpPr/>
            <p:nvPr/>
          </p:nvGrpSpPr>
          <p:grpSpPr>
            <a:xfrm>
              <a:off x="9609223" y="4358577"/>
              <a:ext cx="1326690" cy="2247292"/>
              <a:chOff x="6684193" y="553441"/>
              <a:chExt cx="1468845" cy="247978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00C5AF3-7391-597B-814A-D809FE994D49}"/>
                  </a:ext>
                </a:extLst>
              </p:cNvPr>
              <p:cNvGrpSpPr/>
              <p:nvPr/>
            </p:nvGrpSpPr>
            <p:grpSpPr>
              <a:xfrm>
                <a:off x="6684193" y="2591719"/>
                <a:ext cx="1323516" cy="441504"/>
                <a:chOff x="7982774" y="2670679"/>
                <a:chExt cx="1482540" cy="494246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0938AB4-81D1-0334-127B-40329D6FA160}"/>
                    </a:ext>
                  </a:extLst>
                </p:cNvPr>
                <p:cNvSpPr txBox="1"/>
                <p:nvPr/>
              </p:nvSpPr>
              <p:spPr>
                <a:xfrm>
                  <a:off x="7982774" y="2670679"/>
                  <a:ext cx="533400" cy="49424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007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0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871BEDB-2B42-9758-6A51-4398DC8A15C6}"/>
                    </a:ext>
                  </a:extLst>
                </p:cNvPr>
                <p:cNvSpPr txBox="1"/>
                <p:nvPr/>
              </p:nvSpPr>
              <p:spPr>
                <a:xfrm>
                  <a:off x="8620358" y="2670680"/>
                  <a:ext cx="844956" cy="49424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007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10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69F8C3-4AAF-B0CB-2E80-97D671F0AC03}"/>
                  </a:ext>
                </a:extLst>
              </p:cNvPr>
              <p:cNvSpPr txBox="1"/>
              <p:nvPr/>
            </p:nvSpPr>
            <p:spPr>
              <a:xfrm>
                <a:off x="7103798" y="553441"/>
                <a:ext cx="1049240" cy="441503"/>
              </a:xfrm>
              <a:prstGeom prst="rect">
                <a:avLst/>
              </a:prstGeom>
              <a:solidFill>
                <a:schemeClr val="bg1">
                  <a:alpha val="37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7" dirty="0">
                    <a:latin typeface="Arial" panose="020B0604020202020204" pitchFamily="34" charset="0"/>
                    <a:cs typeface="Arial" panose="020B0604020202020204" pitchFamily="34" charset="0"/>
                  </a:rPr>
                  <a:t>pH=12</a:t>
                </a:r>
              </a:p>
            </p:txBody>
          </p:sp>
        </p:grp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211E632-753A-9451-8A05-29DFB0BAC997}"/>
              </a:ext>
            </a:extLst>
          </p:cNvPr>
          <p:cNvGraphicFramePr>
            <a:graphicFrameLocks noGrp="1"/>
          </p:cNvGraphicFramePr>
          <p:nvPr/>
        </p:nvGraphicFramePr>
        <p:xfrm>
          <a:off x="1690677" y="6638180"/>
          <a:ext cx="10142804" cy="61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701">
                  <a:extLst>
                    <a:ext uri="{9D8B030D-6E8A-4147-A177-3AD203B41FA5}">
                      <a16:colId xmlns:a16="http://schemas.microsoft.com/office/drawing/2014/main" val="2620306742"/>
                    </a:ext>
                  </a:extLst>
                </a:gridCol>
                <a:gridCol w="2591389">
                  <a:extLst>
                    <a:ext uri="{9D8B030D-6E8A-4147-A177-3AD203B41FA5}">
                      <a16:colId xmlns:a16="http://schemas.microsoft.com/office/drawing/2014/main" val="682490046"/>
                    </a:ext>
                  </a:extLst>
                </a:gridCol>
                <a:gridCol w="2523573">
                  <a:extLst>
                    <a:ext uri="{9D8B030D-6E8A-4147-A177-3AD203B41FA5}">
                      <a16:colId xmlns:a16="http://schemas.microsoft.com/office/drawing/2014/main" val="827496142"/>
                    </a:ext>
                  </a:extLst>
                </a:gridCol>
                <a:gridCol w="2492141">
                  <a:extLst>
                    <a:ext uri="{9D8B030D-6E8A-4147-A177-3AD203B41FA5}">
                      <a16:colId xmlns:a16="http://schemas.microsoft.com/office/drawing/2014/main" val="3575333111"/>
                    </a:ext>
                  </a:extLst>
                </a:gridCol>
              </a:tblGrid>
              <a:tr h="61021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# Collisions</a:t>
                      </a:r>
                    </a:p>
                  </a:txBody>
                  <a:tcPr marL="91766" marR="91766" marT="45883" marB="4588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1766" marR="91766" marT="45883" marB="458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72064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7D7320F-B990-C925-5CE9-E25B679D393C}"/>
              </a:ext>
            </a:extLst>
          </p:cNvPr>
          <p:cNvSpPr txBox="1"/>
          <p:nvPr/>
        </p:nvSpPr>
        <p:spPr>
          <a:xfrm>
            <a:off x="91334" y="67691"/>
            <a:ext cx="3781332" cy="3490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Key Concepts: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We (or the cell) set the pH!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 weak acid does not affect the pH of the solution by deprotonation or protonation.</a:t>
            </a:r>
          </a:p>
          <a:p>
            <a:pPr marL="344134" indent="-344134">
              <a:buFont typeface="Arial" panose="020B0604020202020204" pitchFamily="34" charset="0"/>
              <a:buChar char="•"/>
            </a:pPr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The weak acid responds to the pH (hydrogen ion concentration) by changing its protonation state to reflect the pH of the solution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656DA63-CFC6-6B3F-EA42-6589B7BF14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589" y="4226084"/>
          <a:ext cx="3726412" cy="75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4399773" imgH="942384" progId="MDLDrawOLE.MDLDrawObject.1">
                  <p:embed/>
                </p:oleObj>
              </mc:Choice>
              <mc:Fallback>
                <p:oleObj name="MDLDrawObject Class" r:id="rId6" imgW="4399773" imgH="942384" progId="MDLDrawOLE.MDLDrawObject.1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656DA63-CFC6-6B3F-EA42-6589B7BF14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89" y="4226084"/>
                        <a:ext cx="3726412" cy="756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6753409-EADD-07CE-905E-43E030CBB147}"/>
              </a:ext>
            </a:extLst>
          </p:cNvPr>
          <p:cNvSpPr txBox="1"/>
          <p:nvPr/>
        </p:nvSpPr>
        <p:spPr>
          <a:xfrm>
            <a:off x="165923" y="3829529"/>
            <a:ext cx="3211820" cy="401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2007" b="1" dirty="0" err="1">
                <a:latin typeface="Arial" panose="020B0604020202020204" pitchFamily="34" charset="0"/>
                <a:cs typeface="Arial" panose="020B0604020202020204" pitchFamily="34" charset="0"/>
              </a:rPr>
              <a:t>Chatelier’s</a:t>
            </a:r>
            <a:r>
              <a:rPr lang="en-US" sz="2007" b="1" dirty="0">
                <a:latin typeface="Arial" panose="020B0604020202020204" pitchFamily="34" charset="0"/>
                <a:cs typeface="Arial" panose="020B0604020202020204" pitchFamily="34" charset="0"/>
              </a:rPr>
              <a:t> Principle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1CEF0F-8DAC-4D6C-DC3B-D75026C63FF7}"/>
              </a:ext>
            </a:extLst>
          </p:cNvPr>
          <p:cNvSpPr txBox="1"/>
          <p:nvPr/>
        </p:nvSpPr>
        <p:spPr>
          <a:xfrm>
            <a:off x="218378" y="4982837"/>
            <a:ext cx="3673436" cy="132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7" dirty="0">
                <a:latin typeface="Arial" panose="020B0604020202020204" pitchFamily="34" charset="0"/>
                <a:cs typeface="Arial" panose="020B0604020202020204" pitchFamily="34" charset="0"/>
              </a:rPr>
              <a:t>A system responds to excess reactant (product) by creating more product (reactant) to  maintain equilibrium.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ACC4B-8FB1-323A-3191-9F0FDA3EABB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32DBBFB-7A2C-4CB2-82DB-0DBE648C2B36}" type="datetime1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EE4DB-FAC6-B4C0-2900-881CCC59830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Foundations I - F2024 - Lec 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E1B2B1-4213-1B31-D086-2544DAE2E0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446">
              <a:lnSpc>
                <a:spcPts val="1422"/>
              </a:lnSpc>
            </a:pPr>
            <a:fld id="{81D60167-4931-47E6-BA6A-407CBD079E47}" type="slidenum">
              <a:rPr lang="en-US" smtClean="0"/>
              <a:pPr marL="38446">
                <a:lnSpc>
                  <a:spcPts val="1422"/>
                </a:lnSpc>
              </a:pPr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D3DEF8-A003-7602-1114-18578DA40042}"/>
                  </a:ext>
                </a:extLst>
              </p:cNvPr>
              <p:cNvSpPr txBox="1"/>
              <p:nvPr/>
            </p:nvSpPr>
            <p:spPr>
              <a:xfrm>
                <a:off x="10534013" y="174395"/>
                <a:ext cx="2365648" cy="773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𝐻𝐴</m:t>
                          </m:r>
                        </m:sub>
                      </m:sSub>
                      <m:r>
                        <a:rPr lang="en-US" sz="2409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𝐻𝐴</m:t>
                          </m:r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9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9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𝐻𝐴</m:t>
                              </m:r>
                            </m:e>
                          </m:d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+[</m:t>
                          </m:r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2409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D3DEF8-A003-7602-1114-18578DA40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013" y="174395"/>
                <a:ext cx="2365648" cy="773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DEC372D-805A-EDF8-5F6A-D3F02286988E}"/>
                  </a:ext>
                </a:extLst>
              </p14:cNvPr>
              <p14:cNvContentPartPr/>
              <p14:nvPr/>
            </p14:nvContentPartPr>
            <p14:xfrm>
              <a:off x="10630985" y="807681"/>
              <a:ext cx="354600" cy="3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DEC372D-805A-EDF8-5F6A-D3F02286988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21985" y="798681"/>
                <a:ext cx="372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21282B1-4144-11D6-F060-55B1C4916176}"/>
                  </a:ext>
                </a:extLst>
              </p14:cNvPr>
              <p14:cNvContentPartPr/>
              <p14:nvPr/>
            </p14:nvContentPartPr>
            <p14:xfrm>
              <a:off x="11671745" y="60681"/>
              <a:ext cx="940680" cy="536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21282B1-4144-11D6-F060-55B1C49161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62745" y="52041"/>
                <a:ext cx="95832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86C0AA9-1E09-6247-7B61-D058309059A3}"/>
                  </a:ext>
                </a:extLst>
              </p14:cNvPr>
              <p14:cNvContentPartPr/>
              <p14:nvPr/>
            </p14:nvContentPartPr>
            <p14:xfrm>
              <a:off x="11344865" y="605721"/>
              <a:ext cx="1596960" cy="441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86C0AA9-1E09-6247-7B61-D058309059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36225" y="597081"/>
                <a:ext cx="1614600" cy="45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29DC834-B2EF-4C47-6A37-60202803517F}"/>
              </a:ext>
            </a:extLst>
          </p:cNvPr>
          <p:cNvGrpSpPr/>
          <p:nvPr/>
        </p:nvGrpSpPr>
        <p:grpSpPr>
          <a:xfrm>
            <a:off x="4062425" y="1177041"/>
            <a:ext cx="585000" cy="413280"/>
            <a:chOff x="4062425" y="1177041"/>
            <a:chExt cx="5850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4966ED-C4CF-6530-AFDD-A4D2A4DE5B9A}"/>
                    </a:ext>
                  </a:extLst>
                </p14:cNvPr>
                <p14:cNvContentPartPr/>
                <p14:nvPr/>
              </p14:nvContentPartPr>
              <p14:xfrm>
                <a:off x="4062425" y="1177041"/>
                <a:ext cx="121320" cy="41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4966ED-C4CF-6530-AFDD-A4D2A4DE5B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53785" y="1168041"/>
                  <a:ext cx="1389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69B4D2-6B79-E5F7-4FED-E78E68E21230}"/>
                    </a:ext>
                  </a:extLst>
                </p14:cNvPr>
                <p14:cNvContentPartPr/>
                <p14:nvPr/>
              </p14:nvContentPartPr>
              <p14:xfrm>
                <a:off x="4064225" y="1447761"/>
                <a:ext cx="130680" cy="10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69B4D2-6B79-E5F7-4FED-E78E68E212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55225" y="1438761"/>
                  <a:ext cx="148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119F2E3-D6C6-462B-4E5F-966319341EC1}"/>
                    </a:ext>
                  </a:extLst>
                </p14:cNvPr>
                <p14:cNvContentPartPr/>
                <p14:nvPr/>
              </p14:nvContentPartPr>
              <p14:xfrm>
                <a:off x="4254305" y="1352721"/>
                <a:ext cx="179640" cy="14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119F2E3-D6C6-462B-4E5F-966319341E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45305" y="1343721"/>
                  <a:ext cx="197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75412A9-9C9B-0323-CA60-F600F21D6532}"/>
                    </a:ext>
                  </a:extLst>
                </p14:cNvPr>
                <p14:cNvContentPartPr/>
                <p14:nvPr/>
              </p14:nvContentPartPr>
              <p14:xfrm>
                <a:off x="4439705" y="1199001"/>
                <a:ext cx="167040" cy="222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75412A9-9C9B-0323-CA60-F600F21D653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31065" y="1190361"/>
                  <a:ext cx="184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82D56B-C674-734A-8203-A1D9C84D033E}"/>
                    </a:ext>
                  </a:extLst>
                </p14:cNvPr>
                <p14:cNvContentPartPr/>
                <p14:nvPr/>
              </p14:nvContentPartPr>
              <p14:xfrm>
                <a:off x="4497305" y="1287921"/>
                <a:ext cx="150120" cy="47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82D56B-C674-734A-8203-A1D9C84D03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88665" y="1279281"/>
                  <a:ext cx="16776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768964A-A17B-739E-ACB5-DF3B02C7A451}"/>
                  </a:ext>
                </a:extLst>
              </p14:cNvPr>
              <p14:cNvContentPartPr/>
              <p14:nvPr/>
            </p14:nvContentPartPr>
            <p14:xfrm>
              <a:off x="4824545" y="3842841"/>
              <a:ext cx="478800" cy="375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768964A-A17B-739E-ACB5-DF3B02C7A45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15905" y="3834201"/>
                <a:ext cx="49644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01507C31-1231-15ED-4289-30378AC17729}"/>
              </a:ext>
            </a:extLst>
          </p:cNvPr>
          <p:cNvGrpSpPr/>
          <p:nvPr/>
        </p:nvGrpSpPr>
        <p:grpSpPr>
          <a:xfrm>
            <a:off x="11417945" y="2514801"/>
            <a:ext cx="808920" cy="484200"/>
            <a:chOff x="11417945" y="2514801"/>
            <a:chExt cx="80892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A23480C-2240-A385-8159-95A024702B86}"/>
                    </a:ext>
                  </a:extLst>
                </p14:cNvPr>
                <p14:cNvContentPartPr/>
                <p14:nvPr/>
              </p14:nvContentPartPr>
              <p14:xfrm>
                <a:off x="11417945" y="2976321"/>
                <a:ext cx="16560" cy="1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A23480C-2240-A385-8159-95A024702B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08945" y="2967681"/>
                  <a:ext cx="34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BC24ACC-DCFB-E996-ADB2-791CDD61BAEE}"/>
                    </a:ext>
                  </a:extLst>
                </p14:cNvPr>
                <p14:cNvContentPartPr/>
                <p14:nvPr/>
              </p14:nvContentPartPr>
              <p14:xfrm>
                <a:off x="11421545" y="2701641"/>
                <a:ext cx="556200" cy="297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BC24ACC-DCFB-E996-ADB2-791CDD61BAE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412545" y="2692641"/>
                  <a:ext cx="573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17CB99-E1ED-1626-AE16-57F6DC360B32}"/>
                    </a:ext>
                  </a:extLst>
                </p14:cNvPr>
                <p14:cNvContentPartPr/>
                <p14:nvPr/>
              </p14:nvContentPartPr>
              <p14:xfrm>
                <a:off x="12091865" y="2514801"/>
                <a:ext cx="135000" cy="245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17CB99-E1ED-1626-AE16-57F6DC360B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082865" y="2505801"/>
                  <a:ext cx="152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E02105-986F-60D4-2F8C-A94196EFFBF6}"/>
                    </a:ext>
                  </a:extLst>
                </p14:cNvPr>
                <p14:cNvContentPartPr/>
                <p14:nvPr/>
              </p14:nvContentPartPr>
              <p14:xfrm>
                <a:off x="12084665" y="2688321"/>
                <a:ext cx="137520" cy="7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E02105-986F-60D4-2F8C-A94196EFFBF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075665" y="2679321"/>
                  <a:ext cx="1551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1E206B-5465-6CC3-CA21-E9359AB8B3E9}"/>
              </a:ext>
            </a:extLst>
          </p:cNvPr>
          <p:cNvGrpSpPr/>
          <p:nvPr/>
        </p:nvGrpSpPr>
        <p:grpSpPr>
          <a:xfrm>
            <a:off x="11447825" y="3655281"/>
            <a:ext cx="672840" cy="306720"/>
            <a:chOff x="11447825" y="3655281"/>
            <a:chExt cx="67284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F935E3-AF20-1938-9589-FDD8FD9EC577}"/>
                    </a:ext>
                  </a:extLst>
                </p14:cNvPr>
                <p14:cNvContentPartPr/>
                <p14:nvPr/>
              </p14:nvContentPartPr>
              <p14:xfrm>
                <a:off x="11447825" y="3655281"/>
                <a:ext cx="242280" cy="194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F935E3-AF20-1938-9589-FDD8FD9EC5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38825" y="3646641"/>
                  <a:ext cx="259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C3BF77-F209-5C90-0000-8079885915BF}"/>
                    </a:ext>
                  </a:extLst>
                </p14:cNvPr>
                <p14:cNvContentPartPr/>
                <p14:nvPr/>
              </p14:nvContentPartPr>
              <p14:xfrm>
                <a:off x="11830865" y="3833121"/>
                <a:ext cx="27720" cy="12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C3BF77-F209-5C90-0000-8079885915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822225" y="3824481"/>
                  <a:ext cx="4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673EB60-D5EB-5371-D5C2-C3A3F7CD33F8}"/>
                    </a:ext>
                  </a:extLst>
                </p14:cNvPr>
                <p14:cNvContentPartPr/>
                <p14:nvPr/>
              </p14:nvContentPartPr>
              <p14:xfrm>
                <a:off x="11850665" y="3837441"/>
                <a:ext cx="110880" cy="10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673EB60-D5EB-5371-D5C2-C3A3F7CD33F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841665" y="3828441"/>
                  <a:ext cx="128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0C17D92-DB23-F4FA-AFAB-0B78A6DAC923}"/>
                    </a:ext>
                  </a:extLst>
                </p14:cNvPr>
                <p14:cNvContentPartPr/>
                <p14:nvPr/>
              </p14:nvContentPartPr>
              <p14:xfrm>
                <a:off x="11993945" y="3717201"/>
                <a:ext cx="126720" cy="83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0C17D92-DB23-F4FA-AFAB-0B78A6DAC92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985305" y="3708561"/>
                  <a:ext cx="144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8CD29EB-E5A5-FE46-783B-CF0B88EEDF3B}"/>
                    </a:ext>
                  </a:extLst>
                </p14:cNvPr>
                <p14:cNvContentPartPr/>
                <p14:nvPr/>
              </p14:nvContentPartPr>
              <p14:xfrm>
                <a:off x="12073505" y="3689121"/>
                <a:ext cx="27000" cy="151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8CD29EB-E5A5-FE46-783B-CF0B88EEDF3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064505" y="3680121"/>
                  <a:ext cx="446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B2390E-DF57-D4ED-4BA9-2FD1CCC9EF44}"/>
              </a:ext>
            </a:extLst>
          </p:cNvPr>
          <p:cNvGrpSpPr/>
          <p:nvPr/>
        </p:nvGrpSpPr>
        <p:grpSpPr>
          <a:xfrm>
            <a:off x="10984145" y="1922601"/>
            <a:ext cx="1494360" cy="618120"/>
            <a:chOff x="10984145" y="1922601"/>
            <a:chExt cx="149436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5F7278-8A27-DDBE-4B3A-F5F46F6AF905}"/>
                    </a:ext>
                  </a:extLst>
                </p14:cNvPr>
                <p14:cNvContentPartPr/>
                <p14:nvPr/>
              </p14:nvContentPartPr>
              <p14:xfrm>
                <a:off x="10984145" y="2002881"/>
                <a:ext cx="539640" cy="537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5F7278-8A27-DDBE-4B3A-F5F46F6AF90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75145" y="1993881"/>
                  <a:ext cx="5572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5D3ACB-C12B-F2EF-36A8-56DEBFA3DC1F}"/>
                    </a:ext>
                  </a:extLst>
                </p14:cNvPr>
                <p14:cNvContentPartPr/>
                <p14:nvPr/>
              </p14:nvContentPartPr>
              <p14:xfrm>
                <a:off x="11294105" y="2154081"/>
                <a:ext cx="601200" cy="239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5D3ACB-C12B-F2EF-36A8-56DEBFA3DC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85465" y="2145441"/>
                  <a:ext cx="618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E719A3-C76B-944A-423E-6D4C605F13FB}"/>
                    </a:ext>
                  </a:extLst>
                </p14:cNvPr>
                <p14:cNvContentPartPr/>
                <p14:nvPr/>
              </p14:nvContentPartPr>
              <p14:xfrm>
                <a:off x="12029225" y="2008281"/>
                <a:ext cx="25200" cy="205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E719A3-C76B-944A-423E-6D4C605F13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020585" y="1999641"/>
                  <a:ext cx="42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29A2FF-F550-ED86-760B-0B385DA7A50D}"/>
                    </a:ext>
                  </a:extLst>
                </p14:cNvPr>
                <p14:cNvContentPartPr/>
                <p14:nvPr/>
              </p14:nvContentPartPr>
              <p14:xfrm>
                <a:off x="12050465" y="2007921"/>
                <a:ext cx="176040" cy="149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29A2FF-F550-ED86-760B-0B385DA7A5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041825" y="1999281"/>
                  <a:ext cx="193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01D7F0-141D-5ADC-4F96-6AE6C2242A5C}"/>
                    </a:ext>
                  </a:extLst>
                </p14:cNvPr>
                <p14:cNvContentPartPr/>
                <p14:nvPr/>
              </p14:nvContentPartPr>
              <p14:xfrm>
                <a:off x="12312185" y="1922601"/>
                <a:ext cx="148680" cy="223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01D7F0-141D-5ADC-4F96-6AE6C2242A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303545" y="1913601"/>
                  <a:ext cx="166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23ADC00-AA69-CD88-2867-B0588AA785D9}"/>
                    </a:ext>
                  </a:extLst>
                </p14:cNvPr>
                <p14:cNvContentPartPr/>
                <p14:nvPr/>
              </p14:nvContentPartPr>
              <p14:xfrm>
                <a:off x="12358985" y="2070561"/>
                <a:ext cx="119520" cy="21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3ADC00-AA69-CD88-2867-B0588AA785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349985" y="2061561"/>
                  <a:ext cx="137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4A8944-3B7C-F1A4-7CB7-24ABB1259B4B}"/>
                    </a:ext>
                  </a:extLst>
                </p14:cNvPr>
                <p14:cNvContentPartPr/>
                <p14:nvPr/>
              </p14:nvContentPartPr>
              <p14:xfrm>
                <a:off x="11708825" y="2233641"/>
                <a:ext cx="13320" cy="15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4A8944-3B7C-F1A4-7CB7-24ABB1259B4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700185" y="2224641"/>
                  <a:ext cx="30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A028231-F7FF-DA06-5C42-605DBD03C3BA}"/>
                    </a:ext>
                  </a:extLst>
                </p14:cNvPr>
                <p14:cNvContentPartPr/>
                <p14:nvPr/>
              </p14:nvContentPartPr>
              <p14:xfrm>
                <a:off x="11668505" y="2219601"/>
                <a:ext cx="37800" cy="59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A028231-F7FF-DA06-5C42-605DBD03C3B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659865" y="2210601"/>
                  <a:ext cx="554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63539E4-9EE7-E981-E08F-BD9CFB7B2469}"/>
              </a:ext>
            </a:extLst>
          </p:cNvPr>
          <p:cNvGrpSpPr/>
          <p:nvPr/>
        </p:nvGrpSpPr>
        <p:grpSpPr>
          <a:xfrm>
            <a:off x="5570465" y="786801"/>
            <a:ext cx="4902480" cy="2934360"/>
            <a:chOff x="5570465" y="786801"/>
            <a:chExt cx="4902480" cy="29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D5C866E-C1D5-E86C-C2A9-8DBE61E32096}"/>
                    </a:ext>
                  </a:extLst>
                </p14:cNvPr>
                <p14:cNvContentPartPr/>
                <p14:nvPr/>
              </p14:nvContentPartPr>
              <p14:xfrm>
                <a:off x="5573705" y="786801"/>
                <a:ext cx="111960" cy="142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D5C866E-C1D5-E86C-C2A9-8DBE61E3209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64705" y="777801"/>
                  <a:ext cx="129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3039807-CDF8-CF25-5851-9B803D85C143}"/>
                    </a:ext>
                  </a:extLst>
                </p14:cNvPr>
                <p14:cNvContentPartPr/>
                <p14:nvPr/>
              </p14:nvContentPartPr>
              <p14:xfrm>
                <a:off x="10377545" y="3629721"/>
                <a:ext cx="95400" cy="87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3039807-CDF8-CF25-5851-9B803D85C14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68545" y="3621081"/>
                  <a:ext cx="113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D41C3B9-A0DF-F153-F262-A4E98D8AE7A4}"/>
                    </a:ext>
                  </a:extLst>
                </p14:cNvPr>
                <p14:cNvContentPartPr/>
                <p14:nvPr/>
              </p14:nvContentPartPr>
              <p14:xfrm>
                <a:off x="8402945" y="2205921"/>
                <a:ext cx="106200" cy="59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D41C3B9-A0DF-F153-F262-A4E98D8AE7A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94305" y="2197281"/>
                  <a:ext cx="123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5E24E3-18F9-DCCA-E6D2-C8FFD7171A30}"/>
                    </a:ext>
                  </a:extLst>
                </p14:cNvPr>
                <p14:cNvContentPartPr/>
                <p14:nvPr/>
              </p14:nvContentPartPr>
              <p14:xfrm>
                <a:off x="5570465" y="821361"/>
                <a:ext cx="1878840" cy="92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5E24E3-18F9-DCCA-E6D2-C8FFD7171A3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61825" y="812361"/>
                  <a:ext cx="1896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435D6F9-36E5-28DB-D25B-41AF18E801EE}"/>
                    </a:ext>
                  </a:extLst>
                </p14:cNvPr>
                <p14:cNvContentPartPr/>
                <p14:nvPr/>
              </p14:nvContentPartPr>
              <p14:xfrm>
                <a:off x="7280105" y="825321"/>
                <a:ext cx="4320" cy="2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435D6F9-36E5-28DB-D25B-41AF18E801E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71105" y="816681"/>
                  <a:ext cx="21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7D02242-AA3B-02FF-3ADF-EB6E06CC6533}"/>
                    </a:ext>
                  </a:extLst>
                </p14:cNvPr>
                <p14:cNvContentPartPr/>
                <p14:nvPr/>
              </p14:nvContentPartPr>
              <p14:xfrm>
                <a:off x="7269665" y="820281"/>
                <a:ext cx="3150360" cy="2900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7D02242-AA3B-02FF-3ADF-EB6E06CC65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61025" y="811281"/>
                  <a:ext cx="3168000" cy="29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469E9B6-5224-EF56-D551-69EAB721C965}"/>
              </a:ext>
            </a:extLst>
          </p:cNvPr>
          <p:cNvGrpSpPr/>
          <p:nvPr/>
        </p:nvGrpSpPr>
        <p:grpSpPr>
          <a:xfrm>
            <a:off x="4394345" y="6761721"/>
            <a:ext cx="1925640" cy="359280"/>
            <a:chOff x="4394345" y="6761721"/>
            <a:chExt cx="192564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0D5A11-14A3-FFC2-5A91-5CA36AE15187}"/>
                    </a:ext>
                  </a:extLst>
                </p14:cNvPr>
                <p14:cNvContentPartPr/>
                <p14:nvPr/>
              </p14:nvContentPartPr>
              <p14:xfrm>
                <a:off x="4394345" y="6923001"/>
                <a:ext cx="229320" cy="109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0D5A11-14A3-FFC2-5A91-5CA36AE151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85345" y="6914361"/>
                  <a:ext cx="246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A3C108-94A1-6976-3C70-09D1FE294C11}"/>
                    </a:ext>
                  </a:extLst>
                </p14:cNvPr>
                <p14:cNvContentPartPr/>
                <p14:nvPr/>
              </p14:nvContentPartPr>
              <p14:xfrm>
                <a:off x="4662185" y="6887001"/>
                <a:ext cx="102960" cy="98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A3C108-94A1-6976-3C70-09D1FE294C1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53545" y="6878361"/>
                  <a:ext cx="120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9F66BB5-0C7B-A7E5-BB32-3CA7B8F96B21}"/>
                    </a:ext>
                  </a:extLst>
                </p14:cNvPr>
                <p14:cNvContentPartPr/>
                <p14:nvPr/>
              </p14:nvContentPartPr>
              <p14:xfrm>
                <a:off x="4814465" y="6870801"/>
                <a:ext cx="123120" cy="70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9F66BB5-0C7B-A7E5-BB32-3CA7B8F96B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05465" y="6862161"/>
                  <a:ext cx="140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1A2E68-B619-62E4-1703-603D97643A59}"/>
                    </a:ext>
                  </a:extLst>
                </p14:cNvPr>
                <p14:cNvContentPartPr/>
                <p14:nvPr/>
              </p14:nvContentPartPr>
              <p14:xfrm>
                <a:off x="4955225" y="6839841"/>
                <a:ext cx="134640" cy="236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1A2E68-B619-62E4-1703-603D97643A5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46225" y="6830841"/>
                  <a:ext cx="152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5452B3-A9A8-2747-755A-C2689BD53B6E}"/>
                    </a:ext>
                  </a:extLst>
                </p14:cNvPr>
                <p14:cNvContentPartPr/>
                <p14:nvPr/>
              </p14:nvContentPartPr>
              <p14:xfrm>
                <a:off x="5239265" y="6914721"/>
                <a:ext cx="182160" cy="27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5452B3-A9A8-2747-755A-C2689BD53B6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30625" y="6905721"/>
                  <a:ext cx="199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BBED78F-8191-803D-7BC5-66494F42CD15}"/>
                    </a:ext>
                  </a:extLst>
                </p14:cNvPr>
                <p14:cNvContentPartPr/>
                <p14:nvPr/>
              </p14:nvContentPartPr>
              <p14:xfrm>
                <a:off x="5298305" y="7001841"/>
                <a:ext cx="112320" cy="2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BBED78F-8191-803D-7BC5-66494F42CD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89665" y="6992841"/>
                  <a:ext cx="129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2D747EC-6A02-9C63-4B28-A190A4F21DB6}"/>
                    </a:ext>
                  </a:extLst>
                </p14:cNvPr>
                <p14:cNvContentPartPr/>
                <p14:nvPr/>
              </p14:nvContentPartPr>
              <p14:xfrm>
                <a:off x="5388305" y="6867921"/>
                <a:ext cx="94680" cy="253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2D747EC-6A02-9C63-4B28-A190A4F21DB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79305" y="6859281"/>
                  <a:ext cx="112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102A9B0-4EF5-3232-66C2-4FC443542362}"/>
                    </a:ext>
                  </a:extLst>
                </p14:cNvPr>
                <p14:cNvContentPartPr/>
                <p14:nvPr/>
              </p14:nvContentPartPr>
              <p14:xfrm>
                <a:off x="5653265" y="6761721"/>
                <a:ext cx="56880" cy="28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102A9B0-4EF5-3232-66C2-4FC44354236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44625" y="6752721"/>
                  <a:ext cx="74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392B583-A4A2-795C-5F89-086B155BF5EE}"/>
                    </a:ext>
                  </a:extLst>
                </p14:cNvPr>
                <p14:cNvContentPartPr/>
                <p14:nvPr/>
              </p14:nvContentPartPr>
              <p14:xfrm>
                <a:off x="5614745" y="6950361"/>
                <a:ext cx="165600" cy="100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392B583-A4A2-795C-5F89-086B155BF5E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05745" y="6941721"/>
                  <a:ext cx="183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B87162F-32E8-7AF8-B0C0-9C4D927730A0}"/>
                    </a:ext>
                  </a:extLst>
                </p14:cNvPr>
                <p14:cNvContentPartPr/>
                <p14:nvPr/>
              </p14:nvContentPartPr>
              <p14:xfrm>
                <a:off x="5776745" y="6971241"/>
                <a:ext cx="96120" cy="42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B87162F-32E8-7AF8-B0C0-9C4D927730A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67745" y="6962241"/>
                  <a:ext cx="113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95F4B97-1E0B-0320-9BFD-0D751E3A3239}"/>
                    </a:ext>
                  </a:extLst>
                </p14:cNvPr>
                <p14:cNvContentPartPr/>
                <p14:nvPr/>
              </p14:nvContentPartPr>
              <p14:xfrm>
                <a:off x="5868905" y="6928401"/>
                <a:ext cx="9720" cy="104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95F4B97-1E0B-0320-9BFD-0D751E3A32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59905" y="6919761"/>
                  <a:ext cx="27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F312B6D-3ACE-886D-1C80-934C8AC7529F}"/>
                    </a:ext>
                  </a:extLst>
                </p14:cNvPr>
                <p14:cNvContentPartPr/>
                <p14:nvPr/>
              </p14:nvContentPartPr>
              <p14:xfrm>
                <a:off x="5926505" y="6865761"/>
                <a:ext cx="207360" cy="168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F312B6D-3ACE-886D-1C80-934C8AC7529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17505" y="6856761"/>
                  <a:ext cx="225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8DCC8C4-B5B6-35F7-BAA3-9B83C15AC6A3}"/>
                    </a:ext>
                  </a:extLst>
                </p14:cNvPr>
                <p14:cNvContentPartPr/>
                <p14:nvPr/>
              </p14:nvContentPartPr>
              <p14:xfrm>
                <a:off x="6139265" y="6790881"/>
                <a:ext cx="180720" cy="186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8DCC8C4-B5B6-35F7-BAA3-9B83C15AC6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30265" y="6781881"/>
                  <a:ext cx="19836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147F279-EEA1-73AC-6386-13A0B9BAAFCA}"/>
              </a:ext>
            </a:extLst>
          </p:cNvPr>
          <p:cNvGrpSpPr/>
          <p:nvPr/>
        </p:nvGrpSpPr>
        <p:grpSpPr>
          <a:xfrm>
            <a:off x="9700745" y="6749121"/>
            <a:ext cx="408240" cy="343080"/>
            <a:chOff x="9700745" y="6749121"/>
            <a:chExt cx="40824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DCD70B8-E641-214D-E59F-79493B33529F}"/>
                    </a:ext>
                  </a:extLst>
                </p14:cNvPr>
                <p14:cNvContentPartPr/>
                <p14:nvPr/>
              </p14:nvContentPartPr>
              <p14:xfrm>
                <a:off x="9748625" y="6749121"/>
                <a:ext cx="71280" cy="343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DCD70B8-E641-214D-E59F-79493B3352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39625" y="6740481"/>
                  <a:ext cx="889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9654E30-7F55-430A-796D-91E032DC0FB3}"/>
                    </a:ext>
                  </a:extLst>
                </p14:cNvPr>
                <p14:cNvContentPartPr/>
                <p14:nvPr/>
              </p14:nvContentPartPr>
              <p14:xfrm>
                <a:off x="9700745" y="6953241"/>
                <a:ext cx="119160" cy="39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9654E30-7F55-430A-796D-91E032DC0F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91745" y="6944601"/>
                  <a:ext cx="136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EBBD44-B2EA-954C-C742-D011E66CFB7E}"/>
                    </a:ext>
                  </a:extLst>
                </p14:cNvPr>
                <p14:cNvContentPartPr/>
                <p14:nvPr/>
              </p14:nvContentPartPr>
              <p14:xfrm>
                <a:off x="9825305" y="6935961"/>
                <a:ext cx="283680" cy="103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EBBD44-B2EA-954C-C742-D011E66CFB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16305" y="6927321"/>
                  <a:ext cx="3013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CA6DAB7-5BF7-87EC-1D57-75ABDA0351E7}"/>
              </a:ext>
            </a:extLst>
          </p:cNvPr>
          <p:cNvGrpSpPr/>
          <p:nvPr/>
        </p:nvGrpSpPr>
        <p:grpSpPr>
          <a:xfrm>
            <a:off x="10539185" y="6727881"/>
            <a:ext cx="870120" cy="279360"/>
            <a:chOff x="10539185" y="6727881"/>
            <a:chExt cx="87012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B4BE0B9-428F-9264-0153-04DF6D32DA06}"/>
                    </a:ext>
                  </a:extLst>
                </p14:cNvPr>
                <p14:cNvContentPartPr/>
                <p14:nvPr/>
              </p14:nvContentPartPr>
              <p14:xfrm>
                <a:off x="10610465" y="6727881"/>
                <a:ext cx="76320" cy="245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B4BE0B9-428F-9264-0153-04DF6D32DA0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01825" y="6719241"/>
                  <a:ext cx="93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E1A1432-3F80-8258-2BAA-51085FD44E5F}"/>
                    </a:ext>
                  </a:extLst>
                </p14:cNvPr>
                <p14:cNvContentPartPr/>
                <p14:nvPr/>
              </p14:nvContentPartPr>
              <p14:xfrm>
                <a:off x="10539185" y="6890961"/>
                <a:ext cx="204480" cy="112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E1A1432-3F80-8258-2BAA-51085FD44E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30185" y="6882321"/>
                  <a:ext cx="222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A468FAB-02E5-966B-EDDA-6D46172FED86}"/>
                    </a:ext>
                  </a:extLst>
                </p14:cNvPr>
                <p14:cNvContentPartPr/>
                <p14:nvPr/>
              </p14:nvContentPartPr>
              <p14:xfrm>
                <a:off x="10737545" y="6883761"/>
                <a:ext cx="104760" cy="110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A468FAB-02E5-966B-EDDA-6D46172FED8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28545" y="6875121"/>
                  <a:ext cx="122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79F96E6-7FC6-1F36-1DB3-439301A0644F}"/>
                    </a:ext>
                  </a:extLst>
                </p14:cNvPr>
                <p14:cNvContentPartPr/>
                <p14:nvPr/>
              </p14:nvContentPartPr>
              <p14:xfrm>
                <a:off x="10888385" y="6907881"/>
                <a:ext cx="4320" cy="30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79F96E6-7FC6-1F36-1DB3-439301A0644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79385" y="6898881"/>
                  <a:ext cx="21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258E95C-AC5A-CEBE-7859-4C5DE89D1451}"/>
                    </a:ext>
                  </a:extLst>
                </p14:cNvPr>
                <p14:cNvContentPartPr/>
                <p14:nvPr/>
              </p14:nvContentPartPr>
              <p14:xfrm>
                <a:off x="10882985" y="6872601"/>
                <a:ext cx="95400" cy="134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258E95C-AC5A-CEBE-7859-4C5DE89D145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74345" y="6863601"/>
                  <a:ext cx="11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53EF34D-5F22-AA3C-663B-4E5CDED819B8}"/>
                    </a:ext>
                  </a:extLst>
                </p14:cNvPr>
                <p14:cNvContentPartPr/>
                <p14:nvPr/>
              </p14:nvContentPartPr>
              <p14:xfrm>
                <a:off x="10921865" y="6874401"/>
                <a:ext cx="281160" cy="121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53EF34D-5F22-AA3C-663B-4E5CDED819B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12865" y="6865401"/>
                  <a:ext cx="298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FD4140E-9CD0-4FD2-2DF6-5A38750C7852}"/>
                    </a:ext>
                  </a:extLst>
                </p14:cNvPr>
                <p14:cNvContentPartPr/>
                <p14:nvPr/>
              </p14:nvContentPartPr>
              <p14:xfrm>
                <a:off x="11280065" y="6840921"/>
                <a:ext cx="129240" cy="102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FD4140E-9CD0-4FD2-2DF6-5A38750C785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71425" y="6832281"/>
                  <a:ext cx="14688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36B07B0-5974-CDCC-0009-29BECF7AB3DB}"/>
              </a:ext>
            </a:extLst>
          </p:cNvPr>
          <p:cNvGrpSpPr/>
          <p:nvPr/>
        </p:nvGrpSpPr>
        <p:grpSpPr>
          <a:xfrm>
            <a:off x="7361825" y="6747681"/>
            <a:ext cx="1496160" cy="345960"/>
            <a:chOff x="7361825" y="6747681"/>
            <a:chExt cx="14961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9C0586F-B1AC-0669-C4E6-10443AACC416}"/>
                    </a:ext>
                  </a:extLst>
                </p14:cNvPr>
                <p14:cNvContentPartPr/>
                <p14:nvPr/>
              </p14:nvContentPartPr>
              <p14:xfrm>
                <a:off x="7361825" y="6762801"/>
                <a:ext cx="112320" cy="318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9C0586F-B1AC-0669-C4E6-10443AACC41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53185" y="6754161"/>
                  <a:ext cx="1299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7A0704B-3F2A-F2F9-2697-D8CB48193D65}"/>
                    </a:ext>
                  </a:extLst>
                </p14:cNvPr>
                <p14:cNvContentPartPr/>
                <p14:nvPr/>
              </p14:nvContentPartPr>
              <p14:xfrm>
                <a:off x="7504745" y="6937041"/>
                <a:ext cx="21240" cy="110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7A0704B-3F2A-F2F9-2697-D8CB48193D6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95745" y="6928401"/>
                  <a:ext cx="38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2CEE226-D732-E8A8-7B3B-E128555E5C37}"/>
                    </a:ext>
                  </a:extLst>
                </p14:cNvPr>
                <p14:cNvContentPartPr/>
                <p14:nvPr/>
              </p14:nvContentPartPr>
              <p14:xfrm>
                <a:off x="7527065" y="6977361"/>
                <a:ext cx="77040" cy="39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CEE226-D732-E8A8-7B3B-E128555E5C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18425" y="6968721"/>
                  <a:ext cx="94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78F1E5B-5C15-F2D6-66A9-F1B57A2377E8}"/>
                    </a:ext>
                  </a:extLst>
                </p14:cNvPr>
                <p14:cNvContentPartPr/>
                <p14:nvPr/>
              </p14:nvContentPartPr>
              <p14:xfrm>
                <a:off x="7581785" y="6896361"/>
                <a:ext cx="24120" cy="171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78F1E5B-5C15-F2D6-66A9-F1B57A2377E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72785" y="6887361"/>
                  <a:ext cx="41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9A123C2-693C-94CE-25B1-775EC0C10ED1}"/>
                    </a:ext>
                  </a:extLst>
                </p14:cNvPr>
                <p14:cNvContentPartPr/>
                <p14:nvPr/>
              </p14:nvContentPartPr>
              <p14:xfrm>
                <a:off x="7658105" y="6870801"/>
                <a:ext cx="98280" cy="156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9A123C2-693C-94CE-25B1-775EC0C10E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49105" y="6861801"/>
                  <a:ext cx="115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FBCF40F-EC77-D576-EB70-C8ADD99CDAB9}"/>
                    </a:ext>
                  </a:extLst>
                </p14:cNvPr>
                <p14:cNvContentPartPr/>
                <p14:nvPr/>
              </p14:nvContentPartPr>
              <p14:xfrm>
                <a:off x="7690865" y="6916521"/>
                <a:ext cx="93600" cy="55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FBCF40F-EC77-D576-EB70-C8ADD99CDAB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81865" y="6907521"/>
                  <a:ext cx="11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76E0AA0-D943-D307-B3FF-ABAF154845D8}"/>
                    </a:ext>
                  </a:extLst>
                </p14:cNvPr>
                <p14:cNvContentPartPr/>
                <p14:nvPr/>
              </p14:nvContentPartPr>
              <p14:xfrm>
                <a:off x="7805705" y="6785841"/>
                <a:ext cx="249840" cy="284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76E0AA0-D943-D307-B3FF-ABAF154845D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96705" y="6776841"/>
                  <a:ext cx="267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B70C097-170B-6F8A-63A3-955A044354D7}"/>
                    </a:ext>
                  </a:extLst>
                </p14:cNvPr>
                <p14:cNvContentPartPr/>
                <p14:nvPr/>
              </p14:nvContentPartPr>
              <p14:xfrm>
                <a:off x="8044745" y="6954321"/>
                <a:ext cx="97920" cy="40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B70C097-170B-6F8A-63A3-955A044354D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35745" y="6945681"/>
                  <a:ext cx="115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5EA4E5B-A9F5-E6BD-ACED-0225C736A22A}"/>
                    </a:ext>
                  </a:extLst>
                </p14:cNvPr>
                <p14:cNvContentPartPr/>
                <p14:nvPr/>
              </p14:nvContentPartPr>
              <p14:xfrm>
                <a:off x="8252825" y="6774321"/>
                <a:ext cx="155160" cy="319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5EA4E5B-A9F5-E6BD-ACED-0225C736A22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44185" y="6765681"/>
                  <a:ext cx="1728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C9B39D-80F9-5763-C5E7-55AD8C1AD00F}"/>
                    </a:ext>
                  </a:extLst>
                </p14:cNvPr>
                <p14:cNvContentPartPr/>
                <p14:nvPr/>
              </p14:nvContentPartPr>
              <p14:xfrm>
                <a:off x="8434625" y="6814281"/>
                <a:ext cx="130680" cy="190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C9B39D-80F9-5763-C5E7-55AD8C1AD0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25985" y="6805641"/>
                  <a:ext cx="148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AEEEB44-83C4-F932-75F4-A44000D24117}"/>
                    </a:ext>
                  </a:extLst>
                </p14:cNvPr>
                <p14:cNvContentPartPr/>
                <p14:nvPr/>
              </p14:nvContentPartPr>
              <p14:xfrm>
                <a:off x="8450465" y="6888801"/>
                <a:ext cx="141120" cy="93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AEEEB44-83C4-F932-75F4-A44000D2411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41465" y="6879801"/>
                  <a:ext cx="15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FAC55EB-DE97-F1B7-D657-6AF0C1A2385A}"/>
                    </a:ext>
                  </a:extLst>
                </p14:cNvPr>
                <p14:cNvContentPartPr/>
                <p14:nvPr/>
              </p14:nvContentPartPr>
              <p14:xfrm>
                <a:off x="8627225" y="6747681"/>
                <a:ext cx="230760" cy="286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FAC55EB-DE97-F1B7-D657-6AF0C1A2385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18585" y="6739041"/>
                  <a:ext cx="248400" cy="30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DE69295-67D1-84E3-F62C-6928354CD9DB}"/>
                  </a:ext>
                </a:extLst>
              </p14:cNvPr>
              <p14:cNvContentPartPr/>
              <p14:nvPr/>
            </p14:nvContentPartPr>
            <p14:xfrm>
              <a:off x="8302145" y="3741681"/>
              <a:ext cx="314640" cy="3675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DE69295-67D1-84E3-F62C-6928354CD9D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293505" y="3732681"/>
                <a:ext cx="3322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A702FCA-6D1F-12E5-2434-B9F2F29FA690}"/>
                  </a:ext>
                </a:extLst>
              </p14:cNvPr>
              <p14:cNvContentPartPr/>
              <p14:nvPr/>
            </p14:nvContentPartPr>
            <p14:xfrm>
              <a:off x="5031545" y="2119161"/>
              <a:ext cx="550080" cy="2894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A702FCA-6D1F-12E5-2434-B9F2F29FA69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22905" y="2110161"/>
                <a:ext cx="567720" cy="3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8388AAF-921B-BB70-3E5B-9642E82EA40D}"/>
              </a:ext>
            </a:extLst>
          </p:cNvPr>
          <p:cNvGrpSpPr/>
          <p:nvPr/>
        </p:nvGrpSpPr>
        <p:grpSpPr>
          <a:xfrm>
            <a:off x="8648105" y="3336321"/>
            <a:ext cx="639000" cy="391320"/>
            <a:chOff x="8648105" y="3336321"/>
            <a:chExt cx="63900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2B11DB7-FF82-1405-542F-59078C6D00A8}"/>
                    </a:ext>
                  </a:extLst>
                </p14:cNvPr>
                <p14:cNvContentPartPr/>
                <p14:nvPr/>
              </p14:nvContentPartPr>
              <p14:xfrm>
                <a:off x="8648105" y="3627561"/>
                <a:ext cx="69480" cy="40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2B11DB7-FF82-1405-542F-59078C6D00A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39105" y="3618561"/>
                  <a:ext cx="87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DC56A55-4ADB-ECF4-5502-74A9A826AF59}"/>
                    </a:ext>
                  </a:extLst>
                </p14:cNvPr>
                <p14:cNvContentPartPr/>
                <p14:nvPr/>
              </p14:nvContentPartPr>
              <p14:xfrm>
                <a:off x="8702105" y="3676521"/>
                <a:ext cx="63720" cy="51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DC56A55-4ADB-ECF4-5502-74A9A826AF5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93465" y="3667521"/>
                  <a:ext cx="81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B21B4A8-6F15-C00D-32A6-6A525F3D8997}"/>
                    </a:ext>
                  </a:extLst>
                </p14:cNvPr>
                <p14:cNvContentPartPr/>
                <p14:nvPr/>
              </p14:nvContentPartPr>
              <p14:xfrm>
                <a:off x="8843945" y="3517041"/>
                <a:ext cx="122040" cy="204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B21B4A8-6F15-C00D-32A6-6A525F3D899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34945" y="3508041"/>
                  <a:ext cx="139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F4180D3-46FC-E70C-6623-CAF16A13EDB2}"/>
                    </a:ext>
                  </a:extLst>
                </p14:cNvPr>
                <p14:cNvContentPartPr/>
                <p14:nvPr/>
              </p14:nvContentPartPr>
              <p14:xfrm>
                <a:off x="8921705" y="3366201"/>
                <a:ext cx="101880" cy="155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F4180D3-46FC-E70C-6623-CAF16A13ED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12705" y="3357201"/>
                  <a:ext cx="11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2F193DA-7CA2-C830-AE22-DA206740E9DB}"/>
                    </a:ext>
                  </a:extLst>
                </p14:cNvPr>
                <p14:cNvContentPartPr/>
                <p14:nvPr/>
              </p14:nvContentPartPr>
              <p14:xfrm>
                <a:off x="8985425" y="3336321"/>
                <a:ext cx="126360" cy="127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2F193DA-7CA2-C830-AE22-DA206740E9D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76425" y="3327681"/>
                  <a:ext cx="144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206E4AD-FFDB-7EC1-6EB4-6CA55CDF9E8C}"/>
                    </a:ext>
                  </a:extLst>
                </p14:cNvPr>
                <p14:cNvContentPartPr/>
                <p14:nvPr/>
              </p14:nvContentPartPr>
              <p14:xfrm>
                <a:off x="9153185" y="3377001"/>
                <a:ext cx="133920" cy="100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206E4AD-FFDB-7EC1-6EB4-6CA55CDF9E8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44185" y="3368001"/>
                  <a:ext cx="151560" cy="1180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5006</Words>
  <Application>Microsoft Office PowerPoint</Application>
  <PresentationFormat>Custom</PresentationFormat>
  <Paragraphs>626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Courier New</vt:lpstr>
      <vt:lpstr>Symbol</vt:lpstr>
      <vt:lpstr>Office Theme</vt:lpstr>
      <vt:lpstr>MDLDrawObject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Acid-Base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Amino Acids:  Structure and Properties</vt:lpstr>
      <vt:lpstr>PowerPoint Presentation</vt:lpstr>
      <vt:lpstr>Primary Structure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Rule</dc:creator>
  <cp:lastModifiedBy>Gordon Stephen Rule</cp:lastModifiedBy>
  <cp:revision>61</cp:revision>
  <cp:lastPrinted>2022-08-29T19:01:20Z</cp:lastPrinted>
  <dcterms:created xsi:type="dcterms:W3CDTF">2006-08-16T00:00:00Z</dcterms:created>
  <dcterms:modified xsi:type="dcterms:W3CDTF">2024-08-26T17:50:34Z</dcterms:modified>
</cp:coreProperties>
</file>