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notesSlides/notesSlide1.xml" ContentType="application/vnd.openxmlformats-officedocument.presentationml.notesSlide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media/image175.jpg" ContentType="image/jpg"/>
  <Override PartName="/ppt/notesSlides/notesSlide4.xml" ContentType="application/vnd.openxmlformats-officedocument.presentationml.notesSlide+xml"/>
  <Override PartName="/ppt/media/image178.jpg" ContentType="image/jpg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media/media5.gif" ContentType="video/unknown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2" r:id="rId2"/>
    <p:sldId id="393" r:id="rId3"/>
    <p:sldId id="620" r:id="rId4"/>
    <p:sldId id="623" r:id="rId5"/>
    <p:sldId id="422" r:id="rId6"/>
    <p:sldId id="415" r:id="rId7"/>
    <p:sldId id="276" r:id="rId8"/>
    <p:sldId id="265" r:id="rId9"/>
    <p:sldId id="275" r:id="rId10"/>
    <p:sldId id="421" r:id="rId11"/>
    <p:sldId id="624" r:id="rId12"/>
    <p:sldId id="364" r:id="rId13"/>
    <p:sldId id="339" r:id="rId14"/>
    <p:sldId id="625" r:id="rId15"/>
    <p:sldId id="370" r:id="rId16"/>
    <p:sldId id="371" r:id="rId17"/>
    <p:sldId id="599" r:id="rId18"/>
    <p:sldId id="374" r:id="rId19"/>
    <p:sldId id="626" r:id="rId20"/>
    <p:sldId id="627" r:id="rId21"/>
    <p:sldId id="628" r:id="rId22"/>
    <p:sldId id="629" r:id="rId23"/>
    <p:sldId id="630" r:id="rId24"/>
    <p:sldId id="604" r:id="rId25"/>
    <p:sldId id="605" r:id="rId26"/>
    <p:sldId id="404" r:id="rId27"/>
    <p:sldId id="631" r:id="rId28"/>
    <p:sldId id="323" r:id="rId29"/>
    <p:sldId id="280" r:id="rId30"/>
    <p:sldId id="406" r:id="rId31"/>
    <p:sldId id="274" r:id="rId32"/>
    <p:sldId id="385" r:id="rId33"/>
    <p:sldId id="277" r:id="rId34"/>
    <p:sldId id="271" r:id="rId35"/>
  </p:sldIdLst>
  <p:sldSz cx="13493750" cy="7589838"/>
  <p:notesSz cx="9296400" cy="7010400"/>
  <p:defaultTextStyle>
    <a:defPPr>
      <a:defRPr lang="en-US"/>
    </a:defPPr>
    <a:lvl1pPr marL="0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1pPr>
    <a:lvl2pPr marL="522457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2pPr>
    <a:lvl3pPr marL="1044913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3pPr>
    <a:lvl4pPr marL="1567371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4pPr>
    <a:lvl5pPr marL="2089827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5pPr>
    <a:lvl6pPr marL="2612284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6pPr>
    <a:lvl7pPr marL="3134740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7pPr>
    <a:lvl8pPr marL="3657198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8pPr>
    <a:lvl9pPr marL="4179655" algn="l" defTabSz="1044913" rtl="0" eaLnBrk="1" latinLnBrk="0" hangingPunct="1">
      <a:defRPr sz="20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1" userDrawn="1">
          <p15:clr>
            <a:srgbClr val="A4A3A4"/>
          </p15:clr>
        </p15:guide>
        <p15:guide id="2" pos="42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89" y="48"/>
      </p:cViewPr>
      <p:guideLst>
        <p:guide orient="horz" pos="2391"/>
        <p:guide pos="42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8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2:52:42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66 261 12027,'-4'4'260,"-22"18"1314,25-22-1443,1 1 0,-1 0 0,0-1 1,0 1-1,0-1 0,0 1 0,0-1 0,0 1 0,0-1 0,0 0 0,0 1 0,0-1 0,0 0 0,0 0 0,0 0 0,0 0 0,0 0 0,0 0 1,0 0-1,0 0 0,0 0 0,0-1 0,0 1 0,0 0 0,-2-1 0,2 0 12,0-1 0,0 1 1,1 0-1,-1 0 0,0-1 0,1 1 1,-1-1-1,0 1 0,1 0 0,0-1 0,-1 1 1,1-1-1,0 1 0,0-1 0,0 1 1,0-1-1,0 1 0,0-1 0,0 1 0,0-1 1,1 1-1,0-3 0,11-34 1691,1 10-746,0 0 1,22-31-1,-26 45-937,1 1 1,0 0-1,1 1 1,0 0 0,25-20-1,-35 32-150,-1-1-1,1 0 1,0 1-1,0-1 1,0 1-1,0-1 1,0 1-1,0-1 1,0 1-1,0 0 1,0-1-1,0 1 1,0 0-1,0 0 1,0 0-1,0 0 1,0 0-1,0 0 1,0 0-1,0 0 1,1 0-1,-1 1 0,0-1-1,0 1 1,0-1-1,-1 1 1,1 0 0,0 0-1,0-1 1,-1 1 0,1 0-1,0 0 1,-1 0-1,1-1 1,-1 1 0,1 0-1,-1 0 1,0 0-1,1 2 1,1 3-3,-1 1-1,0-1 1,0 1 0,-1 0-1,0 10 1,-13 113 54,-2 21 37,15-144-77,1 18 24,-1-25-33,0 1-1,0-1 0,0 1 1,0-1-1,1 1 1,-1 0-1,0-1 0,0 1 1,1-1-1,-1 1 0,0-1 1,1 1-1,-1-1 1,0 0-1,1 1 0,-1-1 1,1 1-1,-1-1 0,1 0 1,-1 1-1,1-1 1,-1 0-1,1 0 0,-1 1 1,1-1-1,-1 0 0,1 0 1,0 0-1,-1 0 1,1 0-1,-1 0 0,1 0 1,0 0-1,1 0 1,0 0 0,-1 0-1,1-1 1,0 1 0,-1-1 0,1 1-1,-1-1 1,1 0 0,-1 0 0,1 0-1,-1 0 1,1 0 0,-1 0 0,0 0 0,2-2-1,17-23 24,-18 22-21,30-48 27,-12 18 36,47-59 1,-60 85-48,0 0 0,1 0 0,0 1-1,0 0 1,1 0 0,0 1 0,0 0 0,0 1 0,1 0 0,0 0 0,18-5 0,-25 9-13,1 0 0,0 0 0,-1 1 1,1-1-1,0 1 0,0 0 1,-1 0-1,1 0 0,6 2 0,-8-2-5,1 1-1,-1 0 1,0 0-1,1 0 1,-1 0-1,0 1 1,0-1-1,0 1 0,0-1 1,0 1-1,0 0 1,-1-1-1,1 1 1,0 0-1,1 4 1,6 9 6,-2 1 0,1 0 0,-2 0 0,6 22 0,11 29 10,-19-58-17,0-1 0,1 1 0,-1-1 1,2 0-1,-1-1 0,8 9 0,-11-14 0,0 0 1,1 0-1,-1 0 1,0 0-1,1 0 1,-1-1-1,1 1 1,0-1 0,0 0-1,0 0 1,-1 0-1,1 0 1,0 0-1,0-1 1,0 1-1,0-1 1,0 0-1,0 0 1,0 0-1,0 0 1,0 0-1,6-2 1,-1 0 12,-1-1 0,1 0 0,-1 0 0,0-1 0,0 0 0,0 0 0,-1 0 0,7-6 0,47-48 215,-38 36-87,57-53 629,-67 65-580,1 0 0,0 1 1,1 0-1,23-10 0,-34 17-159,1 0 0,0 1 0,0 0 0,0 0 0,0 0 0,0 1 0,0-1 0,0 1-1,5 0 1,-7 0-64,0 0-1,0 1 1,0-1 0,0 1-1,0-1 1,0 1-1,0 0 1,0 0-1,0 0 1,0 0-1,0 0 1,-1 0 0,1 1-1,0-1 1,-1 0-1,1 1 1,-1-1-1,2 4 1,2 1-595,-1 1 0,-1 0 0,1 0 0,-1 0 0,0 1 0,-1-1 0,2 11 0,-1-3-417,-1 24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29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19140,'2'-1'1232,"1"-1"409,7 2-313,1 0-352,5 0-472,3 2-440,-1-2-312,1 0-976,-2 0-984,9 6 1111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54.6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13211,'0'19'1648,"7"2"1353,5 5-153,12 3-423,5-4-281,10 2-423,4-3-217,2-1-504,0-1-272,-2-3-407,-3-1-129,0-5-641,-2-5-607,5-5 1528,2-3-880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55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209 59 10178,'1'-14'1007,"0"10"-293,-1 0 1,0 0 0,1 0 0,0 0-1,0 0 1,0 0 0,0 0-1,1 0 1,2-4 0,-4 9-479,1 0 1,-1-1-1,1 1 1,-1 0-1,1 0 1,-1 0-1,0 0 1,0 0-1,1 0 1,-1-1-1,0 1 1,0 0-1,0 0 0,0 0 1,0 2-1,1 15 368,0 1 0,-2 0 0,0-1-1,-1 1 1,-1-1 0,-1 0-1,-1 1 1,0-2 0,-11 26 0,5-20-403,-35 70 24,45-92-265,0 1-1,0-1 1,0 1-1,0-1 0,0 1 1,0-1-1,-1 0 0,1 1 1,0-1-1,-1 0 0,1 0 1,-1 0-1,1 0 1,-1 0-1,1 0 0,-3 0 1,3-1-68,-1 0 0,1 1 1,0-1-1,-1 0 1,1 0-1,0-1 0,0 1 1,-1 0-1,1 0 0,0 0 1,0-1-1,-1 1 1,1-1-1,0 1 0,0-1 1,0 1-1,0-1 1,0 0-1,0 0 0,0 1 1,0-1-1,-2-2 0,-1-2-575,0 0 0,0-1-1,0 0 1,1 1 0,0-1-1,0 0 1,-3-10 0,-4-7-1121,-8-13-44,-3-3 460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55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13123,'6'27'1464,"10"0"1081,10-3-57,18-6-215,12-4-225,10-9-296,1-2-231,-4 0-601,-4 1-264,-13 5-1656,-12 6-1561,-26 9 1465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5:13.8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420 897 10746,'-9'-10'10471,"20"4"-10038,0 0 0,0 1 1,1 1-1,-1 0 1,1 0-1,0 1 1,0 1-1,0 0 0,0 1 1,1 0-1,13 1 1,103 8 1491,-103-8-1532,0-1 0,50-9 0,110-17 328,-12 3-287,-13-12-252,-130 27-158,0-1-1,0-1 1,29-17-1,-39 15 115,0-1-1,-1-2 0,-1 0 1,0-1-1,-1 0 0,22-29 1,-33 37-111,-1 0-1,0-1 1,0 1 0,-1-1 0,-1 0-1,1-1 1,-2 1 0,1-1 0,-2 0-1,1 0 1,-1 1 0,-1-2 0,0-18-1,-1 20-17,0 0-1,-1 0 0,0 0 1,-1 0-1,0 0 0,-1 0 1,0 1-1,-1-1 0,1 1 1,-2 0-1,1 0 1,-1 0-1,-1 0 0,0 1 1,-8-10-1,8 13-8,-1-1 0,1 1 0,-1 0 1,-1 0-1,1 1 0,-1 0 0,-11-5 0,-62-17-1,55 18 0,-206-56 10,104 26-5,-10-3 4,112 35-7,0 1 0,0 2 0,-38-2 0,-10 7-2,0 2 1,-117 23 0,150-18-2,0 3 0,1 1 1,0 1-1,1 3 0,1 1 1,0 2-1,-56 40 0,83-51 3,-1 0 1,1 1-1,1 0 0,0 1 0,1 0 1,0 0-1,-13 22 0,17-23-2,0-1 1,1 1-1,0 0 0,1 0 1,0 0-1,1 0 0,0 1 0,0-1 1,1 1-1,1-1 0,0 15 1,1-10 5,1 0 0,0 0 0,1 0 0,5 15 0,-6-23-2,1-1-1,0 1 0,0-1 0,0 0 1,1 1-1,0-1 0,1-1 1,-1 1-1,1-1 0,9 9 0,6 1 20,0-1-1,2 0 0,-1-2 1,1 0-1,1-1 0,42 13 1,-16-10 22,1-2 1,67 7-1,-44-11-44,1-4 0,131-8 0,-205 4 0,2 0-17,0 0 0,0 0 0,0 0 0,0 0 0,0-1 0,0 1 0,-1 0 0,1-1 0,0 1 0,0-1 0,0 0 0,-1 0 0,1 0 0,-1 0 0,1 0 0,0 0 0,-1 0 1,1 0-1,-1-1 0,0 1 0,2-3 0,0 1-1553,-7 7-2122,-5 3 1413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6:42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12059,'24'-12'4119,"46"-15"1,-55 23-3359,-1 0 1,1 1-1,-1 1 0,29 0 0,147 17 1711,-100-5-1857,309 17 1496,-274-26-1124,149-18 0,-146-3-666,-151 35-2786,-16 10-431,-14 5 977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05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81 472 13395,'-5'2'337,"1"1"0,-1-1 1,1 1-1,0 0 0,0 0 0,0 1 0,1-1 1,-1 1-1,1 0 0,0 0 0,0 0 1,0 0-1,0 0 0,1 1 0,-1-1 1,1 1-1,0-1 0,1 1 0,-1 0 0,1 0 1,0 0-1,0 7 0,1 136 2776,2-39-2142,-16 53-35,13-154-839,1-12-10,2-14-19,27-125-8,-3 21-121,-10 40-20,34-171-346,-34 187 234,42-107 0,-54 162 181,1 0 1,1 0-1,0 0 0,0 1 1,1 0-1,0 0 0,1 1 1,8-9-1,-12 14 23,0 1-1,1 0 1,-1 0-1,1 0 1,-1 0-1,1 1 1,0 0-1,0 0 1,0 0-1,0 0 1,0 1-1,0 0 1,0 0-1,1 0 1,-1 1-1,0 0 1,1 0-1,-1 0 1,8 2-1,-5-1 61,-1 1 0,1 0 0,0 0-1,-1 1 1,1 0 0,-1 1-1,0-1 1,0 1 0,0 1-1,-1-1 1,7 7 0,-4-3 72,-1 1 1,0 0-1,-1 0 1,0 1-1,0 0 1,9 18 0,-3 2 151,-1 1 0,-2 0 0,-1 1 0,7 45 0,-3 8 36,-5 1 1,-3 138-1,-5-194-334,1-10-29,-2 0 0,0 0 0,-5 26 0,6-46 12,0 1 0,-1-1 0,1 0-1,0 0 1,0 0 0,0 1 0,0-1 0,0 0-1,0 0 1,-1 0 0,1 1 0,0-1 0,0 0 0,0 0-1,0 0 1,-1 0 0,1 0 0,0 1 0,0-1 0,0 0-1,-1 0 1,1 0 0,0 0 0,0 0 0,-1 0 0,1 0-1,0 0 1,0 0 0,-1 0 0,1 0 0,0 0 0,0 0-1,-1 0 1,1 0 0,0 0 0,0 0 0,0 0-1,-1 0 1,1 0 0,0 0 0,0 0 0,-1 0 0,1-1-1,0 1 1,0 0 0,0 0 0,-1 0 0,1 0 0,0-1-1,0 1 1,0 0 0,0 0 0,0 0 0,-1-1 0,1 1-1,0 0 1,0 0 0,0 0 0,0-1 0,0 1-1,0 0 1,0-1 0,-3-4-416,1 0 1,0 0-1,0 0 0,0 0 1,-1-8-1,-2-6-853,-11-27-1492,-3-1 1059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05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87 319 15003,'-48'20'2297,"12"1"1047,34-6-383,16-6-336,39-10-985,10-6-368,13-9-600,8 0-280,-1-3-616,7-5-416,4-5-1144,0-6-585,7-7-839,-6-4 1455</inkml:trace>
  <inkml:trace contextRef="#ctx0" brushRef="#br0" timeOffset="1">1326 50 16796,'31'-2'1568,"6"-3"624,1-3-327,4-3-993,-4 2-416,-8 1-848,-4 1-536,-10 7-1225,-3 2-671,-8 7 1463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05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0 14499,'-32'24'1752,"11"-5"1137,10-6-288,27-8-1081,13-4-568,22-4-1064,3-6-584,30 2 328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06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395 10 11170,'2'-1'1358,"-2"0"-1223,0 1 1,0 0 0,0 0-1,0 0 1,0 0 0,0-1 0,0 1-1,0 0 1,0 0 0,0 0-1,0 0 1,0-1 0,0 1-1,0 0 1,0 0 0,0 0 0,0-1-1,0 1 1,0 0 0,0 0-1,0 0 1,0 0 0,-1-1 678,1 0-678,-9-2 2014,9 3-2132,-1 0 0,1 0 0,-1 0 0,0 0 0,1 0 0,-1 0 0,1 0 0,-1 0 0,0 0 0,1 1 1,-1-1-1,1 0 0,-1 0 0,1 1 0,-1-1 0,1 0 0,-1 0 0,1 1 0,-1-1 0,1 1 0,-1-1 0,1 0 0,0 1 1,-1-1-1,1 1 0,0-1 0,-1 1 0,1-1 0,0 1 0,-1-1 0,1 1 0,0-1 0,0 1 0,0 0 0,0-1 0,-1 2 0,1-2-4,0 1-1,0-1 0,0 1 0,0-1 0,0 1 0,0-1 0,0 1 0,0-1 0,-1 1 0,1-1 0,0 1 0,0-1 0,0 0 0,-1 1 0,1-1 0,0 1 0,-1-1 0,1 0 0,0 1 0,-1-1 0,1 0 0,-1 1 0,1-1 0,0 0 0,-1 0 0,1 1 1,-1-1-1,1 0 0,-1 0 0,1 0 0,-1 1 0,-19 0 972,15-1-703,-32 0 1311,-1 1 0,-52 9 1,87-9-1547,1 0 0,-1 0 0,0 0 0,0 0 0,1 1 0,-1-1 0,0 0 0,1 1 0,-1 0 0,1 0 0,0 0 0,0 0 1,0 0-1,-2 3 0,-2 3 89,0 0 1,-7 17-1,4-8 83,4-10-103,1 1-1,0 1 1,1-1-1,-3 10 1,5-15-87,0-1 1,1 1 0,0 0-1,-1-1 1,1 1 0,0 0-1,0-1 1,1 1-1,-1 0 1,1-1 0,-1 1-1,1-1 1,0 1 0,0-1-1,0 1 1,0-1-1,0 1 1,3 3 0,0-1 24,0-1-1,1 0 1,-1 0 0,1 0 0,0 0 0,0-1-1,0 0 1,1 0 0,-1 0 0,1-1 0,-1 0 0,12 3-1,7 1 83,44 4-1,-52-8-94,12 2-16,0-2 1,-1-1-1,1-1 1,36-5 0,-130 31-12,7-9 97,1 3 0,1 2-1,-85 47 1,134-64-5,0 0 0,0 0-1,0 1 1,-12 12 0,19-17-82,0 0 0,0 0 0,0 1 0,0-1 0,1 0 0,-1 1 0,0-1 0,1 0 0,-1 1 0,0-1 0,1 1 1,0-1-1,-1 1 0,1-1 0,0 1 0,0 1 0,0-1-6,0-1 0,1 1 1,-1-1-1,1 0 0,0 1 0,-1-1 0,1 0 1,0 0-1,0 1 0,0-1 0,0 0 1,0 0-1,0 0 0,0 0 0,0 0 1,0 0-1,0-1 0,0 1 0,1 0 1,-1-1-1,2 2 0,6 2 54,0-1-1,0 0 1,0 0-1,0-1 1,0 0-1,15 1 1,60-1 195,-67-2-231,40-1 51,101-16-1,-14-13-5783,-96 19 4194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07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544 32 12067,'1'-1'158,"-1"1"1,1-1 0,-1 0 0,1 1 0,-1-1 0,0 0 0,0 0 0,1 1 0,-1-1 0,0 0-1,0 0 1,0 0 0,0 1 0,0-1 0,0 0 0,0 0 0,0 1 0,0-1 0,0 0 0,0 0-1,0 0 1,-1 1 0,1-1 0,0 0 0,0 1 0,-1-1 0,1 0 0,-1 0 0,1 1-1,-1-1 1,1 1 0,-1-1 0,1 0 0,-1 1 0,1-1 0,-1 1 0,0-1 0,1 1 0,-1 0-1,0-1 1,1 1 0,-1 0 0,0-1 0,0 1 0,1 0 0,-1 0 0,0 0 0,0 0-1,-1-1 1,-6 0 472,0 1-1,0-1 0,0 1 0,-9 1 0,-5 2-61,-1 1 0,1 0 0,0 2 0,1 0-1,-1 2 1,1 0 0,1 1 0,-36 22 0,34-17-351,1 1 0,0 1 0,1 1 0,1 0 0,1 2 0,0 0 0,-21 31 0,28-34-53,1 1-1,0 1 1,1 0-1,2 0 0,-10 29 1,15-38-102,0-1-1,0 1 1,0 0 0,1-1 0,1 1 0,-1 0-1,2 0 1,-1 0 0,1 0 0,0-1 0,1 1-1,0 0 1,0-1 0,7 15 0,-6-17-33,1 0 1,0 0-1,1-1 1,-1 0-1,1 0 1,0 0-1,0 0 1,1-1-1,-1 0 1,1 0-1,0 0 1,0-1-1,7 3 1,6 2 16,1 0 0,0-2 1,22 4-1,-16-5-91,1-1 1,0-1-1,0-1 1,-1-2-1,29-2 1,-24-2-1438,62-15 0,-21-1-1383,13-1 961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29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57 17044,'-13'9'5721,"20"-15"-4609,4-4-456,11-6-1312,6-1-536,5 1 600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07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2 855 14171,'0'0'112,"0"0"1,0 0-1,0 0 0,0 0 1,-1 1-1,1-1 0,0 0 0,0 0 1,0 0-1,0 0 0,0 1 1,0-1-1,0 0 0,0 0 1,0 0-1,0 1 0,0-1 1,0 0-1,0 0 0,0 0 0,0 1 1,0-1-1,0 0 0,0 0 1,0 0-1,0 1 0,0-1 1,0 0-1,0 0 0,0 0 1,0 1-1,0-1 0,0 0 0,1 0 1,7 2 1903,14-7 26,-22 5-2027,35-10 980,-1-1 0,0-2 0,-1-2 0,32-18 0,-33 14-814,0-2 0,-2-1 0,0-1 1,-1-1-1,-2-2 0,44-51 0,-54 53-140,-1-1 0,0 0 0,-2-1 1,-1 0-1,-2-1 0,10-29 0,-10 17-38,-1 0 1,-2 0-1,5-75 0,-12 103 0,-1 0-1,0 0 0,0 0 1,-1 0-1,-1 1 0,-4-19 0,6 27 2,-1 0 0,1 1 0,-1-1 0,0 1-1,0-1 1,1 1 0,-1-1 0,0 1-1,0 0 1,-1-1 0,1 1 0,0 0-1,0 0 1,-1 0 0,1 0 0,0 0-1,-1 0 1,1 0 0,-1 0 0,1 1 0,-1-1-1,0 0 1,1 1 0,-1 0 0,1-1-1,-1 1 1,0 0 0,0 0 0,1 0-1,-1 0 1,0 0 0,1 0 0,-1 0 0,0 1-1,1-1 1,-1 0 0,0 1 0,1 0-1,-1-1 1,-1 2 0,-7 3 59,0 1 0,0-1 1,1 2-1,-16 13 0,-28 27 599,-68 83 1,101-107-466,0 1 1,2 1 0,1 1 0,1 0-1,2 1 1,0 1 0,-14 44 0,23-58-136,2 0 1,0 0-1,1 1 1,0-1-1,1 1 0,1 0 1,2 24-1,0-28-48,1 0-1,-1 1 1,2-1 0,-1 0-1,2 0 1,-1-1-1,1 0 1,1 1 0,0-2-1,13 17 1,-10-15-21,1 0 0,1-1 0,-1 0 0,2-1 0,-1-1 0,21 12 0,-13-9 11,0-2 1,1-1-1,38 11 1,-23-11-821,56 7 1,33-8-4179,-61-4 2797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08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 17900,'21'-13'2376,"11"1"1025,32 0-336,15 3-273,20 6-1311,0 3-417,-11 3-840,-9 2-480,-19 9-1569,-5-11 1193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7:20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0 141 11554,'10'-2'652,"-1"-1"-1,1 1 0,0 1 0,-1 0 0,17 0 0,-16 1-286,529-43 5751,-253 10-3948,1 12-1,560 32 1,-584 1-636,-204-13-1144,-1-3 0,86-17 0,-122 17-335,-7 1-69,0 0 0,0-1 0,0 0-1,17-9 1,-31 13-79,-1 0 1,0 0-1,0 1 0,0-1 0,0 0 0,1 0 0,-1 0 0,0 0 0,0 0 0,0 0 0,0 1 0,1-1 1,-1 0-1,0 0 0,0 0 0,0 1 0,0-1 0,0 0 0,0 0 0,0 0 0,0 1 0,0-1 0,0 0 1,0 0-1,0 0 0,0 1 0,0-1 0,0 0 0,0 1 0,1 2-834,5 11-731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9:55.4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480 77 10322,'5'-4'503,"0"0"-1,0 0 1,0-1 0,-1 1-1,0-1 1,7-9-1,6-8 1388,-4 14-129,-9 7 106,-7 6 4,2-5-1739,1 0 0,-1 0 0,1 1 0,-1-1 1,1 0-1,-1 0 0,1 0 0,-1 0 0,1 0 1,-1 0-1,1 0 0,-1 0 0,1 0 0,-1 0 1,1 0-1,0 0 0,-1 0 0,1 0 0,-1-1 1,1 1-1,-1 0 0,1 0 0,-1-1 0,1 1 1,0 0-1,-1 0 0,1-1 0,0 1 0,-1 0 1,1-1-1,-1 0 0,-8-4 265,1 4-321,1 1 0,-1-1-1,0 2 1,1-1 0,-1 1-1,1 0 1,-1 1 0,1-1-1,-8 4 1,-11 5 40,-28 15 1,35-16-21,-12 5-9,-52 27 64,70-33-133,1 0 0,0 1 0,0 0 0,-14 15 0,8-4-10,1 0 1,0 2 0,2 0-1,0 1 1,2 0-1,0 1 1,2 1 0,-10 28-1,19-46-6,0-1-1,1 1 1,-1-1-1,1 1 1,1 0 0,-1-1-1,1 1 1,1 0-1,-1 0 1,3 11-1,-2-14 16,0-1-1,0 0 1,1 1-1,-1-1 0,1 0 1,0 0-1,0 0 1,0 0-1,0 0 1,0 0-1,0 0 0,1-1 1,0 1-1,-1-1 1,1 0-1,0 0 0,0 0 1,0 0-1,0 0 1,1-1-1,-1 1 1,4 0-1,2 0 47,-1 0 0,1-1 0,0 0 0,0 0 0,0-1 0,0 0 0,0-1 1,12-2-1,10-3 77,29-11 0,21-10-44,-72 23-86,0 0 1,-1-1-1,1 0 0,-1 0 1,0 0-1,11-12 0,-19 17-9,1 0-1,-1 0 1,0 0 0,1-1-1,-1 1 1,0 0 0,1 0-1,-1-1 1,0 1 0,1 0-1,-1-1 1,0 1 0,0 0-1,0-1 1,1 1 0,-1 0-1,0-1 1,0 1 0,0-1-1,0 1 1,0 0-1,1-1 1,-1 1 0,0-1-1,0 0 1,-10 4 36,-16 10 20,13-5-53,-106 69 19,88-55 19,-50 45 1,67-52 14,0-1-1,1 2 1,1 0 0,-20 33 0,25-36 20,1 0 0,0 1 1,1 0-1,1 0 1,0 0-1,1 1 0,-3 23 1,5-31-36,1-1 0,0 1 0,0-1 0,1 1 0,0-1 0,0 0 0,0 1 0,1-1 0,0 0 0,0 0 0,0 0 0,1 0 0,0 0 0,4 6 0,-3-8 34,0 1 1,0-1 0,0 1-1,1-1 1,-1-1 0,1 1-1,0-1 1,0 1 0,0-1-1,0-1 1,1 1 0,-1-1-1,1 0 1,-1 0-1,9 1 1,-1-1-1,0 0 0,0-2 0,0 1 0,0-2 0,0 1 0,0-2 0,26-5 0,-18 1 28,0-1 1,-1 0 0,40-21 0,-40 16-804,-1-2 1,0 0-1,20-20 1,23-18-2010,-24 24 656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9:58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6345,'1'-3'341,"0"1"0,0 0 0,0 0 0,0 0 0,0 0 0,0 0 0,1 0 0,-1 0 0,1 1 0,-1-1 0,1 0 0,0 1 0,0-1 0,0 1 0,-1 0 0,1 0 0,1 0 1,-1-1-1,0 2 0,0-1 0,0 0 0,0 0 0,1 1 0,-1-1 0,0 1 0,1 0 0,-1 0 0,0 0 0,1 0 0,3 0 0,6 3 430,0-1 0,0 2 1,-1-1-1,22 11 0,-3-1-139,-12-8-509,1 0 0,0-1 0,0 0 0,25 0 0,82-2 53,-75-3-82,315-13 1927,36 1-886,-118 8-279,507 16 2276,-663-5-2455,141-12 0,272 3 914,-256 0-1316,-91-2-162,153 20-113,-330-14 0,298 26 0,-197-17 0,199 9 0,-255-17 0,-55 0-2,-10 2-32,-12 1-313,15-5 338,-1 0-41,1 0 0,-1 0 1,0 0-1,1 0 0,-1 1 0,0-1 0,1 0 1,-1 0-1,1 1 0,-1-1 0,0 0 0,1 0 1,-1 1-1,0 0 0,-1 11-419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2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9 146 10426,'-2'-3'414,"1"-1"-1,-1 0 1,1 1-1,0-1 0,-1-6 1,2 8-261,0 1-1,0-1 1,0 1 0,1-1 0,-1 1 0,0 0 0,1-1-1,-1 1 1,0 0 0,1-1 0,0 1 0,-1 0 0,1-1-1,0 1 1,0 0 0,-1 0 0,1 0 0,0 0 0,2-2-1,6-4 285,0 0 0,0 1-1,1-1 1,0 2 0,0 0-1,0 0 1,16-5 0,2 2 159,51-10 1,-34 12-220,0 2 1,50 2-1,91 13 486,187 50-182,-333-53-677,8 0 180,0-2 0,89 0-1,95-20 839,-28 1-541,391-14-47,339 13-254,173 1 1251,-1095 12-1427,223-10 136,-193 12-128,-1 1 0,0 2 0,67 16 0,-68-9-26,-4-1 76,-1-1 0,1-2 0,65 4 0,91-24 903,-134 7-757,102 0 1,-118 10-179,0 1 1,0 2-1,-1 1 1,0 3-1,40 16 1,-72-24-71,4 2 71,0 0 0,0-1 0,15 2 0,-25-5-196,0-1 0,1 1-1,-1-1 1,1 0 0,-1 0 0,1 0 0,-1-1 0,1 1 0,-1-1 0,0 0 0,1 0 0,-1 0 0,0 0 0,0-1 0,0 1-1,0-1 1,6-3 0,16-25-1058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3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10490,'-5'7'1048,"4"2"1273,1 4-777,17 6 177,9 0 71,40-1 40,14-2-39,32-11-105,19-4-103,13-9-329,10-4-256,-4-4-496,-7 1-160,-27 1-536,-15 1-392,-19 3-2017,-8 9 1577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8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 9954,'1'0'25,"1"-7"1579,1 0-1,0 0 0,1 0 1,7-11-1,-11 18-1556,0 0 0,0 0 0,0 0 0,0 0 0,0 0 0,0 0 0,1 0 0,-1 0 0,0 0 0,0 0 0,0-1 0,0 1-1,0 0 1,0 0 0,0 0 0,0 0 0,0 0 0,0 0 0,0 0 0,0 0 0,1 0 0,-1 0 0,0 0 0,0 0 0,0 0 0,0 0 0,0 0 0,0 0 0,0 0 0,0 0 0,0 0 0,0 0 0,1 0 0,-1 0 0,0 0 0,0 0 0,0 0 0,0 1 0,0-1 0,0 0 0,0 0 0,0 0 0,0 0 0,0 0 0,0 0 0,0 0-1,0 0 1,0 0 0,1 0 0,-1 0 0,0 0 0,0 0 0,0 1 0,0-1 0,0 0 0,0 0 0,0 0 0,0 0 0,0 0 0,2 10 1053,-1 10-400,-1-14-556,-6 167 1807,4-130-2528,1-60-5772,-1-7 2733,3 1 1372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9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12651,'11'1'1418,"1"0"0,-1 1 1,0 1-1,0 0 1,17 6-1,6 2 422,-15-5-1346,0 0 1,0 1-1,-1 1 1,0 1-1,0 0 1,-1 2-1,22 16 1,-33-22-490,0 1 0,-1-1 0,0 1 0,0 0 0,0 0 0,-1 1 0,0-1 0,0 1 0,4 10 0,-6-11-114,0 1 1,-1-1-1,1 0 1,-1 0-1,-1 1 1,1-1-1,-1 0 1,0 1-1,-1-1 1,0 0-1,0 0 1,0 1 0,-2 5-1,2-9-228,0-1 1,0 0-1,0 1 0,0-1 1,0 0-1,0 0 0,-3 3 1,4-4 234,0-1 1,-1 0-1,1 0 1,0 1-1,0-1 0,-1 0 1,1 0-1,0 0 1,0 0-1,-1 1 1,1-1-1,0 0 1,0 0-1,-1 0 0,1 0 1,0 0-1,0 0 1,-1 0-1,1 0 1,0 0-1,-1 0 1,1 0-1,0 0 0,-1 0 1,1 0-1,-1 0-50,1-1 0,-1 1 0,0-1 0,1 1 0,0-1-1,-1 1 1,1-1 0,-1 1 0,1-1 0,0 1 0,-1-1 0,1 0-1,0 1 1,-1-1 0,1 1 0,0-2 0,-5-20-1293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9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15987,'13'0'1289,"4"-2"367,-4-2-144,5-4-743,1-4-369,2 3-344,-2-2-144,0 3-729,0 0-663,-6 8 4265,6 1-2729</inkml:trace>
  <inkml:trace contextRef="#ctx0" brushRef="#br0" timeOffset="1">198 212 15243,'-2'14'1481,"-3"1"759,7-10-760,4-2-271,7-8-673,1-3-384,2-3-976,2-4-793,6-2 817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30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4 306 14507,'-3'5'1472,"3"0"905,3-4-305,5 1-359,8-1-537,3-1-568,2-1-184,4-2-296,1-4-288,4-4-808,1-2-752,1-4-1033,3-3 1289</inkml:trace>
  <inkml:trace contextRef="#ctx0" brushRef="#br0" timeOffset="1">622 0 18372,'4'36'1704,"3"5"937,-1 2 15,4 5-927,-1 2-433,-2-2-696,1-2-224,-5-6-464,0-4-512,5-4 1416,5-2-880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9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 14691,'25'-7'3549,"-11"3"-1775,1 0 1,16-1-1,-27 4-1678,-1 1-1,0 0 1,0 0-1,0 0 0,0 0 1,0 1-1,0-1 1,0 1-1,0 0 0,0-1 1,0 1-1,0 1 1,0-1-1,-1 0 1,1 1-1,2 1 0,-3-1-88,0 1 0,0-1 0,-1 0 0,1 0 0,-1 1 0,0-1 0,0 1-1,0-1 1,0 1 0,0-1 0,0 1 0,-1 0 0,1-1 0,-1 1 0,0 0-1,0 0 1,0-1 0,0 1 0,0 0 0,-1 0 0,0 4 0,-2 5 1,0 0 1,-1 0-1,-6 14 1,-21 37-3,22-48 4,1 0-1,1 1 1,0 0 0,-7 27-1,14-42-3,-1 0 0,1 0-1,0 0 1,0 0-1,0 0 1,0 0 0,0 0-1,0 0 1,0 0-1,0 0 1,0 0-1,0-1 1,0 1 0,1 0-1,-1 0 1,1 2-1,0-3 10,-1 0 0,0 1-1,1-1 1,-1 0-1,1 1 1,-1-1 0,0 0-1,1 1 1,-1-1 0,1 0-1,-1 0 1,1 0-1,-1 0 1,1 1 0,-1-1-1,1 0 1,0 0 0,-1 0-1,1 0 1,-1 0-1,1 0 1,3-1 81,0 0 0,0 0 0,0-1 0,0 1 0,6-4 0,106-54 490,-101 49-2591,0 0-1,23-22 0,-12 10-2217,-1 2 1758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0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22 11723,'-45'10'7511,"38"-7"-6856,1-1 1,-1 1-1,0 0 0,-7 5 1,11-6-575,0 0 1,1 0 0,0 0-1,-1 0 1,1 0-1,0 0 1,0 0 0,0 1-1,0-1 1,0 1-1,1-1 1,-1 1 0,1 0-1,0 0 1,-1 0 0,1 0-1,1 0 1,-1 0-1,0 0 1,1 0 0,-1 0-1,1 0 1,0 0-1,0 0 1,0 0 0,1 0-1,0 4 1,-1-5-59,1-1-1,-1 1 1,1-1 0,-1 1 0,1-1 0,-1 1-1,1-1 1,0 0 0,0 1 0,0-1-1,0 0 1,0 1 0,0-1 0,0 0-1,0 0 1,1 0 0,-1 0 0,3 1-1,-2 0-3,1-1-1,0 0 1,0 0-1,0 0 0,0-1 1,0 1-1,0-1 0,0 1 1,4-1-1,0-1 17,-1 1 1,0-1-1,1 0 0,-1 0 0,0-1 0,0 0 1,0 0-1,0 0 0,6-4 0,-10 5-20,-1 0-1,1 0 0,-1 0 0,0 0 1,1 0-1,-1 0 0,0-1 1,0 1-1,0 0 0,0-1 1,0 1-1,0-1 0,0 1 1,0-1-1,0 0 0,-1 1 1,1-1-1,-1 0 0,1 1 1,-1-1-1,0-2 0,0 1-2,0-1 0,0 1 0,-1 0-1,1 0 1,-1-1 0,0 1-1,0 0 1,0 0 0,-1 0 0,-2-5-1,-1 0-445,0 1-1,0-1 1,-1 1-1,0 1 0,0-1 1,-1 1-1,-11-9 1,6 9-1076,12 6 1372,0 0-1,-1 0 1,1 0-1,0-1 1,-1 1 0,1 0-1,0 0 1,0 0-1,-1 0 1,1-1-1,0 1 1,-1 0 0,1 0-1,0 0 1,-1 0-1,1 0 1,0 0-1,-1 0 1,1 0 0,0 0-1,-1 0 1,1 0-1,0 0 1,-1 0-1,1 1 1,0-1 0,-1 0-1,0 0 1,5 8-987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0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33 13699,'-5'3'1141,"0"1"1,1 0-1,-1 1 0,-7 7 0,8-6-736,0 0 0,0 0 0,0 0 0,-3 7 0,5-8-285,0 1 0,0-1 1,1 0-1,-1 0 1,1 1-1,0-1 1,0 1-1,1-1 0,0 1 1,0 0-1,0-1 1,1 1-1,1 6 1,-1-9-55,0 0 0,0-1 0,1 1 0,-1-1 0,1 1 0,-1-1 0,1 0 0,0 1 0,0-1 0,0 0 0,0 0 1,1-1-1,-1 1 0,0 0 0,1-1 0,-1 1 0,1-1 0,-1 0 0,1 0 0,0 0 0,0 0 0,-1 0 0,1-1 0,0 1 1,6 0-1,-5-1 30,-1 0 1,1 0 0,0 0 0,0 0-1,0 0 1,0-1 0,0 1 0,-1-1-1,1 0 1,0 0 0,-1-1-1,1 1 1,0-1 0,-1 0 0,0 0-1,1 0 1,-1 0 0,0-1 0,4-3-1,-6 5-60,0-1 0,-1 0 0,1 1 0,0-1-1,0 0 1,-1 0 0,1 1 0,-1-1 0,1 0-1,-1 0 1,0 0 0,0 0 0,0 0 0,0 0-1,0 0 1,0 0 0,0 1 0,-1-3 0,-1-6-46,-1 1 1,-5-13 0,3 8-177,1 0-739,0 0 0,-2-15 0,5 21-598,0 0 0,1 0 0,0-8 0,3 8-1814,7 5 1357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0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13627,'-2'30'5209,"1"-23"-4669,0-1-1,1 0 0,-1 1 1,2-1-1,-1 1 0,3 9 1,-1-5-230,1-1 0,1 1 0,0-1 0,1 0 0,9 16 0,-10-20-187,0-1 0,0 0 0,1 0 0,0 0 0,0 0 0,0-1 0,0 0 0,0 0 0,1 0 0,9 4 1,-13-7-78,-1 0-1,1 0 1,-1-1 0,1 1 0,-1-1 0,1 1 0,0-1 0,-1 1 0,1-1 0,0 0 0,-1 0 0,1 0 0,0 0 0,-1 0 0,1-1 0,0 1 0,0 0 0,-1-1 0,1 1 0,-1-1 0,1 1 0,-1-1 0,1 0 0,-1 0 0,1 0 0,-1 0 0,1 0 0,-1 0 0,0 0 0,0 0 0,0 0 0,1-1 0,-1 1 0,0-1 0,-1 1 0,1 0 0,0-1 0,0 0 0,-1 1 0,1-1 0,-1 1 0,1-1 0,-1 0 0,1 1 0,-1-1 0,0 0 0,0 1 0,0-1 0,0 0 0,0 1 0,-1-1 0,1 0 0,0 1 0,-1-1 0,1 0 0,-1 1 0,1-1 0,-1 1 0,-1-2 0,-4-5-130,0 0 0,-1 1 0,1 0 0,-1 1 0,-1 0 0,0 0 0,-14-9 0,-14-10-2297,24 14 650,0 6 407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4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 10226,'36'4'8931,"2"1"-5781,-5-6-1692,0-2 0,37-7 0,65-20-812,-126 28-652,5-2-229,-10 2-329,1 1 1,-1 0-1,0 0 0,9 0 1,-17 9-6237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05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53 14107,'2'11'1456,"6"-1"1113,6-4-153,12-6-231,6-4-393,11-6-648,3-3-423,-1-4-1361,2-4-1489,-15 6 1217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2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14587,'1'24'1240,"1"10"793,1 6-137,5 8-247,0 1-321,3 1-496,4-2-160,-2-5-416,3-3-112,0-8-136,-2-4-104,-1-12-456,-5-5-264,-16-29-7778,3 1 6586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3.2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1 118 11282,'10'-8'522,"18"-14"1799,1 2 1,34-18-1,-54 33-1956,0 1 0,1 0 1,-1 1-1,1-1 0,-1 2 0,1 0 0,0 0 0,0 0 0,0 1 0,0 1 0,1 0 0,9 1 0,-15 0-289,-1-1-1,1 1 1,-1 1-1,0-1 1,0 1-1,1-1 0,-1 1 1,0 0-1,-1 0 1,1 1-1,0-1 1,5 6-1,-7-6-43,0 0 1,0 1-1,0-1 1,-1 1-1,1-1 1,-1 1-1,1-1 1,-1 1-1,0 0 0,0 0 1,0 0-1,0 0 1,-1-1-1,1 1 1,-1 0-1,0 0 1,0 0-1,0 0 1,0 4-1,-2 1 16,0 0 0,0 0 0,-1 0 1,1 0-1,-2-1 0,1 0 0,-1 0 0,0 0 0,-1 0 1,-9 11-1,1-3 4,0-1 0,-1 0 0,-21 15 0,29-25-150,-1 1 0,1-1 0,-1 0 0,-13 6 1,18-10-6,1 1 1,0-1 0,-1 1 0,1-1-1,-1 1 1,1-1 0,0 0 0,-1 0-1,1 0 1,-1 0 0,1 0 0,-1 0-1,1 0 1,-1 0 0,1 0 0,-1-1-1,1 1 1,0-1 0,-1 1 0,1-1-1,-1 1 1,1-1 0,0 0 0,0 0-1,-1 1 1,1-1 0,0 0 0,0 0-1,0 0 1,0-1 0,-1 0 0,1 0-100,0 0 1,0 0 0,0 0-1,1 0 1,-1 0-1,1-1 1,-1 1 0,1 0-1,0 0 1,-1-2 0,4-29-1341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3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 13523,'5'7'495,"47"74"6060,-45-69-5491,-1 0-1,-1 0 1,0 0-1,-1 1 0,4 14 1,-6-31-478,0-8-468,-9-48-156,4 43-574,1-2-1,0 1 1,2-33-1,1 46 195,0-1 0,0 1 0,0 0-1,0 0 1,1 0 0,0 0 0,0 0-1,0 0 1,1 0 0,0 0 0,0 1 0,0 0-1,0-1 1,1 1 0,-1 0 0,1 1 0,6-6-1,16-5-1052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4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6 273 11194,'8'-5'1003,"-6"4"-297,0-1-1,0 1 1,0 0-1,0 0 1,0 0-1,0 0 1,1 0-1,3-1 1,-10 13 3093,-2 0-3454,1 1 0,1 0-1,0 0 1,0 0 0,1 0-1,1 0 1,-2 26 0,3-33-326,1-1 0,1 1 1,-1 0-1,1 0 0,0 0 1,0-1-1,0 1 0,1 0 1,0-1-1,3 7 0,-3-8 10,0 0 0,0-1 0,0 1 1,0-1-1,0 1 0,1-1 0,-1 0 0,1 0 0,0 0 0,-1-1 0,1 1 0,0-1 1,0 1-1,0-1 0,0 0 0,0 0 0,5 1 0,-2-1-10,1-1 0,0 0 1,0 0-1,-1 0 0,1 0 0,0-1 0,-1 0 0,1-1 0,-1 0 0,1 0 0,-1 0 1,1-1-1,-1 1 0,7-6 0,-9 6-13,0-1-1,0 0 1,-1 0 0,1 0-1,-1 0 1,1 0 0,-1-1 0,-1 1-1,5-8 1,-5 9-3,-1-1 0,0 0 0,0 0-1,0 0 1,0 0 0,0 1 0,-1-1 0,1 0 0,-1 0 0,0-1-1,0 1 1,0 0 0,0 0 0,0 0 0,-2-5 0,0 0-117,-1 0-1,0 0 1,-1 1 0,0-1 0,-9-13 0,-29-33-1897,30 39 1036,-37-46-2283,35 39 2281</inkml:trace>
  <inkml:trace contextRef="#ctx0" brushRef="#br0" timeOffset="1">178 1 17356,'14'28'1984,"1"6"1225,4 9-985,-2-1-239,3 4-761,2-1-328,-3 0-568,0-2-192,-1-8-88,-4-3 8,-4-9-424,-4-7-344,-4-10-1024,-10-19-2001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41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11394,'5'-3'865,"3"-1"783,4 0 160,11 2 137,9-1-17,11 3-183,8 0-161,13 1-168,0 3-136,8 2-447,4 4-193,2-4-368,4 2-128,9-3-24,-1-5-184,-6 0-1048,-2-3-697,-7 3 841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4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0 149 13547,'6'4'498,"-1"-1"1,1 0-1,0-1 0,-1 1 1,1-1-1,0 0 1,0-1-1,1 1 0,-1-1 1,0-1-1,12 1 0,4-2 165,-1 0-1,24-6 1,-12 2-381,58-1-212,-61 5-599,1-2 0,45-9 0,-73 12 543,0-2 0,1 1-1,-1 0 1,0-1-1,0 1 1,0-1 0,0 0-1,-1 0 1,1 0-1,0 0 1,-1 0 0,0-1-1,1 1 1,-1-1-1,0 0 1,0 0 0,-1 1-1,1-1 1,0 0-1,-1-1 1,0 1 0,0 0-1,0 0 1,0 0-1,1-7 1,-2 8 80,0-1 0,0 0 0,0 1 0,0-1 1,0 0-1,0 1 0,-1-1 0,1 0 0,-1 1 0,0-1 0,0 1 1,0-1-1,0 1 0,0-1 0,0 1 0,-1 0 0,1-1 0,-1 1 1,0 0-1,0 0 0,0 0 0,0 0 0,0 1 0,0-1 0,0 1 1,0-1-1,-1 1 0,1-1 0,0 1 0,-1 0 0,-5-1 0,8 2-47,-1 0-1,0 0 0,1 0 0,-1 0 0,1 0 0,-1 0 1,0 0-1,1 1 0,-1-1 0,0 0 0,1 0 0,-1 1 1,1-1-1,-1 0 0,1 1 0,-1-1 0,1 0 0,-1 1 0,1-1 1,-1 1-1,1-1 0,-1 1 0,1-1 0,0 1 0,-1-1 1,1 1-1,0 0 0,0-1 0,-1 1 0,1 0 0,-9 24 453,6-18-279,2-2-137,-1 0 0,1 0 0,-1-1 0,1 1-1,1 0 1,-1 0 0,1 0 0,0 0 0,0 0 0,0 0-1,0 0 1,1 0 0,0 0 0,0 0 0,1 0 0,-1 0-1,1-1 1,0 1 0,0-1 0,1 1 0,-1-1 0,1 0 0,0 0-1,0 0 1,0 0 0,1 0 0,0-1 0,-1 0 0,1 1-1,0-1 1,0-1 0,1 1 0,4 2 0,-1-1-34,-1-1 1,1 0-1,0 0 0,0-1 1,0 0-1,0 0 1,12 1-1,-17-3-199,1 0 1,-1 0-1,0 0 0,1-1 1,-1 1-1,0-1 1,0 0-1,1 0 0,-1 0 1,0 0-1,0 0 0,0-1 1,0 1-1,0-1 1,0 0-1,-1 0 0,1 0 1,-1 0-1,1-1 0,-1 1 1,4-5-1,13-22-937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5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15131,'9'26'1505,"-1"1"615,2-2-896,-4-1-127,1-6-777,-3-2-112,-2-6-608,-2-4 2104,0-17-1520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5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10986,'12'20'602,"-4"-3"-260,2-1 1,0 0-1,1-1 1,14 16 0,-22-28-328,0 0 0,0 0-1,0 0 1,0-1 0,1 1 0,-1-1 0,1 0 0,0 0 0,0 0 0,-1 0 0,1-1 0,1 1 0,-1-1 0,0 0 0,0 0-1,0-1 1,1 1 0,-1-1 0,0 0 0,0 0 0,1 0 0,-1-1 0,6-1 0,-4 0-9,-1 0 0,0-1 0,-1 1 1,1-1-1,0-1 0,-1 1 0,1 0 0,-1-1 0,0 0 1,-1 0-1,5-5 0,-4 4 160,1-1 0,1 1-1,-1 0 1,1 1 0,7-6 0,-10 9 44,-1 0 0,0 0 0,1 0 0,0 0 0,-1 0 0,1 1 0,-1-1 0,1 1 0,0 0 0,-1 0 0,1 0 0,0 0 0,-1 0 0,1 0 0,0 1 1,-1-1-1,1 1 0,4 2 0,-2-1 277,0 1 0,0 0 0,0 0 0,0 0 0,-1 1 0,1 0 0,-1 0 0,0 0 0,0 0 1,-1 1-1,6 7 0,-4-4-260,1-1 0,0 0 0,11 10 0,-14-15-303,-1-1 0,1 1 0,-1 0 0,1-1 0,-1 0 0,1 0 0,0 0-1,0 0 1,0 0 0,0 0 0,-1-1 0,1 0 0,0 1 0,0-1 0,0 0 0,0 0 0,0-1 0,0 1 0,4-1-1,38-13-596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6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 17924,'11'-2'421,"22"-4"2113,49-2-1,-73 8-2177,1 0 0,0 1-1,-1 0 1,1 0 0,-1 1 0,1 0-1,-1 1 1,0 0 0,16 7 0,-22-8-316,1 0 0,-1 0 1,0 1-1,0-1 0,0 1 0,0 0 1,0-1-1,0 1 0,-1 1 1,1-1-1,-1 0 0,3 8 0,-2-6-23,-1 1-1,0 0 0,-1 0 1,1 0-1,-1 0 0,0 0 1,0 11-1,-2 2-8,-1 1 1,-1-1-1,0 1 1,-9 23-1,12-42-8,-39 124 62,34-111-43,-1 0-1,-1-1 1,0 1-1,-1-2 1,0 1-1,-16 17 1,22-27-6,-2 0 0,1 0 0,0 0 0,0-1-1,-1 0 1,-5 4 0,8-6-7,1 0 0,-1 1-1,1-1 1,-1 0 0,0 1 0,1-1-1,-1 0 1,0 0 0,1 0-1,-1 1 1,0-1 0,1 0 0,-1 0-1,0 0 1,1 0 0,-1 0-1,0 0 1,1-1 0,-1 1 0,0 0-1,1 0 1,-1 0 0,0-1-1,1 1 1,-1 0 0,0 0 0,1-1-1,-1 1 1,1-1 0,-1 1-1,1-1 1,-1 1 0,1-1 0,-1 1-1,1-1 1,-1 1 0,1-1-1,0 1 1,-1-1 0,1 0 0,0 1-1,-1-2 1,1 0 9,0 0-1,-1 0 1,1 0 0,0 0-1,0 0 1,0 0 0,0 0-1,1-1 1,-1 1 0,0 0-1,1 0 1,0 0 0,-1 0-1,1 0 1,0 0 0,0 0-1,0 1 1,0-1 0,3-3-1,1-1 11,-1 1 0,1-1 0,1 1 0,9-7-1,-3 4 22,1 0 0,0 2 0,0-1 0,1 2 0,0-1 0,-1 2 0,2 0 0,-1 1 0,0 0 0,25-1 0,0 3-15,0 1 0,71 10 0,-87-8-1062,-1 0 0,25-1 0,-39-1 396,0-1 1,0 0-1,0 0 0,0-1 0,0 0 1,0 0-1,0-1 0,-1 0 0,10-5 1,23-22-980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6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209 0 15019,'1'40'2241,"-1"3"2528,-3 7-2921,-2 0-8,-1-5-903,0-2-369,-2-8-480,0-1-288,-2-12-928,-3-6-553,2-16-1439,3-11 2303,10-20-23</inkml:trace>
  <inkml:trace contextRef="#ctx0" brushRef="#br0" timeOffset="1">1 114 14531,'9'21'1712,"6"4"1617,6 4-952,14 2-849,3-3-336,7-2-600,1-5-144,-7 1-1272,-2-1-1264,-4-8 1216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6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68 15259,'138'11'8374,"-100"-11"-6272,59-8 0,-88 7-1920,-5 1-148,-1 0 0,1-1 0,-1 1 0,1-1 0,-1 0 0,0 0 0,1 0 0,-1 0 0,0 0 0,1-1 0,-1 1 0,0-1 0,4-4 0,-6 6-48,-1 0-1,0 0 1,0-1-1,0 1 1,1 0-1,-1-1 1,0 1-1,0 0 1,0 0-1,0-1 1,0 1-1,1 0 0,-1-1 1,0 1-1,0 0 1,0-1-1,0 1 1,0 0-1,0-1 1,0 1-1,0 0 1,0-1-1,-1 1 1,1 0-1,0-1 1,0 1-1,0 0 0,0 0 1,0-1-1,0 1 1,-1 0-1,1-1 1,0 1-1,-13-9-631,-15-2-617,8 5 721,1 2 0,-1 0 0,0 1 0,0 0 0,-21 2-1,34 1 532,0 0 0,0 1-1,0-1 1,0 2-1,1-1 1,-1 1-1,0 0 1,1 0-1,-1 1 1,1 0-1,0 0 1,0 1-1,0-1 1,0 1-1,0 0 1,1 1-1,-9 9 1,11-11 79,1 0 0,0 1 1,0-1-1,0 0 0,0 1 1,0 0-1,1-1 0,-1 1 0,1 0 1,0 0-1,1 0 0,-1 0 1,0 0-1,1 0 0,0 0 1,0 0-1,1 5 0,0-3 50,0-1 0,1 0 0,-1 0-1,1 0 1,0 0 0,0 0 0,1 0-1,0 0 1,0-1 0,0 1 0,0-1 0,7 7-1,16 12 436,1 0 1,52 32-1,-48-34-44,0 1 0,35 33-1,-60-49-426,0 0 1,0 0-1,-1 1 0,0 0 0,0 0 0,-1 1 0,0-1 0,0 1 0,-1 0 0,5 16 0,-7-19-67,0 1 0,0 0 1,0-1-1,-1 1 0,0 0 1,0-1-1,-1 1 0,0 0 0,0-1 1,0 1-1,-1-1 0,1 1 1,-1-1-1,0 0 0,-1 0 0,0 0 1,-4 7-1,1-4-99,-1 1 1,0-2-1,0 1 1,0-1-1,-1 0 0,0-1 1,-1 1-1,1-2 1,-1 1-1,-1-1 0,1-1 1,0 0-1,-1 0 1,0-1-1,-18 4 0,25-6-139,0 0-1,0-1 0,0 0 0,0 0 0,0 0 1,1 0-1,-1 0 0,0-1 0,0 1 0,0-1 1,0 1-1,1-1 0,-1 0 0,0 0 0,1-1 1,-1 1-1,1-1 0,-1 1 0,1-1 1,-3-2-1,-1-3-359,1 1 1,-7-13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7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22133,'5'29'1608,"-7"-2"1041,-1 2-1185,-5-7-456,-1 1-448,1-6-752,1-2-504,2-7-2305,9-2 1841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7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173 28 16163,'14'2'988,"1"-1"0,-1-1 0,0-1 0,1 0 0,-1-1 0,0 0 0,1-1 0,-1-1 0,16-6 0,-29 10-924,0 0 0,-1 0 0,1 0 1,0-1-1,0 1 0,-1 0 0,1-1 0,0 1 1,-1 0-1,1-1 0,0 1 0,-1-1 0,1 1 1,-1-1-1,1 1 0,-1-1 0,2-1 0,-17 4 127,-21 11-288,1 1 1,0 1 0,1 3 0,1 0-1,-52 39 1,76-50 92,-29 23-12,36-28 15,-1 1 0,1-1 0,0 1 0,-1 0 0,1 0 0,0 0 0,0 0-1,1 0 1,-1 1 0,-1 4 0,3-6 0,0-1-1,-1 0 1,1 0-1,0 0 1,0 1-1,1-1 1,-1 0-1,0 0 1,0 0 0,0 0-1,1 1 1,-1-1-1,1 0 1,-1 0-1,1 0 1,-1 0-1,1 0 1,0 0 0,-1 0-1,1 0 1,0 0-1,0 0 1,0-1-1,-1 1 1,1 0-1,0 0 1,0-1 0,2 2-1,2 1-3,1 0 0,0-1-1,11 4 1,-15-5 5,99 24 25,-68-18 78,-1 1 0,51 21 0,-78-27-75,0 0 0,0 0 1,0 1-1,-1 0 0,1 0 0,-1 0 1,0 1-1,0 0 0,0-1 0,0 1 1,2 5-1,-4-7-17,-1 0 1,0 1-1,0-1 0,0 1 0,0-1 1,-1 0-1,1 1 0,-1 0 1,1-1-1,-1 1 0,0-1 0,0 1 1,0-1-1,0 1 0,-1-1 1,1 1-1,-1-1 0,0 1 0,1-1 1,-1 1-1,0-1 0,0 1 1,0-1-1,-3 4 0,-3 4 5,-1 1 0,0-1-1,0 0 1,-1-1 0,-1 0 0,-12 10-1,-2-1-38,-41 24 0,56-37-150,1-1-1,-1 0 1,0 0-1,0-1 0,-1 0 1,-18 4-1,27-7 67,-1 0 0,1 1 0,0-1 0,-1 0 0,1 0 0,0 0-1,-1 0 1,1 0 0,-1-1 0,1 1 0,0 0 0,-1-1 0,1 1 0,0-1-1,0 1 1,-1-1 0,1 0 0,0 1 0,0-1 0,0 0 0,0 0 0,0 0-1,0 0 1,0 0 0,0 0 0,-1-1 0,1 0-70,1 0 0,-1 0 0,1 0-1,-1 0 1,1 1 0,0-1 0,0 0 0,0 0 0,0 0-1,0 0 1,0 0 0,0 0 0,1 0 0,-1 0 0,1 0-1,-1 0 1,2-2 0,18-32-1482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8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1 15699,'-23'23'1368,"1"1"0,1 1-1,-25 39 1,39-54-1052,1 0 1,1 0-1,0 1 0,1 0 1,0 0-1,0 0 0,1 0 1,1 1-1,0-1 1,0 1-1,1-1 0,1 23 1,1-29-239,0 1 1,0-1 0,0 0-1,1 0 1,-1 1-1,1-1 1,0-1 0,1 1-1,0 0 1,-1 0-1,1-1 1,1 0 0,-1 1-1,1-1 1,6 6-1,-4-6-23,0 1-1,0-1 0,0 0 0,1-1 0,0 1 0,-1-1 0,1-1 0,0 1 0,1-1 0,12 2 1,-12-3-33,0 0 1,0-1 0,0 0-1,1 0 1,-1-1 0,0 0 0,0 0-1,0-1 1,14-5 0,-16 5-13,-1-1 0,1 1 0,-1-1 1,0 0-1,0-1 0,-1 1 0,1-1 1,-1 0-1,1 0 0,-1 0 1,-1-1-1,1 1 0,0-1 0,2-6 1,-3 5-15,0 1 1,-1-1 0,0 0-1,-1 0 1,1 0 0,-1 0-1,0 0 1,-1 0 0,1 0 0,-1 0-1,0 0 1,-1 0 0,1 0-1,-1 0 1,-1 0 0,1 0-1,-1 1 1,0-1 0,0 0 0,-1 1-1,1-1 1,-5-6 0,-1 1-295,1 0 0,-1 1-1,0 0 1,-1 1 0,-1-1 0,1 2 0,-1-1 0,-1 1 0,-14-8 0,-2 2-1011,19 10 388,0 0 0,0 0 0,0-1 0,1 0 0,-10-9 0,16 14 843,1-1-1,0 1 0,-1-1 1,1 1-1,0-1 1,-1 1-1,1-1 1,0 1-1,0-1 1,0 1-1,-1-1 1,1 1-1,0-1 1,0 1-1,0-1 1,0 0-1,0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8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0 121 14851,'3'12'1094,"0"1"-1,-1 0 1,-1 0-1,0 0 1,-1 0 0,-2 23-1,0-20-367,2 1-1,0-1 1,4 31-1,-3-42-646,0-1 1,0 1-1,1-1 0,-1 0 0,1 1 1,0-1-1,1 0 0,-1 0 0,0 0 1,1 0-1,0-1 0,0 1 0,0-1 1,1 0-1,-1 0 0,1 0 0,-1 0 1,5 2-1,-2-2-4,-1-1 0,0 0 0,0 0 0,1 0 0,-1 0 0,1-1 0,0 0 1,-1 0-1,1-1 0,0 0 0,0 0 0,-1 0 0,1 0 0,0-1 0,-1 0 0,1 0 0,-1-1 1,1 0-1,-1 1 0,1-2 0,7-3 0,-9 4-33,0-1 1,-1 1-1,1-1 0,0 1 1,-1-1-1,1 0 1,-1-1-1,0 1 0,0 0 1,-1-1-1,1 0 1,-1 0-1,1 0 0,-1 0 1,0 0-1,-1 0 1,1 0-1,-1 0 0,0-1 1,0 1-1,0-1 1,0 1-1,-1-1 0,0 1 1,0-1-1,0 1 1,-1-7-1,-2-1-54,0 2 0,-1-1 0,0 0-1,-1 1 1,0 0 0,-1 0 0,0 0 0,0 0 0,-1 1 0,-8-8-1,-13-13-1962,-45-37 0,46 44-509,-1-4-2280,14 3 1722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42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11851,'3'0'4120,"5"5"-2135,9-2 231,6 3-47,17-3-425,13 2-176,11-5-391,9 2-321,3-1-448,-6-1-136,4-3-1120,1-2-672,10-11 783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8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0 171 16091,'6'5'829,"0"0"0,0 0 0,1-1-1,-1 0 1,1 0 0,0 0-1,0-1 1,1 0 0,-1-1-1,0 1 1,9 0 0,10 2 667,50 1 1,-65-5-1137,3-1-61,101 3 1463,-96-3-1565,1-2 1,-1 0-1,36-10 0,-51 12-238,-1-1 1,0 0-1,0-1 0,1 1 1,-1-1-1,0 1 1,0-1-1,-1 0 0,1 0 1,0 0-1,3-4 0,-4 4-194,-1 0-1,1-1 1,-1 1-1,0 0 0,0 0 1,0-1-1,-1 1 1,1-1-1,0 1 0,-1-1 1,0 1-1,1-1 0,-1 1 1,0-1-1,0 1 1,-1-4-1,-11-102-10516,10 68 9457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9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0 14099,'-25'32'1896,"-1"8"1793,5 8-368,7 7-913,8-3-407,10 0-865,6-4-344,8-7-408,4-1-160,2-8-720,2-4-432,6-11-1865,9-4 3482,14-13-1193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9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0 15955,'3'24'1761,"-3"15"1800,0 12-865,-2 23-439,-1 3-329,0 3-776,3-4-344,-3-8-552,3-4-127,1-8-129,2-5-257,9-10-823,0-2-776,9-17-1705,3-9 3833,-3-18-1040</inkml:trace>
  <inkml:trace contextRef="#ctx0" brushRef="#br0" timeOffset="1">556 269 14827,'2'52'2441,"-4"-1"3000,-9 2-3513,-4-1-151,-5-8-841,0-1-368,1-3-392,-2-5-200,5 0-552,2-4-624,3-12-1569,1-8-472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19.7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18396,'26'45'1536,"4"-5"921,7 0-617,-2-11-400,5-5-551,-1-8-481,-4-3-320,-5-7-1328,-3-2-1257,10-9 1257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20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18348,'3'4'1576,"-6"10"1521,-5 12-929,-7 17-535,3 5-161,0 6-648,11-1-232,-4 0-408,3-4-112,2-1-24,4-3-152,13-13-552,6-9-360,12-22-1120,6-12-889,20-19 1705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20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13747,'24'43'2160,"-3"7"2529,1 6-1376,1 6-752,-1-1-401,0-3-864,-2-5-343,-4-4-561,0-4-176,-12-7-200,3 1 0,-7-14-320,-2-4-280,-3-17-3057,2-24 216,-2-9-208,9-4 1809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21.0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1 15299,'-9'14'2863,"1"0"1,-8 20-1,-20 67 2233,16-38-3844,16-53-1135,0-1-56,1 0 0,0 0 0,1 0 0,0 0 0,-1 12 0,3-19-56,0 0 0,0-1 0,0 1 0,0 0 0,0 0 0,1 0 0,-1 0 0,1 0 0,-1 0 1,1-1-1,0 1 0,-1 0 0,1 0 0,0-1 0,0 1 0,0-1 0,1 1 0,-1-1 0,0 1 0,0-1 0,1 0 0,-1 1 0,1-1 0,-1 0 0,1 0 0,0 0 0,-1 0 0,1-1 0,0 1 0,0 0 0,3 0 0,5 1-18,0 0 0,0-1 1,0 0-1,0 0 0,0-1 0,0-1 0,0 0 0,0 0 0,17-5 0,-5 0-611,-1-1 0,-1-1 1,30-15-1,-21 7-1982,30-22 1,-9 1 860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21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339 61 18332,'2'-3'639,"-1"-1"-1,-1 1 1,1 0-1,0 0 1,-1-1 0,1 1-1,-1-1 1,-1-4-1,1 6-438,0 1-1,0 0 0,-1 0 0,1 0 0,-1 0 1,1 0-1,-1-1 0,1 1 0,-1 0 0,0 0 1,1 0-1,-1 0 0,0 1 0,0-1 0,0 0 1,0 0-1,0 0 0,0 1 0,0-1 0,0 0 1,0 1-1,0-1 0,0 1 0,0-1 0,-1 1 1,1 0-1,-2-1 0,-2 0-28,-1 1 0,1 0 0,-1 0-1,1 0 1,-1 1 0,0-1 0,1 1 0,-1 1 0,1-1-1,0 1 1,-1 0 0,-4 2 0,-12 7-64,-28 17-1,46-25-73,-15 9-9,0 1 0,0 1-1,-20 20 1,31-27-23,1 1 0,0 1 1,0-1-1,0 1 0,1 0 0,1 1 0,0-1 0,-8 21 1,11-26-2,1 1 0,0-1 1,0 1-1,1-1 0,-1 1 1,1-1-1,0 1 0,1 8 1,-1-11-3,1 0 0,-1 0 0,1 0 0,-1 0 0,1 0 0,0 0 0,0 0 0,0 0 0,0 0 0,0-1 0,1 1 0,-1 0 0,0-1 0,1 1 0,-1-1 0,1 0 0,0 1 0,-1-1 0,1 0 0,0 0 1,3 2-1,2-1-34,-1-1 1,1 1 0,-1-1-1,1 0 1,0 0 0,-1-1-1,1 0 1,0 0 0,-1-1-1,1 1 1,7-3 0,12-3-235,33-12 0,-59 18 269,38-16-225,-30 12 188,0 0 0,1 0 0,0 1-1,12-2 1,-20 4 38,-1 1 0,1 0 0,-1 0 0,1 0 0,-1 0 0,1 0-1,-1 0 1,1 1 0,-1-1 0,1 0 0,-1 0 0,1 0 0,-1 0 0,1 1 0,-1-1 0,0 0 0,1 0 0,-1 1 0,1-1 0,-1 0 0,0 1 0,1-1-1,-1 0 1,1 1 0,-1-1 0,0 1 0,0-1 0,1 0 0,-1 1 0,0-1 0,0 1 0,0-1 0,1 1 0,-1-1 0,0 1 0,0 0 0,2 24 32,-2-19-17,0 66 200,5 74 368,-3-128-587,-2-12-162,0 1 0,1-1 1,0 1-1,3 8 1,-3-14 44,-1 0 0,0-1 1,1 1-1,-1-1 1,0 1-1,1-1 1,-1 1-1,1 0 1,-1-1-1,1 0 1,-1 1-1,1-1 0,-1 1 1,1-1-1,-1 0 1,1 1-1,0-1 1,-1 0-1,1 1 1,0-1-1,-1 0 1,1 0-1,0 0 0,-1 0 1,1 0-1,0 0 1,-1 0-1,1 0 1,0 0-1,0 0 1,-1 0-1,1 0 1,0 0-1,-1-1 0,1 1 1,0 0-1,-1 0 1,1-1-1,0 0 1,5-1-863,-1-1 0,1 0 0,6-6 0,-10 8 744,28-23-2792,13-9 1264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30:21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0 17772,'-24'84'5693,"10"-39"-3179,-10 56 1,22-87-2228,0-1-1,1 1 1,1-1 0,0 1 0,1-1-1,0 1 1,1-1 0,6 24 0,-5-30-250,-1-1 1,1 1 0,1-1-1,-1 0 1,1 0 0,0 0-1,0-1 1,1 1 0,0-1-1,0 0 1,0 0 0,1-1-1,-1 1 1,1-1 0,0 0-1,0-1 1,0 0 0,1 0-1,-1 0 1,1-1 0,0 0-1,11 3 1,-8-3-26,0-1 1,1 0-1,-1 0 1,0-1-1,1-1 1,-1 1-1,0-2 1,0 1-1,0-1 0,0-1 1,0 0-1,0 0 1,-1-1-1,1 0 1,9-6-1,-15 7-2,-1 1 1,1-1-1,-1 1 0,0-1 0,0 0 0,0 0 1,0-1-1,0 1 0,0-1 0,-1 1 0,3-6 1,-4 6-3,0 0 1,0 0-1,0 0 1,0 0 0,0 0-1,-1-1 1,0 1-1,1 0 1,-1 0 0,-1-1-1,1 1 1,0 0-1,-1 0 1,1-1 0,-3-3-1,-1-4 9,-1 1 0,0 0 0,-1 0 0,0 1 0,-1-1 0,0 2 0,-14-16 0,18 21-15,-33-36-137,-55-46 0,67 66-629,0 0-1,-2 2 1,-47-25-1,33 27-1890,5 7 953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2:43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89 23077,'6'3'251,"0"0"1,1 0-1,-1 1 1,0 0-1,-1 0 1,1 0-1,-1 1 1,0-1-1,0 1 1,0 1-1,0-1 1,-1 1-1,0-1 0,0 1 1,-1 0-1,0 1 1,0-1-1,4 12 1,-2-4-57,-1 1 0,-1 0 0,0-1 0,-1 1-1,0 0 1,-1 0 0,-3 28 0,49-141 269,-40 76-487,7-40 0,-9 41-31,0 0 0,10-26 0,-13 42 52,1 1 0,-1 0 0,1 0 0,0 0 0,0 1 0,1-1 0,-1 1-1,1 0 1,0 0 0,-1 0 0,1 0 0,1 1 0,-1-1 0,0 1 0,1 0 0,-1 0-1,9-2 1,-4 2 3,-1 0 0,1 0-1,0 1 1,-1 0 0,1 0-1,0 1 1,0 0 0,17 3-1,-20-1 28,0 0-1,-1 0 0,1 0 1,-1 1-1,1 0 0,-1 0 1,8 7-1,-8-6-415,-1-1 0,0 0 0,1 0 0,0 0 0,0-1 0,0 0 0,0 1 0,0-2 0,0 1 0,9 1 0,7-2-3895,5-1 1549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42.6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 13011,'35'0'1752,"13"0"1921,14 0-792,18-7-145,10 1-319,9-5-905,-6 0-416,-2 1-712,-8 7-280,-12 4-1168,-9 4-864,-27-3 1039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2:43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 12371,'3'0'1104,"5"-3"928,0-2 1,9 2-337,-1-2 48,8-2-199,0 3-33,0-3-304,0 1-239,-8 1-449,-3 2-240,0 0-240,-3 1-200,1 0-624,0 1-489,-6 1-1031,1 6-1697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2:44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72 10306,'-8'8'5697,"13"-8"-3016,6-3-705,5-5-719,7-2-665,-1 1-368,12-2-840,3-1-449,-1 0-1303,12-3 1264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2:44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217 400 12755,'-3'-2'541,"1"1"-1,-1 0 1,0-1 0,0 1 0,1 0 0,-1 0 0,0 1 0,0-1-1,0 1 1,0-1 0,-5 1 0,2 0-168,0 1-1,1-1 1,0 1 0,-1 1 0,-10 2-1,6 1-175,0-1-1,0 2 0,1-1 0,-1 1 0,-15 13 0,19-14-105,1 1 0,-1 0 0,1 0 0,0 0 0,1 1 0,0-1 0,0 1 0,0 0 0,1 0 0,0 1 0,-3 8 0,5-12-71,0-1 1,0 1-1,1-1 1,-1 1-1,1 0 1,0-1-1,0 1 0,0 0 1,0-1-1,1 1 1,0-1-1,-1 1 0,1-1 1,0 1-1,1-1 1,-1 0-1,1 1 0,-1-1 1,1 0-1,0 0 1,0 0-1,1 0 1,-1 0-1,0-1 0,1 1 1,4 3-1,-3-3-7,1 0 0,-1 0-1,1-1 1,0 0 0,0 1-1,0-1 1,0-1 0,0 1-1,0-1 1,0 0 0,0 0 0,7 0-1,-5-1 6,1-1-1,0 1 0,-1-1 1,1-1-1,0 1 0,-1-1 0,12-5 1,-4 0 6,-1 0 0,0-1-1,0-1 1,-1 0 0,0 0 0,-1-2 0,18-17 0,-17 12-18,0 1 1,-1-2-1,0 1 0,-2-2 0,0 1 1,-1-1-1,0-1 0,8-29 1,-9 17 4,0-1 0,-3 0 0,-1-1 0,1-49 0,-4 53 102,0 20-15,0 0 0,-1 0 0,0 0 0,0 0 0,-1 0 0,0 0 0,-1 1 1,0-1-1,-5-14 0,6 22-64,1 0 1,-1 0 0,1 0 0,-1-1-1,0 1 1,0 0 0,1 0 0,-1 0-1,0 1 1,0-1 0,0 0-1,0 0 1,0 0 0,0 1 0,0-1-1,0 0 1,-1 1 0,1-1 0,0 1-1,0 0 1,0-1 0,-1 1 0,1 0-1,0 0 1,0-1 0,-1 1 0,1 0-1,0 0 1,0 1 0,-1-1 0,1 0-1,0 0 1,0 1 0,-1-1 0,1 0-1,0 1 1,0-1 0,-2 2 0,-1 0 60,0 1 0,0-1 1,0 1-1,0 0 0,1 0 1,-1 1-1,1-1 0,0 1 1,-5 6-1,3-1 23,0 1-1,0 0 1,1 0-1,0 1 1,1-1-1,0 1 1,0 0-1,1-1 1,1 1-1,-1 19 1,3-5 181,0 0 1,1 0 0,10 42-1,-5-36-146,2 0 0,0 0 0,3 0-1,0-1 1,2-1 0,19 31 0,-30-55-209,1 0-1,0 0 1,0 0 0,1 0 0,-1 0-1,1-1 1,0 0 0,0 0 0,0 0-1,8 4 1,-8-6-227,-1-1 1,1 1-1,-1-1 0,1 1 0,0-1 0,0-1 0,-1 1 1,1-1-1,0 0 0,0 0 0,0 0 0,-1 0 0,1-1 1,8-2-1,-7 1-317,1 0 1,-1-1-1,8-4 1,19-12-1160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2:45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 18276,'-14'19'2488,"6"-4"1337,3-6-656,11-6-2689,7-3-2432,13-14 1103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3:33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53 143 13907,'-5'-2'405,"2"1"78,1 0 1,-1 0-1,0 0 0,0 0 0,0 1 1,0-1-1,-3 1 0,5 0-404,0 0-1,0 0 1,0 0-1,0 0 1,1 1-1,-1-1 1,0 0-1,0 1 1,0-1-1,1 1 1,-1-1-1,0 1 1,1-1-1,-1 1 1,0-1 0,1 1-1,-1 0 1,1-1-1,-1 1 1,1 0-1,-1 0 1,1-1-1,0 1 1,-1 0-1,1 0 1,0 0-1,-1-1 1,1 1-1,0 0 1,0 0 0,0 1-1,-2 6 153,1 1 1,1 0-1,-1 0 0,1-1 1,1 1-1,0 0 0,0-1 0,3 12 1,-2-13-137,0-1 1,0 0 0,0 0 0,1 0-1,0 0 1,0 0 0,1 0-1,0-1 1,-1 0 0,2 0-1,7 8 1,-7-9-45,1 0 0,0-1 1,0 0-1,0 0 0,0 0 0,0-1 0,1 1 0,-1-2 0,1 1 0,-1-1 1,1 0-1,0 0 0,0-1 0,0 0 0,-1 0 0,1 0 0,0-1 1,12-3-1,-10 2 75,1 0 1,-1-1 0,0-1-1,1 1 1,-1-1 0,-1-1-1,1 0 1,-1 0-1,0-1 1,0 0 0,0 0-1,9-11 1,-14 13-64,1 0 0,-1-1 0,0 0 0,0 0 0,0 0 0,-1 0 0,1 0 0,-1-1 0,-1 1 0,1-1 0,-1 1 0,0-1 0,0 0 0,0-7 0,-1 6 5,-1 0 1,0-1-1,0 1 1,0 0-1,-1 0 1,0 0-1,-1 0 1,1 0-1,-1 0 1,-6-8-1,5 7-80,-2 0 0,1 1 0,-1-1-1,0 1 1,0 0 0,-1 1 0,0 0-1,0 0 1,-1 0 0,0 1-1,0 0 1,0 0 0,0 1 0,-1 0-1,0 1 1,0 0 0,-16-4 0,18 6-398,0 0 0,1 1 0,-1 0 0,0 0 0,1 1 0,-10 1 0,4 5-700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3:34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160 41 11979,'0'-2'323,"0"0"1,-1 0 0,1 0-1,-1 0 1,1 0 0,-1 1 0,0-1-1,1 0 1,-1 0 0,0 0 0,0 1-1,0-1 1,-1 1 0,1-1-1,0 1 1,-1-1 0,1 1 0,-1 0-1,1-1 1,-1 1 0,-2-1 0,2 1-161,1 1 1,-1-1 0,0 1 0,0-1-1,1 1 1,-1 0 0,0 0 0,0 0-1,0 0 1,1 0 0,-1 1 0,0-1-1,0 0 1,1 1 0,-1-1 0,0 1-1,1 0 1,-1-1 0,0 1 0,1 0-1,-1 0 1,1 0 0,-1 0 0,-1 3-1,-5 3 102,0 0-1,1 1 0,0 0 0,1 0 1,0 0-1,0 1 0,1 0 0,-7 16 1,6-11-112,1 0-1,1 1 1,0-1 0,2 1 0,-3 22 0,4-9-61,1 0 0,2 0 0,0 0 0,2 0 0,2 0 0,8 28 0,-6-29-18,1 1 0,1-1 0,2 0 0,1-1 0,1-1-1,1 0 1,1-1 0,35 41 0,-34-48-81,-5-5-129,-1 1-1,0-1 0,9 16 1,-19-28 28,-1 1 0,1 0 0,-1-1 0,1 1-1,-1 0 1,1-1 0,-1 1 0,1 0 0,-1 0 0,0 0 0,0-1 0,1 1 0,-1 0 0,0 0 0,0 0 0,0-1-1,0 1 1,0 0 0,0 0 0,0 0 0,0 0 0,0-1 0,-1 1 0,1 0 0,0 0 0,0 0 0,-1-1 0,1 1 0,0 0-1,-1 0 1,1-1 0,-1 1 0,1 0 0,-1-1 0,1 1 0,-1 0 0,0 0 0,-3 1-783,1-1 0,0 1 0,-1-1 0,1 0 0,-1 0 0,0 0 0,1 0 0,-6-1 1,-27 4-1908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3:35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0 220 15083,'18'-10'1513,"6"-8"911,10-2-55,9-9-361,3-2-560,4 4-608,-5 2-375,-7 5-401,1 6-224,-9 3-889,0 3-519,-2 1-1505,-3 7 1537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3:35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68 12171,'1'-7'1162,"-1"1"-121,0 1-1,0-1 1,-1 0 0,0 0-1,-2-9 1,3 14-948,0 1 1,-1-1-1,1 0 0,0 0 1,-1 0-1,1 0 0,-1 0 1,0 0-1,1 1 0,-1-1 1,0 0-1,1 0 0,-1 1 1,0-1-1,0 0 0,0 1 1,1-1-1,-1 1 0,0-1 1,0 1-1,0 0 0,0-1 1,0 1-1,0 0 0,0 0 1,0 0-1,0-1 0,0 1 1,0 0-1,0 0 0,0 0 1,0 1-1,0-1 0,0 0 1,0 0-1,0 0 0,0 1 1,0-1-1,-1 1 0,-4 1 100,1 1 0,0 0 0,-1 0 0,1 0 0,0 0 0,0 1-1,-8 8 1,-29 34 638,41-44-802,-9 10 183,0 1 0,1 0 0,-12 25 0,18-32-172,0 0-1,1 0 1,0 0 0,0 0 0,0 0 0,1 1 0,0-1 0,0 1 0,1-1-1,-1 1 1,2 11 0,0-16-39,-1 0 1,1 0-1,-1-1 0,1 1 0,-1 0 1,1 0-1,0 0 0,0 0 0,0-1 1,0 1-1,1 0 0,-1-1 0,0 1 1,1-1-1,-1 1 0,1-1 0,-1 0 1,1 0-1,-1 0 0,1 0 0,0 0 1,0 0-1,0 0 0,0 0 0,-1-1 1,1 1-1,0-1 0,0 1 0,0-1 0,0 0 1,0 0-1,4 0 0,-1 0 4,0 0 0,1-1 1,-1 0-1,0 0 0,0 0 0,0 0 0,1-1 0,-1 0 0,-1 0 1,1 0-1,7-5 0,-3-1 21,0 0 1,-1 0-1,1-1 1,-2 0-1,1-1 0,-1 1 1,-1-1-1,8-17 1,0 4 198,-14 22-204,1 0 0,-1 0 0,0 1 0,1-1 1,-1 0-1,1 0 0,0 1 0,-1-1 0,1 0 1,-1 1-1,1-1 0,0 0 0,0 1 0,-1-1 1,1 1-1,0-1 0,0 1 0,0 0 0,-1-1 1,1 1-1,0 0 0,0-1 0,0 1 0,0 0 1,0 0-1,0 0 0,0 0 0,0 0 0,0 0 1,-1 0-1,1 0 0,0 0 0,0 1 0,0-1 1,1 1-1,2 1 6,0 0 0,0 1 0,0 0 1,-1 0-1,1 0 0,3 4 0,9 8 5,-13-12-131,0-1 1,1 0-1,-1 0 0,1 0 0,-1-1 1,1 1-1,0-1 0,0 1 0,0-1 1,0-1-1,0 1 0,5 0 1,-4-1-367,0-1 0,0 1 0,0-1 0,-1 0-1,1 0 1,0-1 0,-1 1 0,1-1 0,-1 0 0,6-3 0,-2 0-552,-1-1 0,11-8 0,-9 6 789,16-11-432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3:35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1 318 12491,'11'11'3077,"0"-2"0,21 15 1,-17-15-2135,0 0 0,1-1 0,32 11 0,-45-17-849,1-1-1,0 0 1,-1 0 0,1-1-1,0 1 1,0-1 0,0 0 0,-1 0-1,1 0 1,0 0 0,0-1 0,0 1-1,-1-1 1,1 0 0,5-2 0,-6 2-25,-1-1-1,1 0 1,0 0 0,-1 0 0,1 0 0,-1-1 0,0 1 0,0-1 0,0 1-1,0-1 1,0 0 0,0 1 0,-1-1 0,0 0 0,1 0 0,-1 0 0,0 0 0,1-5-1,2-10 208,-1 1-1,-1-1 0,0 0 0,-2 0 1,-2-34-1,-21-90 74,17 107-620,5 32 172,-2-17-1078,3 20 1050,0-1 0,0 1 0,0-1 1,0 1-1,0-1 0,0 0 0,0 1 1,0-1-1,0 1 0,0-1 0,0 1 0,0-1 1,0 1-1,1-1 0,-1 1 0,0-1 1,0 1-1,1-1 0,-1 1 0,0 0 0,1-1 1,-1 1-1,0-1 0,1 1 0,-1 0 0,1-1 1,-1 1-1,0 0 0,1-1 0,12 2-1429</inkml:trace>
  <inkml:trace contextRef="#ctx0" brushRef="#br0" timeOffset="1">630 149 21149,'-3'-3'1536,"1"-4"336,4-6-6577,-9-3 3401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5:02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97 10138,'0'0'113,"0"-1"1,0 1-1,0-1 0,0 1 0,0-1 1,0 1-1,0 0 0,-1-1 0,1 1 0,0-1 1,0 1-1,0-1 0,0 1 0,-1 0 1,1-1-1,0 1 0,0 0 0,-1-1 1,1 1-1,0 0 0,0-1 0,-1 1 0,1 0 1,0-1-1,-1 1 0,1 0 0,-1-1 1,0 1-41,1 1 0,0-1 0,0 0 0,-1 0 1,1 0-1,0 0 0,0 0 0,-1 0 1,1 0-1,0 0 0,0 1 0,-1-1 0,1 0 1,0 0-1,0 0 0,0 1 0,-1-1 0,1 0 1,0 0-1,0 0 0,0 1 0,0-1 1,0 0-1,-1 0 0,1 1 0,0-1 0,0 0 1,0 1-1,0-1 0,0 0 0,0 0 1,0 1-1,0-1 0,0 0 0,0 1 0,0-1 1,0 0-1,0 0 0,0 1 0,0-1 1,0 0-1,1 0 0,-1 1 0,0 1 53,0 0 1,1 0-1,-1-1 0,0 1 0,1 0 0,0 0 0,-1 0 0,1-1 1,0 1-1,0 0 0,0-1 0,0 1 0,0-1 0,1 1 1,-1-1-1,0 1 0,1-1 0,-1 0 0,1 0 0,-1 0 0,1 0 1,-1 0-1,1 0 0,0 0 0,0 0 0,-1-1 0,1 1 1,0 0-1,4-1 0,4 2 80,0-1-1,0-1 1,0 0 0,15-1-1,-22 1-171,182-27 1224,-43 5-608,575-26 1429,-656 46-1959,263-18 1001,-55 4-55,-229 13-851,-1 3-1,1 1 1,-1 2-1,70 15 0,-24 4 451,54 13 313,-105-29-730,1 0 0,37-1 1,106-11 601,-63-1-429,-42 8-230,-53 1-352,0-2 0,0 0-1,0-1 1,0-1 0,29-6-1,-15-3-1358,-18 2 925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52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369 127 11170,'-8'-24'3881,"5"16"-2836,0-1-1,1 1 1,0-1-1,-1-15 1,3 22-964,0 0 1,0 0-1,0 1 0,-1-1 1,1 0-1,0 1 1,-1-1-1,1 0 1,-1 1-1,1-1 0,-1 0 1,0 1-1,1-1 1,-1 1-1,0-1 0,0 1 1,0-1-1,0 1 1,-1 0-1,1 0 1,0-1-1,0 1 0,-1 0 1,1 0-1,-1 0 1,1 1-1,-1-1 1,1 0-1,-1 0 0,0 1 1,1-1-1,-1 1 1,0 0-1,1-1 1,-4 1-1,-2 0 34,-1 1 0,1 0 0,0 0 0,0 1 0,0 0 0,0 0 0,0 0 0,0 1 0,-9 5 0,-7 6 140,-27 20-1,22-14-63,-28 28-1,47-40-148,1 0 0,0 1 0,1 1 0,0-1 0,0 1 0,1 0 0,-6 11 0,11-17-28,0-1-1,0 0 1,0 0 0,0 1-1,0-1 1,0 1-1,1-1 1,0 1-1,0-1 1,0 0-1,0 1 1,0-1-1,1 1 1,-1-1-1,1 1 1,2 5-1,-1-6-9,-1-1-1,1 1 1,-1-1-1,1 1 1,0-1-1,0 0 1,0 0-1,0 1 1,1-2 0,-1 1-1,0 0 1,1 0-1,-1-1 1,1 1-1,0-1 1,0 0-1,-1 0 1,1 0-1,0 0 1,3 0 0,4 0-1,0 0 0,0 0 0,0-1 0,0 0 0,0-1 0,-1 0 0,1-1 0,0 0 0,10-4 0,9-4 14,46-22 0,-49 20-21,-1-2 0,-1 0 1,0-2-1,-1-1 0,-1 0 1,22-22-1,-40 34-1,0 0 0,0 1 1,0-1-1,-1-1 0,6-9 0,-9 15 5,0-1 0,0 1 1,0 0-1,0 0 0,0 0 0,0 0 0,0-1 1,0 1-1,1 0 0,-1 0 0,0 0 1,0-1-1,0 1 0,0 0 0,0 0 1,0 0-1,0 0 0,0-1 0,0 1 0,0 0 1,-1 0-1,1 0 0,0-1 0,0 1 1,0 0-1,0 0 0,0 0 0,0 0 0,0 0 1,0-1-1,0 1 0,-1 0 0,1 0 1,0 0-1,0 0 0,0 0 0,0-1 1,0 1-1,-1 0 0,1 0 0,0 0 0,0 0 1,0 0-1,0 0 0,-1 0 0,1 0 1,0 0-1,0 0 0,0 0 0,-1 0 1,1 0-1,0 0 0,0 0 0,0 0 0,0 0 1,-1 0-1,1 0 0,0 0 0,0 0 1,0 0-1,-1 0 0,1 0 0,0 1 1,-2 0-1,0 0 1,1 0 0,-1 1 0,0-1 0,1 1 0,-1 0 0,1-1-1,0 1 1,-1 0 0,1 0 0,0 0 0,0 0 0,-1 3 0,-10 29 3,12-34-3,-4 19 48,0-1 0,1 1-1,1 0 1,1 0 0,1 27 0,4 1 221,9 47 0,2-29 3,3-1 0,37 87 0,-43-119-211,-6-16-42,3 5 78,-9-21-97,0 0 0,0 0 0,0 0 0,0 0 0,0 0 0,0 0 0,0 0 0,0 0 0,0 0 0,1 0 1,-1 0-1,0 0 0,0 0 0,0 0 0,0 0 0,0 0 0,0 0 0,0 0 0,0 0 0,0 0 0,1 0 1,-1 0-1,0 0 0,0 0 0,0-1 0,0 1 0,0 0 0,0 0 0,0 0 0,0 0 0,0 0 0,0 0 0,0 0 1,0 0-1,0 0 0,0 0 0,0 0 0,0-1 0,0 1 0,1 0 0,-1 0 0,0 0 0,0 0 0,0 0 1,0 0-1,0 0 0,0 0 0,-1-1 0,1 1 0,0 0 0,0 0 0,0 0 0,0 0 0,0 0 0,0 0 0,1-19 57,-2-10-26,-2 0 1,-10-41-1,1 5-380,11 56-70,0 1 0,1-1-1,0 0 1,0 0 0,0 0 0,1 0 0,1 0 0,0 1 0,0-1-1,0 1 1,1-1 0,5-10 0,12-14-952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5:22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36 9818,'-5'-10'488,"2"-1"360,-1 6-696,3-2-24,1 4-16,1 3-24,11 0-192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5:23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278 0 12043,'-4'0'519,"0"0"0,1 1 0,-1-1 0,0 1 0,1-1 0,-1 1 0,1 0 0,-1 0 0,-5 3 0,2 1-11,1-1 0,0 1-1,-10 9 1,-42 33 597,-12 13-584,62-53-457,0 1-1,1 1 1,0-1 0,1 1 0,0 1 0,-6 11 0,10-16-7,0 1 0,0-1 1,0 1-1,0-1 0,1 1 1,0 0-1,1 0 0,-1 0 1,1-1-1,0 1 0,0 0 1,1 0-1,0 0 0,0 0 1,0-1-1,0 1 0,1-1 1,0 1-1,1-1 0,-1 1 1,1-1-1,0 0 1,6 8-1,28 34 297,33 47 193,-61-80-479,0 1 0,-1 0 0,-1 0 0,10 32 0,-10-20 44,-1-1 0,4 50 0,-9-62 2,-1 0-1,0 0 1,-1-1 0,-1 1 0,0-1 0,-1 1-1,-6 19 1,7-29-82,0 1 1,-1-1-1,1 1 0,-1-1 1,0 0-1,0 0 1,0 0-1,-1-1 0,1 1 1,-1-1-1,0 1 0,0-1 1,0-1-1,-1 1 0,1-1 1,-9 4-1,8-4-3,0 0-1,-1 0 0,1-1 1,-1 0-1,1 0 1,-1 0-1,1-1 0,-1 0 1,0 0-1,1 0 1,-1-1-1,1 1 0,-1-2 1,-9-2-1,13 4-23,-1-1 0,1 0 0,0 0-1,0-1 1,0 1 0,-1 0 0,1-1-1,0 1 1,1-1 0,-1 0 0,0 0-1,0 0 1,1 1 0,-1-2 0,1 1 0,0 0-1,-2-3 1,2 2 13,0-1-1,0 1 1,0-1-1,0 0 1,1 0-1,-1 1 1,1-1 0,0 0-1,0 0 1,1-4-1,2-7 48,1 0 0,0 0 0,1 1 0,9-20 0,-7 20-139,0 0 0,1 1 0,1 0-1,18-21 1,-13 17-2375,22-17 0,-10 11 878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5:25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3 13531,'-6'-1'355,"0"1"0,0-1 0,0 1-1,0 0 1,0 0 0,-1 1 0,1 0 0,0 0 0,0 0 0,1 1 0,-1-1-1,0 2 1,0-1 0,1 0 0,-1 1 0,1 0 0,0 1 0,0-1 0,0 1-1,-4 5 1,3-4-228,0 1-1,1-1 1,0 1-1,0 1 0,0-1 1,1 1-1,0 0 1,0 0-1,1 0 1,0 1-1,0-1 1,1 1-1,0-1 0,0 1 1,0 9-1,1-2-41,2-1 0,0-1 0,1 1 0,0 0 0,1 0 0,0 0-1,1-1 1,1 0 0,7 16 0,10 14 218,34 51-1,-55-92-291,56 77 460,-35-50-197,35 61 0,-52-80-239,0 0 0,0 0-1,-2 1 1,1 0 0,-1-1 0,-1 1 0,0 1 0,0-1 0,-1 0 0,-1 17 0,0-23-17,-1-1 0,1 1 0,-1-1 0,0 0 0,0 1 1,-1-1-1,1 0 0,-1 0 0,0 0 0,0 0 0,0 0 1,-1 0-1,1 0 0,-1-1 0,0 1 0,0-1 1,0 0-1,-1 0 0,1 0 0,-1 0 0,1-1 0,-1 0 1,0 1-1,0-1 0,0 0 0,0-1 0,-1 1 0,1-1 1,0 0-1,-1 0 0,1 0 0,0-1 0,-1 1 0,-8-1 1,8 0 9,0-1 0,0 1 1,-1-1-1,1 0 0,0 0 0,0-1 1,0 0-1,0 1 0,0-2 1,0 1-1,1 0 0,-1-1 1,-4-4-1,6 5-1,1 0 1,0 0-1,1 1 1,-1-2 0,0 1-1,0 0 1,1 0-1,0 0 1,-1-1-1,1 1 1,0-1-1,0 1 1,0-1-1,0 1 1,1-1 0,-1 0-1,1 1 1,0-1-1,-1 0 1,1 1-1,0-1 1,1 0-1,-1 0 1,0 1-1,1-1 1,-1 1-1,1-1 1,1-2 0,4-8 17,1 0 0,1 1 0,-1 0 1,2 1-1,0 0 0,0 0 0,12-10 0,20-25-294,-14 11 231,22-40 0,-18 18 83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5:26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377 71 11634,'-2'-5'267,"0"1"-1,0-1 0,0 1 0,-1-1 0,0 1 0,0 0 0,0 0 0,0 0 0,-1 1 1,0-1-1,1 1 0,-1 0 0,0 0 0,-7-4 0,7 6-96,1-1-1,-1 1 1,0 0-1,0 0 1,0 0 0,0 0-1,1 1 1,-1 0-1,0 0 1,0 0-1,0 0 1,0 0-1,0 1 1,0 0 0,0 0-1,1 0 1,-1 0-1,0 0 1,-4 3-1,2-1-8,0 1-1,1 0 1,-1 0-1,1 0 0,0 0 1,0 1-1,0 0 1,1 0-1,-1 0 0,1 1 1,-5 8-1,1 1 117,1 0-1,0 0 1,-7 24 0,8-20-138,2 1 0,0-1 0,0 1 1,2 0-1,1 0 0,0 0 0,2 0 0,0 0 0,1 0 1,1-1-1,1 1 0,0-1 0,2 1 0,0-2 1,11 23-1,14 19-41,16 35-69,-41-81-22,0 0 0,-2 1 0,0 0-1,4 25 1,-7-34 1,-1 0-1,0 0 0,-1 0 1,0 0-1,1-1 1,-2 1-1,1 0 0,-1-1 1,0 1-1,0-1 1,0 1-1,-1-1 1,1 0-1,-2 0 0,1 0 1,0 0-1,-1-1 1,0 1-1,0-1 0,0 0 1,-1 0-1,1 0 1,-1-1-1,0 0 0,0 0 1,0 0-1,0 0 1,-1-1-1,1 0 0,-1 0 1,1 0-1,-1-1 1,0 0-1,0 0 1,1 0-1,-1-1 0,0 0 1,0 0-1,0 0 1,0-1-1,1 0 0,-1 0 1,0 0-1,-6-3 1,5 1-1,0 0 1,1-1-1,-1 0 1,1 0-1,0-1 1,0 1-1,0-1 1,0-1-1,-4-5 1,7 9-8,1-1 1,0 1 0,0-1 0,1 0 0,-1 0-1,0 0 1,1 0 0,0 0 0,0 0 0,0 0 0,0-1-1,0 1 1,1 0 0,-1 0 0,1-1 0,0 1 0,0 0-1,0-1 1,0 1 0,1 0 0,-1-1 0,1 1 0,1-4-1,1 1-34,1-1-1,-1 0 0,2 1 0,-1 0 1,1 0-1,-1 0 0,1 1 1,8-7-1,-2 2-337,1 1 1,0 0-1,18-10 0,23-4-329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5:27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 1 13427,'-13'2'321,"1"0"0,-1 1 0,1 0 0,-1 2 0,1-1 0,0 1 0,1 1 0,-1 0 0,1 0 0,0 1 0,1 1 0,0 0 0,0 0 0,0 1 0,-13 17 0,17-18-270,0 0 0,0 0 1,1 0-1,0 1 0,1 0 0,0 0 1,0 0-1,1 1 0,0-1 0,1 1 1,0 0-1,0-1 0,1 1 0,1 0 0,-1 0 1,2 0-1,-1 0 0,1 0 0,1 0 1,4 17-1,-1-14 15,0 0 0,1 0 1,0-1-1,1 1 0,16 20 1,50 50 489,-11-13-64,-57-62-434,0-1 1,0 1 0,-1-1 0,0 1 0,0 1 0,-1-1 0,0 0 0,-1 1 0,0 0 0,0-1 0,0 1 0,-1 0-1,-1 0 1,0 0 0,0 0 0,-1 0 0,1 0 0,-5 12 0,4-12 0,-2-1 0,1 0 0,-1 0 0,-1 0 0,1-1 0,-1 1-1,-1-1 1,1 0 0,-1 0 0,-1 0 0,1-1 0,-1 1 0,0-1 0,0-1 0,-1 1 0,0-1 0,0 0 0,0-1-1,-13 6 1,13-7-28,-1-1 0,1 0 0,-1 0 0,0-1 1,1 0-1,-1 0 0,0-1 0,0 0 0,0 0 0,0-1 0,-12-2 0,16 2-14,0 0 1,-1 0-1,1 0 1,0-1 0,0 1-1,0-1 1,0 0-1,0 0 1,1-1-1,-1 1 1,1-1-1,-1 0 1,1 1 0,0-1-1,0-1 1,0 1-1,0 0 1,1-1-1,0 0 1,-1 1-1,1-1 1,-2-5-1,3 5-1,1 1 0,-1-1 0,1 0 0,0 1 0,0-1 0,0 0 0,0 1-1,0-1 1,1 1 0,0-1 0,0 0 0,0 1 0,0 0 0,0-1-1,1 1 1,0 0 0,2-5 0,3-3 22,1 1 1,0-1-1,15-14 0,7-4 149,2 0 0,1 2 0,40-25 0,-12 13 185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8:18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 0 14595,'-15'2'756,"0"0"0,0 1 0,0 0 0,1 1 0,-1 1 0,1 1 0,-17 8 0,21-9-580,0 1 0,1 0-1,-1 1 1,1-1 0,0 2 0,1 0 0,0 0-1,0 0 1,0 1 0,-7 11 0,12-14-102,0 0 0,0 0 0,0 0 0,1 0 0,0 0 1,0 0-1,1 1 0,0-1 0,0 1 0,0-1 0,1 1 0,-1-1 1,2 1-1,0 6 0,1-4-31,0-1 1,0 1 0,0-1-1,1 0 1,1 0 0,0-1-1,0 1 1,0-1 0,1 1-1,7 8 1,11 10 97,37 31 0,-39-39-49,-1 2 1,0 0-1,21 30 1,-36-43-60,0 0 0,-1 1 1,0 0-1,0 0 0,-1 0 0,0 1 0,-1-1 0,1 1 1,-1-1-1,-1 1 0,0 0 0,0-1 0,-1 1 1,-1 15-1,0-14 40,-1-1-1,-1 0 1,1 0 0,-1 0 0,-1-1 0,0 1 0,0-1 0,0 1-1,-1-1 1,0-1 0,-1 1 0,0-1 0,0 0 0,-1 0 0,-7 6-1,9-9-15,0 0-1,-1 0 1,1-1-1,-1 0 1,0 0-1,0 0 1,0-1-1,0 0 1,-12 3-1,13-4-26,0-1-1,0 0 1,0 0 0,0 0-1,-1 0 1,1-1-1,0 0 1,1 0-1,-1 0 1,0 0 0,0-1-1,0 0 1,-7-4-1,9 4-27,0 1 1,0-1-1,1 0 0,-1 0 1,1 0-1,-1 0 0,1 0 0,0-1 1,0 1-1,0-1 0,0 1 1,0-1-1,1 0 0,-1 0 0,1 1 1,-1-1-1,1 0 0,0 0 1,1-1-1,-1 1 0,0 0 0,1 0 1,-1 0-1,1 0 0,0-1 1,0 1-1,1 0 0,-1 0 0,1 0 1,-1-1-1,1 1 0,0 0 0,0 0 1,0 0-1,1 0 0,-1 0 1,4-4-1,10-14-50,0 1 0,2 1 0,27-26 0,-22 24-424,71-74-7822,-62 62 6298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8:18.5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79 18780,'49'-5'1680,"-1"-6"457,0 0-393,-9-4-1064,-6-4-1144,14 2 208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8:19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57 7322,'6'-16'1000,"-2"3"1552,-3 0-1808,-2 5 25,-3 3-273,-2 4-408,1 1-168,4 4-696,1 0 520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8:19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361 26 11346,'-1'-1'209,"1"-1"0,0 1-1,-1-1 1,1 1-1,-1 0 1,1-1 0,-1 1-1,1 0 1,-1 0-1,0-1 1,0 1 0,0 0-1,0 0 1,0 0-1,0 0 1,0 0 0,0 0-1,0 0 1,-2 0-1,2 0-48,-1 1 0,0 0 0,1-1 0,-1 1-1,0 0 1,1 0 0,-1 0 0,0 0-1,1 0 1,-1 1 0,0-1 0,1 1 0,-1-1-1,0 1 1,1-1 0,-1 1 0,-1 1 0,-10 4 185,1 1 1,1 1 0,-1 0 0,-10 11-1,-42 41 381,60-56-663,-10 10 52,0 1-1,1 0 1,1 1-1,0 0 1,2 1-1,-12 21 1,19-32-102,1 0 1,-1 1-1,1-1 1,0 0-1,1 1 1,0-1-1,0 1 1,0 0-1,0-1 0,1 1 1,1 0-1,-1-1 1,1 1-1,0-1 1,0 1-1,1-1 1,0 1-1,0-1 1,0 0-1,1 0 0,0 0 1,4 7-1,-2-6 6,1 0 0,-1-1 0,1 0 0,0 0 0,14 10 0,37 21 230,-42-29-83,1 1 1,-2 1 0,22 18 0,-33-25-150,0 0 1,-1 0-1,1 0 0,-1 0 1,1 0-1,-1 1 0,0-1 1,-1 1-1,1 0 0,0-1 1,-1 1-1,0 0 1,0 0-1,0 0 0,0-1 1,-1 1-1,1 0 0,-1 0 1,0 5-1,-1-4-7,0 1 0,-1 0 0,1-1 0,-1 1 0,0-1 0,0 0 0,-1 0 0,0 0 0,0 0 0,0 0 0,0 0 0,-7 6 0,2-1 12,-1-1-1,-1-1 0,0 0 1,0 0-1,0-1 0,-1 0 1,0-1-1,-12 5 0,13-7-17,0 0 1,0-1-1,0 0 1,0-1-1,-1 0 0,1 0 1,-1-1-1,1-1 1,-1 0-1,-10-1 0,19 1-2,0 0-1,0-1 0,0 1 0,1 0 0,-1-1 0,0 1 0,0-1 1,1 1-1,-1-1 0,0 0 0,1 0 0,-1 0 0,1 0 0,-1 0 0,1 0 1,0 0-1,-1-1 0,1 1 0,0 0 0,0-1 0,0 1 0,0-1 1,0 1-1,0-1 0,-1-3 0,1 3-1,1-1 0,0 1-1,-1-1 1,1 0 0,0 0 0,1 1 0,-1-1 0,0 1-1,1-1 1,-1 0 0,1 1 0,0-1 0,0 1 0,0-1-1,0 1 1,3-4 0,6-9-108,0 1 0,1 0-1,20-20 1,44-34-1878,-55 50 1152,29-23-202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8:19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0 116 16524,'31'-6'1560,"2"-1"440,2 1-79,-3-4-1081,2 2-408,-4-1-216,-2-1-120,-3 1-376,-2-3-296,-9-2-1257,-1 1-543,-3 2 1216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52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81 20124,'6'-2'1761,"5"-3"535,5-1-511,3-4-1017,5-2-504,7-1-456,1 0-416,-5 2-1169,0 3-1103,-12 13 1487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8:20.3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 13723,'-2'16'1760,"1"3"489,-4 10-169,2 6-343,-4 5-865,-2 7-136,1-1-376,0 2-224,8-5-968,12-4-937,17-12 969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49:52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80 12411,'-5'-27'1934,"3"21"-1315,1 0 1,0 0 0,0 0-1,0-1 1,1-5 0,4 3 740,-3 9-1321,-1 0 1,0 0 0,0 0 0,0 0 0,0 0-1,0 0 1,0 0 0,1 0 0,-1 0 0,0 0-1,0 0 1,0 0 0,0 0 0,1 0 0,-1 0 0,0 0-1,0 0 1,0 0 0,0 0 0,0 0 0,1 0-1,-1 0 1,0 0 0,0 0 0,0 0 0,0 0-1,0 0 1,1 0 0,-1 0 0,0 1 0,0-1 0,0 0-1,0 0 1,0 0 0,0 0 0,0 0 0,0 0-1,1 1 1,-1-1 0,0 0 0,0 0 0,0 0-1,0 0 1,0 0 0,0 1 0,0-1 0,0 0 0,0 0-1,0 0 1,0 0 0,0 1 0,0-1 0,7 46 1244,-1 1 1,-2 88-1,-3-90-924,-33 896 2808,26-866-3018,-11 148 661,15-1-1437,5-188-750,2-24 485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0:38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54 502 9866,'-1'-1'173,"-2"-1"1151,-1 1 1,0-1-1,0 0 0,1 1 1,-8-1-1,10 1-1150,0 1 1,0 0-1,0 0 0,1 0 0,-1 0 1,0 1-1,0-1 0,0 0 0,0 0 0,0 0 1,0 1-1,0-1 0,0 0 0,0 1 0,0-1 1,1 1-1,-1-1 0,0 1 0,0 0 1,1-1-1,-1 1 0,0 0 0,1-1 0,-1 1 1,0 0-1,1 0 0,-1 0 0,1-1 0,-1 2 1,1-1-101,1-1 0,-1 0 0,1 1 0,-1-1 1,1 0-1,-1 0 0,1 1 0,-1-1 0,1 0 0,-1 0 1,1 0-1,-1 0 0,1 0 0,-1 0 0,1 1 1,-1-1-1,1 0 0,-1-1 0,1 1 0,0 0 0,-1 0 1,1 0-1,0 0 0,6-2 156,0 0-1,0 0 1,0 0 0,0-1 0,8-5-1,-1 1 40,54-27 972,119-80-1,46-69-1114,-102 73-4415,-82 71 2433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0:38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1 289 16556,'45'-24'1456,"12"-11"944,10-8-287,4-12-721,-1-4-968,15-13-320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0:39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1429 2 8394,'-26'-1'1293,"0"1"1,0 2-1,-33 5 1,43-3-580,-1 0 1,1 1-1,0 0 1,0 2-1,1 0 1,-17 10-1,9-2-78,0 1 0,2 1 0,0 1 0,1 0-1,-33 41 1,-72 117 864,94-128-1111,-254 347 1685,29-42-1253,185-252-756,67-96-68,-18 28-116,-2 0 0,-2-2 0,-35 34 0,57-61-83,0-1 1,0 1 0,-1-1-1,1 0 1,-11 4 0,14-6 106,0-1-1,0 1 1,0-1 0,0 0 0,0 0 0,-1 1 0,1-1 0,0 0 0,0 0 0,0 0 0,-1 0-1,1-1 1,0 1 0,0 0 0,0 0 0,-1-1 0,1 1 0,0 0 0,0-1 0,0 1 0,0-1 0,0 0-1,0 1 1,0-1 0,0 0 0,0 0 0,0 1 0,1-1 0,-2-1 0,0-2-270,-1 1-1,1-1 1,1 1 0,-1-1 0,-2-6 0,-11-34-989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0:40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14435,'60'13'1496,"19"13"1033,15 9 296,31 16-9,13 10-407,22 8-553,11 0-320,-1-9-647,-4-4-257,-22 0-336,-14 2-232,-21 8-744,-13 6-601,-15 9-2207,-12 11 1951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1:28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211 185 12867,'-37'22'2845,"-64"51"0,95-68-2604,0 0-1,0 1 1,0 0 0,1 0-1,0 0 1,1 0-1,-1 1 1,1 0-1,0 0 1,1 0-1,-6 15 1,7-11-60,-1 0-1,1 0 1,1 0-1,0 0 1,0 0-1,1 0 1,3 20-1,2-3-6,2 0-1,0 0 0,2-1 0,1 0 1,24 45-1,-16-37 122,38 55 1,-48-78-233,1-2 0,0 1 0,0-1 0,1-1 0,1 0 0,-1 0-1,1-1 1,21 12 0,-3-7 77,2-1 0,0-2 0,0 0 0,0-2 0,1-2 0,1-1-1,44 2 1,-61-7-54,-1-1-1,1 0 0,0-1 1,0-1-1,-1 0 1,1-1-1,-1-1 1,0 0-1,-1-1 0,1-1 1,-1 0-1,0-1 1,-1 0-1,0-1 0,0-1 1,-1 0-1,0 0 1,-1-2-1,0 1 0,-1-1 1,0-1-1,-1 0 1,0 0-1,11-25 0,-11 18 1,-2 1-1,0-1 1,-1 0-1,-1-1 0,-1 1 1,-1-1-1,0 0 1,-2 0-1,-2-37 1,-3 20 81,-1 0 0,-3 0 1,0 1-1,-20-52 0,18 62-119,2 2 57,-2 0 0,-14-26 0,20 43-31,-1 0 0,0 1 0,-1 0 0,1 0 0,-1 0 0,0 1 0,-1 0 0,0 0 0,0 0 0,-10-5 0,-3 0 150,0 1 0,-1 2 1,-33-11-1,-68-8 271,99 24-471,-1 0-1,1 2 1,0 1-1,-29 2 1,37 0-18,0 0 0,0 1 1,0 1-1,1 0 0,-1 1 0,1 1 1,-19 9-1,30-13-9,1-1-58,0 0 1,0 0 0,1 0 0,-1 0-1,0 0 1,1 0 0,-1 0 0,1 1-1,-1-1 1,1 1 0,-1-1-1,1 1 1,0-1 0,0 1 0,0 0-1,0 0 1,-1 2 0,2-4 7,0 1 0,0-1 1,-1 0-1,1 1 0,0-1 1,0 0-1,0 1 1,0-1-1,0 0 0,0 1 1,1-1-1,-1 1 0,0-1 1,0 0-1,0 1 0,0-1 1,0 0-1,0 1 0,0-1 1,1 0-1,-1 0 0,0 1 1,0-1-1,1 0 0,-1 1 1,0-1-1,0 0 0,1 0 1,-1 0-1,1 1 0,18 2-995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1:29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198 288 7042,'-7'-3'332,"5"2"-19,-1 0-1,1 0 1,-1 0 0,1 0 0,0 0-1,0-1 1,-1 1 0,1-1 0,0 0-1,0 0 1,0 1 0,1-1 0,-1 0-1,0 0 1,1-1 0,-1 1 0,1 0-1,0-1 1,0 1 0,-2-4 0,-7-26 3475,8 28-3506,0 0 0,0 0 0,1 0 0,-1 0 0,1-1 0,0 1 0,0-1 0,1 1 0,-1 0 0,1-1-1,0 1 1,1-1 0,-1 1 0,2-7 0,1 3-89,0 1-1,1 1 0,-1-1 1,2 0-1,-1 1 0,1 0 0,0 0 1,0 0-1,0 1 0,13-10 1,-7 6 44,1 1 0,0 1 1,0 0-1,1 0 0,15-5 1,-21 9-164,0 1-1,1 0 1,-1 0 0,0 1 0,1 0 0,-1 0 0,1 1 0,0 0-1,-1 0 1,13 3 0,-16-3-66,0 2 0,0-1 0,0 0 0,0 1 0,0 0 0,0 0 0,0 0 1,0 0-1,-1 0 0,0 1 0,1 0 0,-1 0 0,0 0 0,0 0 0,0 0 0,-1 0 0,1 1 0,-1-1 0,0 1 0,3 6 0,0 1 11,-1 1 0,-1 0-1,0 1 1,2 17-1,2 53 84,-7-46-83,0 0 0,-3 0 1,-1 0-1,-1-1 0,-2 0 0,-13 37 0,14-53-20,-1-1 0,-1 0-1,-1 0 1,-1-1 0,0-1 0,-1 1-1,-1-2 1,-1 1 0,0-2-1,-1 0 1,-1 0 0,-23 17-1,31-27 4,-1 0-1,0 0 1,0-1-1,-1 0 1,1-1-1,-1 0 0,0 0 1,0-1-1,0 0 1,0 0-1,0-1 0,0-1 1,-1 1-1,1-1 1,-11-2-1,14 1 5,1 0 0,-1 0 0,1 0 0,-1-1 0,1 0 0,0 0-1,-1-1 1,1 1 0,1-1 0,-1 0 0,0-1 0,1 1 0,-1-1 0,1 0 0,0 0-1,0 0 1,1 0 0,-1-1 0,1 1 0,0-1 0,0 0 0,1 0 0,-1 0 0,1-1 0,-2-7-1,3 9 23,0 1 0,0-1 0,0 0 0,1 1 0,0-1 0,-1 1 0,1-1 0,1 0 0,-1 1-1,0-1 1,1 1 0,0-1 0,0 1 0,0-1 0,0 1 0,1 0 0,-1-1 0,1 1 0,0 0-1,0 0 1,0 0 0,0 0 0,0 0 0,1 1 0,-1-1 0,1 1 0,0-1 0,-1 1 0,1 0 0,4-2-1,5-2 130,0 0 0,0 1 0,0 0 0,1 0 0,0 2 0,24-5 0,11 1 48,1 1 0,-1 2 0,99 6 0,-92 7-941,-38-5-863,-1-1 1,24 1 0,0-5-3404,0-3 1842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1:30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0 12355,'-3'4'799,"0"-1"0,0 0 0,0 0 0,-1 0 0,-3 2 0,4-3-194,0 0 1,0 0 0,1 0 0,-1 0 0,1 1 0,-1 0 0,-2 3-1,5-6-531,0 0-1,0 1 1,-1-1-1,1 0 1,0 0-1,0 1 1,0-1-1,0 0 1,0 1-1,-1-1 1,1 0-1,0 1 1,0-1-1,0 0 1,0 1-1,0-1 1,0 0-1,0 1 0,0-1 1,0 0-1,0 1 1,0-1-1,0 0 1,1 0-1,-1 1 1,0-1-1,0 0 1,0 1-1,0-1 1,0 0-1,1 0 1,-1 1-1,0-1 1,0 0-1,1 0 1,-1 1-1,0-1 1,0 0-1,1 0 1,-1 1-1,14 3 946,-11-4-859,112 16 2610,21 5-2130,-120-18-632,-1 2 0,0 0 1,0 0-1,0 1 0,-1 1 0,0 1 0,20 13 1,-27-15-6,0-1 0,-1 1 0,0 0 0,0 0 0,-1 0 1,1 1-1,-2 0 0,1 0 0,-1 0 0,0 1 0,0 0 0,-1-1 1,0 1-1,0 1 0,2 14 0,-3-11 64,-2 0 0,1 1 0,-1-1 0,-1 0 0,0 0 1,-1 0-1,-1 0 0,1 0 0,-2 0 0,0-1 0,0 1 0,-9 14 0,-6 9 389,-2 0 0,-36 43-1,22-34-183,-1-2-1,-76 68 1,99-101-294,13-9 20,0 0 0,-1 0-1,1 0 1,0 0 0,0 0 0,0 0-1,0 0 1,0 0 0,0 0 0,-1 0-1,1 0 1,0 0 0,0 0 0,0 0-1,0 0 1,0 0 0,-1 0 0,1 0-1,0 0 1,0 0 0,0 0 0,0 0-1,0 0 1,-1 0 0,1 0 0,0 0-1,0 0 1,0 0 0,0 0 0,0 0-1,0 0 1,0 0 0,-1-1 0,1 1-1,0 0 1,0 0 0,0 0 0,0 0-1,0 0 1,0-1 0,0 0-53,0-1 0,0 0 0,0 0 0,1 1 0,-1-1 0,1 0 0,-1 0 0,1 1 0,1-4 0,7-16-2151,2 1 0,0 0 0,2 0 1,21-26-1,4-2-1448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1:30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15779,'3'21'7289,"8"12"-4495,-1-6-1391,2 23-223,-3 0 0,-2 0 0,1 53 0,11 80-1106,-17-172-526,0 0 0,1 1 0,0-1 0,1 0 0,7 14 0,-9-22 178,-1-1-1,1 1 0,0-1 0,-1 1 0,1-1 0,0 1 1,0-1-1,0 0 0,1 0 0,-1 0 0,1 0 1,-1-1-1,1 1 0,-1-1 0,1 1 0,0-1 0,0 0 1,0 0-1,0 0 0,-1 0 0,1-1 0,0 1 1,1-1-1,-1 0 0,3 0 0,24-5-1203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53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0 247 18420,'0'9'1656,"0"-2"729,10-6-529,6-7-928,11-5-456,7-8-752,2-4-640,4-7-1560,4-4 1319</inkml:trace>
  <inkml:trace contextRef="#ctx0" brushRef="#br0" timeOffset="1">517 79 20620,'8'3'1569,"3"0"439,7-3-231,8 0-537,2-1-568,4-3-296,2 0-184,3-6-192,-2 2-208,-3-3-624,-6 0-560,-9-1-1105,-6 0-504,-4 0 1553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1:31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18180,'28'19'2998,"39"22"0,33 9-621,-45-24-1494,52 35-1,-85-47-722,-1 1-1,-1 1 1,-1 1-1,0 0 1,-1 1-1,-1 1 1,15 23-1,-25-32-63,-1 0 0,-1 0 0,0 0-1,-1 1 1,0-1 0,0 1 0,3 19 0,-6-20 2,0-1 1,-1 0-1,0 1 1,0-1-1,-1 0 1,0 1-1,-1-1 1,0 0-1,0 0 1,-6 13-1,1-6 14,-1 0 0,0-1-1,-1 0 1,-1 0 0,-12 14-1,-1-4-14,-40 36-1,56-55-162,1-1 1,-1 0-1,-1 0 0,-10 5 1,18-10 3,0 1 0,-1-1 0,1 0 0,-1 1 0,1-1 0,-1 0 0,1 0 0,-1 0 0,1 1 0,-1-1 0,1 0 0,-1 0 0,1 0 0,-1 0 0,1 0 0,-1 0 0,1 0 0,-1 0 0,1 0 0,-1 0 0,1 0 0,-1-1 0,1 1 0,-1 0 0,1 0 0,-1 0 0,1-1 0,-1 1 0,1 0 0,-1-1 0,1 0-87,0 1 1,-1-1-1,1 1 1,0-1-1,0 1 1,0-1-1,0 0 1,0 1-1,0-1 1,1 1-1,-1-1 0,0 1 1,0-1-1,0 0 1,1 1-1,-1-1 1,0 1-1,0-1 1,1 1-1,-1-1 1,0 1-1,1 0 1,-1-1-1,1 1 0,0-1 1,1-1-276,0 0 1,0 0-1,0 1 1,0-1-1,1 1 0,-1-1 1,4 0-1,31-11-1778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1:31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77 8674,'-1'-3'477,"1"1"0,-1-1 0,0 0 0,0 1 0,0-1 0,-1 1 0,1 0 0,0-1-1,-3-2 1,-6-9 11946,23 11-10665,22-5-1195,-4 1 136,-11 2-136,1 1 0,37-3 0,-53 7-520,1 0 0,-1 0-1,0 0 1,0 1-1,0 0 1,0 0 0,0 0-1,0 0 1,0 1 0,-1 0-1,1 0 1,0 0 0,-1 1-1,0 0 1,1 0-1,6 6 1,-8-6-37,0 1-1,-1-1 1,0 1 0,1 0 0,-1 0-1,0 0 1,-1 0 0,1 0 0,-1 1-1,0-1 1,0 0 0,0 1-1,0-1 1,-1 1 0,0-1 0,0 1-1,0-1 1,0 1 0,-1-1 0,-1 6-1,-2 9 4,-2 0 0,0 0 0,-9 21 0,-37 66 15,1-3-39,50-101 16,0 0 0,0 0 0,0 1-1,1-1 1,-1 0 0,1 0 0,-1 1-1,1-1 1,0 4 0,0-5-1,0-1-1,0 0 1,0 1 0,0-1 0,0 0 0,0 0 0,0 1 0,1-1-1,-1 0 1,0 1 0,0-1 0,0 0 0,1 0 0,-1 1-1,0-1 1,0 0 0,1 0 0,-1 0 0,0 1 0,0-1 0,1 0-1,-1 0 1,0 0 0,1 1 0,15-3-28,1-3 19,1 0-1,0 1 1,1 1-1,32-2 0,-35 5 12,0 1 0,0 1 0,0 0 0,0 1 0,0 0 0,30 12-1,-40-12 1,-1-1 0,1 1-1,-1 0 1,0 1 0,0-1-1,0 1 1,-1 0-1,1 1 1,5 6 0,-7-8-1,-1 1 1,0 0-1,0 0 1,0 0-1,0 0 1,-1 0-1,1 0 1,-1 0-1,0 0 1,0 1-1,-1-1 1,1 0-1,-1 1 1,0 7-1,-1-6 26,0 0-1,-1 0 0,1 1 0,-1-1 0,0-1 0,-1 1 0,1 0 1,-1 0-1,0-1 0,-1 0 0,1 0 0,-9 9 0,2-3 77,-1 0-1,-1-1 1,0 0-1,-15 9 1,9-7-5,-1-1 1,-26 11 0,35-18-74,0-1 0,0 0-1,0 0 1,0-1 0,-1 0-1,-17 1 1,25-3-69,0 0 0,0-1-1,0 1 1,0 0 0,0-1 0,0 0 0,0 0-1,0 1 1,1-2 0,-1 1 0,0 0 0,1 0-1,-1-1 1,1 0 0,-1 1 0,1-1 0,0 0-1,0 0 1,0 0 0,0-1 0,0 1 0,0 0-1,0-1 1,1 1 0,-1-1 0,1 1 0,0-1 0,0 0-1,0 0 1,0 0 0,0 1 0,1-1 0,-1-4-1,0 1-126,1 0-1,-1 0 1,1 0-1,1 0 1,-1 0-1,1 0 0,0 0 1,0 0-1,1 1 1,-1-1-1,1 0 1,1 1-1,-1-1 1,1 1-1,3-6 0,9-9-1525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5:10.2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79 19052,'6'-2'305,"1"0"-1,0 1 1,-1 0-1,1 0 1,0 0-1,0 1 1,0 0 0,10 1-1,0 0 24,91 11 610,3 1-167,-34-15 25,112-16-1,-7 0 443,39 21-32,1 19-369,-125-13-581,1-4-1,0-5 0,138-17 1,-125 4-138,232-20 322,-298 32-329,127-1 454,-139 4-411,1 1 0,-1 2 0,36 9-1,40 20 236,-31-8-224,-74-25-232,1 1 1,-1-1-1,0 0 0,1-1 1,-1 1-1,1-1 0,-1 0 1,1 0-1,-1 0 1,0-1-1,1 0 0,-1 1 1,8-4-1,-9 3-184,0-1 0,0 0 0,0 0 0,-1 0 0,1 0 0,-1 0 0,1 0 0,-1 0 0,0-1 1,0 0-1,0 1 0,0-1 0,0 0 0,-1 0 0,1 0 0,-1 0 0,0 0 0,0 0 0,0 0 0,1-4 0,1-10-804,1-26-1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5:11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31 12939,'-2'-20'3756,"-1"11"-1167,3 8-2529,0 1 1,0 0-1,0 0 0,-1 0 1,1 0-1,0 0 0,0 0 1,0 0-1,0 0 0,0 0 1,0 0-1,0 0 0,0 0 1,0-1-1,-1 1 0,1 0 1,0 0-1,0 0 0,0 0 1,0 0-1,0 0 0,0 0 1,0 0-1,-1 0 0,1 0 1,0 0-1,0 0 0,0 0 0,0 0 1,0 0-1,0 0 0,-1 0 1,1 1-1,0-1 0,0 0 1,0 0-1,0 0 0,0 0 1,0 0-1,0 0 0,0 0 1,0 0-1,-1 0 0,1 0 1,0 0-1,0 1 0,0-1 1,0 0-1,0 0 0,0 0 1,-1 2 135,0 1 1,0-1-1,0 0 0,0 1 1,1-1-1,-1 0 1,1 1-1,-1-1 0,1 1 1,0 3-1,-1 4 224,-2 38 368,3 1 0,7 67 0,-7-112-798,0-2-33,0-1 1,0 1-1,0 0 1,0 0-1,0-1 0,1 1 1,-1 0-1,1-1 1,-1 1-1,1 0 1,0-1-1,-1 1 0,1-1 1,0 1-1,2 2 1,-3-4-31,1 0 0,-1 0 0,1 0 0,-1 0 0,1-1 0,-1 1 0,1 0 0,-1 0-1,1 0 1,-1 0 0,1 0 0,-1-1 0,1 1 0,-1 0 0,0 0 0,1-1 0,-1 1 0,1 0 0,-1-1 0,0 1 0,1 0 0,-1-1 0,0 1 0,1-1 0,-1 1 0,0 0 0,1-2 0,8-14-1815,-9 16 1864,20-47-4621,-8 10 3221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5:11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11626,'9'17'1409,"-2"4"927,1 3-47,-8 5-361,-2-2-423,-1 1-377,-3-3-224,1-4-376,2-2-128,1-6-216,0 0-64,4-12-192,6-4-272,3-10-712,7-7-632,-1-12-849,1-10 1241</inkml:trace>
  <inkml:trace contextRef="#ctx0" brushRef="#br0" timeOffset="1">243 0 14211,'3'31'1560,"-2"-3"865,3 1-193,-1-1-679,-3-1-433,6-3-376,1 0-208,-1-5-328,4-3-64,-4-10-352,0-2-368,6-11-720,-3-6-649,4-12-663,5-7 1296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5:11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12459,'3'26'1608,"-2"1"1225,3 2-257,-4 1-847,1 2-545,4-3-632,0-5-472,8-29-72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5:35.6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0 9770,'1'48'1466,"-3"63"1418,-2-63-2062,2 0-1,2 0 0,10 67 0,12 92-567,-6-36-53,-6 74 741,-1-9-455,22-75-38,1 7 739,-29-138-1029,2 0 0,1 0 0,13 38 1,-13-51-128,1 0 1,0-1-1,2 0 1,0 0-1,1 0 1,21 26-1,-29-41-24,63 70 1135,-53-61-942,-1 0 0,2 0 1,-1-1-1,17 9 1,-8-9-71,0 0 1,37 10-1,-33-12 28,36 16 0,-57-21-148,0-1 1,0 1-1,0-1 1,0 0-1,1 0 1,-1-1-1,0 1 1,1-1 0,-1 0-1,0 0 1,1 0-1,-1-1 1,0 0-1,1 1 1,-1-1-1,0-1 1,0 1-1,0-1 1,0 0-1,0 0 1,4-2-1,7-6 45,0-1 0,-1 0 0,23-24 0,-9 9-8,-15 13-49,0 0-1,0-1 1,-2-1-1,11-16 0,34-66 54,-45 75-60,-1-1 0,0 0 0,-2 0 0,11-48 0,-12 43 8,14-39 0,-12 42 1,-1 0-1,5-29 1,-11 36-4,-1 0 1,-1 0-1,-4-30 1,1-13 1,2 27 5,-2 0-1,0-1 0,-3 1 1,-10-35-1,-14-65-27,18 73-187,-39-113 1,-12 33 183,5 15-39,50 106-21,-1 1 1,-1 0 0,0 1-1,-2 0 1,0 1 0,-1 0-1,-1 1 1,0 0 0,-1 1-1,-29-22 1,22 18 155,-37-39 0,39 37 144,-38-33 0,43 42-201,1 1 19,-29-17 1,38 24-22,-2 2-1,1-1 0,0 1 0,0 0 1,-1 0-1,1 0 0,-1 1 1,-9-1-1,-13 2 114,0 1 0,-38 7 0,33-3-17,-36-1 0,-31-12 386,98 8-480,0 0-1,0 0 1,0 1-1,0-1 1,0 0-1,0 1 0,1 0 1,-1 0-1,0 0 1,0 0-1,0 0 0,1 1 1,-1-1-1,1 1 1,-1-1-1,1 1 0,0 0 1,-1 0-1,1 0 1,-3 5-1,0 0-643,0 1-1,0-1 1,1 1-1,0 1 1,-3 11-1,-2-6-785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5:37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336 774 8122,'10'0'3024,"-6"-1"-2399,0 1 0,0 0 1,1 1-1,-1-1 0,0 1 0,1 0 0,-1 0 0,8 3 0,3 2 293,1-1 1,0 0 0,1-1 0,17 3 0,69 2 473,-21-3-606,32 6 38,228-7 0,-329-6-809,7 1-4,0-1 1,0-1-1,-1-1 0,1-1 0,33-11 1,179-65 329,-219 75-289,0 1 1,0-1-1,0-1 0,-1-1 1,0 0-1,0 0 0,0-1 0,-1 0 1,16-17-1,-9 8-17,-11 11-5,-1 0-1,0 0 0,0-1 1,0 0-1,0 0 1,-1-1-1,7-14 1,-9 16 24,-1 0 0,0 0 0,0 0 0,-1 0 0,1 0 0,-1 0 0,-1-1 0,1 1 0,-1 0 0,0-1 0,-1-5 0,-1 3-6,0 0 1,-1 0-1,1 0 1,-2 1-1,1-1 1,-1 1-1,-5-8 1,-4-2 4,0 0 1,0 1 0,-2 1-1,0 0 1,-18-14-1,-15-21-33,38 39-20,0 0-1,-1 0 1,-1 2 0,-25-19 0,-13 0-18,-68-28 0,75 40 26,-1 2 0,-1 2 0,-1 2 0,1 1 0,-2 3 0,1 2 0,-1 1 0,-85 6 0,95 2-5,2 2-1,-1 1 1,1 1 0,0 2-1,-45 19 1,-52 16-10,11-5-1,24 2 22,81-33-5,1 0 1,0 1-1,-27 23 0,24-16 42,0 0 0,1 1 0,1 1 0,-15 22 0,26-34-37,1 0 0,0 0 0,1 0 0,0 1 0,0-1 1,0 1-1,1 0 0,0 0 0,1 0 0,0 0 0,0 0 0,0 1 0,1-1 0,1 0 1,-1 0-1,3 12 0,1-8 0,0 0 0,0-1 0,1 1 1,1-1-1,-1 0 0,14 17 0,49 57 124,-49-66 24,-1-2-1,2 0 1,0-1-1,1-1 1,1 0 0,0-2-1,1-1 1,33 13-1,-15-10 191,0-1 0,1-3 0,1-1 0,49 5 0,33-6 212,-104-9-485,0-1 0,0-1-1,39-9 1,-55 10-72,1-1 0,-1 1 0,0-2 0,0 1 0,0 0 0,0-1 0,0 0 0,0 0 0,6-6 0,-9 7-10,0 0 1,0-1 0,0 1 0,0-1-1,0 0 1,-1 1 0,1-1 0,-1 0-1,1 0 1,-1 0 0,0 0 0,0 0 0,-1 0-1,1 0 1,-1 0 0,1 0 0,-1-7-1,0 0-460,-1-1-1,-1 0 1,0 1-1,0-1 0,-1 1 1,0-1-1,-9-18 1,-12-15-943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1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1085 0 11907,'1'0'371,"0"1"0,0-1 1,-1 0-1,1 1 1,0-1-1,-1 1 1,1-1-1,0 1 1,-1-1-1,1 1 0,-1-1 1,1 1-1,-1 0 1,1-1-1,-1 1 1,1 0-1,0 1 1,6 13 1298,-5-10-1365,-1 0 0,0 1 0,0-1 0,-1 0 0,0 1 0,1-1 0,-2 0 0,1 1 0,-1-1 0,0 0 0,-2 8 0,-1 1 95,-1 1 0,-12 25 0,-47 70 296,41-76-530,-33 71 0,-15 100 111,15-38-43,42-131-81,-2-1 0,-33 53-1,-70 91 430,50-78-426,49-73-104,0 0 0,-2-1-1,-1-1 1,-1-2 0,-1 0 0,-49 35 0,-18 2 53,44-31-89,1 2 0,-60 54 0,68-50-75,40-38-242,0 0 0,0 0 0,-1 0 0,1 1 0,-1-1 0,1 0 0,-1-1 0,0 1 0,0 0 0,0-4 0,1-7-1526,2-3-1183,8-26-1,-7 30 1993,4-15-461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1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54 9354,'-1'-16'10524,"-7"24"-6873,-3 7-3010,0 1 1,1 1-1,1-1 0,0 2 1,1-1-1,1 1 0,1 1 1,-6 28-1,11-44-547,0 0 0,1 0 0,0 0 0,-1 0 0,1 0 0,0 0 0,0 0 1,2 6-1,-2-9-80,0 1 1,1 0-1,-1 0 1,1-1-1,-1 1 1,1 0 0,-1-1-1,1 1 1,-1 0-1,1-1 1,0 1-1,-1-1 1,1 1 0,0-1-1,-1 1 1,1-1-1,0 0 1,0 1-1,0-1 1,-1 0-1,1 1 1,0-1 0,0 0-1,0 0 1,0 0-1,-1 0 1,1 0-1,0 0 1,0 0 0,0 0-1,0 0 1,0 0-1,-1-1 1,1 1-1,1-1 1,13-3-40,-1-1 0,0-1-1,-1-1 1,1 0 0,-1 0 0,14-12 0,-17 13-85,26-17-1649,-2-2 0,0-1 0,42-44 0,-22 4-418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53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88 17540,'-16'23'1664,"1"2"1057,1 4-393,6 3-775,5 3-369,3 5-480,6 2-256,2 0-224,2-1-96,6-6-264,3-4-272,8-10-968,2-12-505,0-10-1223,6-11 1231,-5-21 817</inkml:trace>
  <inkml:trace contextRef="#ctx0" brushRef="#br0" timeOffset="1">446 0 20500,'-2'21'1585,"-3"8"863,5 4-95,5 11-553,0 0-296,11 11-487,0 3-257,0 1-344,2 0-152,-6-16-208,3-3-400,-9-16-1544,9-8-3890,-3-22 3418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3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26 215 8162,'0'-2'544,"0"0"0,0 0 0,0 0 1,0 0-1,-1 1 0,1-1 1,-1 0-1,1 0 0,-1 1 0,-1-4 1,2 4-78,-1 0 1,0 1 0,1-1 0,-1 0 0,0 1 0,0-1 0,1 0 0,-1 1 0,0-1 0,0 1 0,0 0 0,1-1 0,-1 1 0,0 0 0,0-1 0,0 1 0,0 0 0,0 0 0,0 0 0,0 0 0,0 0 0,-1 0 0,2 0-432,0 0 0,0 0 0,0 1 0,1-1 0,-1 0 0,0 0-1,0 0 1,0 1 0,0-1 0,1 0 0,-1 0 0,0 0 0,0 0 0,1 1 0,-1-1 0,0 0 0,0 0 0,1 0-1,-1 0 1,0 0 0,0 0 0,1 0 0,-1 0 0,0 0 0,0 0 0,1 0 0,-1 0 0,0 0 0,1 0 0,2-1 126,-1-1 1,1 1-1,0-1 1,-1 0-1,1 0 1,-1 0-1,0 0 1,0 0-1,0 0 1,0-1 0,0 1-1,0-1 1,0 1-1,-1-1 1,1 0-1,0-3 1,-2 6-134,0 0 1,0-1 0,0 1-1,0-1 1,0 1-1,0 0 1,0-1 0,0 1-1,0 0 1,0-1 0,0 1-1,0-1 1,0 1-1,-1 0 1,1-1 0,0 1-1,0 0 1,0-1-1,-1 1 1,1 0 0,0 0-1,0-1 1,-1 1 0,1 0-1,0 0 1,-1-1-1,1 1 1,0 0 0,-1 0-1,1 0 1,0-1-1,-1 1 1,1 0 0,-1 0-1,1 0 1,0 0-1,-1 0 1,1 0 0,0 0-1,-1 0 1,1 0 0,-1 0-1,0 0 1,6 18 106,-2 5-93,-1-1 0,-2 1 0,0-1 0,-5 38 1,0-7 132,5-40-106,-1 0 0,2 0 0,0 0 0,4 20 0,-4-28-54,0 1-1,1-1 1,0 1-1,0-1 0,0 0 1,1 0-1,-1 0 1,1 0-1,1-1 1,-1 1-1,0-1 1,1 0-1,5 5 1,-8-8-16,0-1 1,0 1-1,0 0 1,0 0 0,0-1-1,1 1 1,-1-1-1,0 1 1,0-1-1,1 1 1,-1-1-1,0 0 1,1 1 0,-1-1-1,0 0 1,1 0-1,-1 0 1,0 0-1,1-1 1,-1 1 0,0 0-1,1 0 1,-1-1-1,0 1 1,1-1-1,-1 1 1,0-1 0,0 0-1,0 1 1,1-1-1,-1 0 1,0 0-1,1-1 1,4-4-6,0 0 1,-1 0-1,0 0 0,7-11 1,-3 3 8,13-15-3,-1-1 1,-2 0 0,19-41-1,-37 68 4,0 0 0,0 0 0,0-1 0,0 1 0,-1 0 0,1-1 0,-1 1-1,0-5 1,0 7-1,-2-2 5,0 6-4,-3 7-1,3-1 1,0 0 0,0 0 1,0 1-1,2-1 0,-1 0 1,1 1-1,0-1 0,4 19 1,-4-24-3,1 0-1,1 0 1,-1-1 0,0 1 0,1-1 0,0 1 0,0-1 0,0 0 0,0 1-1,0-1 1,1 0 0,-1-1 0,1 1 0,0 0 0,0-1 0,0 1 0,0-1 0,0 0-1,1 0 1,-1 0 0,1 0 0,-1-1 0,1 0 0,5 2 0,5 0 19,-1 0 0,1-1 1,22 0-1,-28-2 2,-1 0 1,1 0-1,-1-1 0,0-1 0,1 1 1,-1-1-1,0 0 0,10-4 1,-13 3 13,-1 1 1,0 0-1,0-1 0,1 0 1,-1 0-1,-1 0 1,1 0-1,0 0 0,-1 0 1,0-1-1,0 1 1,0-1-1,0 0 1,0 1-1,-1-1 0,1 0 1,-1 0-1,0 0 1,-1 0-1,1-5 0,1-10 26,0 0 0,-2-1-1,-2-18 1,1 29-60,1 1-1,0 1-1,-1-1 1,-1 0-1,1 0 1,-1 1 0,0-1-1,-1 1 1,0-1-1,0 1 1,-1 0-1,0 0 1,0 0-1,0 1 1,-1-1-1,0 1 1,0 0-1,-1 1 1,0-1-1,-10-7 1,6 6-3,-11-9 0,-25-23 0,46 39-33,0-1 0,0 1 1,0 0-1,-1-1 0,1 1 0,0 0 0,0-1 1,0 1-1,0-1 0,0 1 0,0 0 1,0-1-1,0 1 0,0 0 0,0-1 0,0 1 1,0-1-1,0 1 0,0 0 0,0-1 0,0 1 1,1 0-1,-1-1 0,0 1 0,0 0 0,0-1 1,0 1-1,1 0 0,-1-1 0,0 1 1,0 0-1,1 0 0,-1-1 0,0 1 0,1 0 1,-1 0-1,0-1 0,1 1 0,-1 0 0,1 0 1,19-13-2721,-12 9 1351,23-19-701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7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16283,'0'8'688,"1"-1"0,0 1 0,1 0-1,0-1 1,0 0 0,1 1-1,-1-1 1,2 0 0,-1 0-1,6 8 1,7 10 726,27 29 0,-28-35-946,33 43-15,-4 2-1,-2 2 1,-2 1-1,-4 3 1,-3 1-1,-3 1 1,-3 1-1,-4 2 1,19 97-1,-16-2-352,-22-128-76,-1 1 0,-4 43 0,1-80-27,-1 0-1,1 0 0,-1-1 0,-1 1 0,-2 9 1,3-14-33,1 0 0,0 0 0,-1 0 0,1 0 0,-1 0 0,0 0 0,1-1 0,-1 1 0,1 0 0,-1 0 0,0 0 0,0-1 0,1 1 0,-1 0 1,0-1-1,0 1 0,0-1 0,0 1 0,0-1 0,0 0 0,0 1 0,0-1 0,0 0 0,0 1 0,0-1 0,0 0 0,0 0 0,0 0 1,0 0-1,0 0 0,0 0 0,0 0 0,0-1 0,0 1 0,0 0 0,0 0 0,-1-1 0,-2-1-382,-1 0 1,1-1-1,0 1 0,0-1 1,0 0-1,0 0 0,0 0 1,1-1-1,-1 1 0,-3-7 1,-1 0-1244,1 0 1,1 0 0,-6-13-1,1-8-1032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7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17812,'8'15'1800,"-2"6"1193,2 7-465,-3 9-727,3 3-321,5-1-384,3-6-111,6-7-273,6-7-152,4-11-248,4-3-96,3-13-104,3-8-104,1-13-608,0-6-496,-3-5-2489,-14-11 2088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8.3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155 224 13339,'-2'0'629,"1"0"0,-1-1 0,0 1 0,1 0 1,-1 0-1,0 0 0,1 0 0,-1 0 0,0 0 0,1 0 0,-1 1 1,0-1-1,1 1 0,-2 0 0,-1 0-77,1 1 1,-1 0-1,1 0 1,0 0-1,-6 5 1,2 0-299,1 0 0,-1 0 0,1 0 0,-6 10-1,3-2-42,0 0 0,2 1 0,-1 0 0,2 0 0,0 0 0,1 1 0,0 0 0,-2 29 0,6-38-123,0 1 0,1 0 0,0-1 0,0 1 0,1 0 0,1-1 0,-1 1 0,1-1 0,1 1 0,-1-1 1,1 0-1,1 0 0,0 0 0,0-1 0,0 1 0,1-1 0,0 0 0,1 0 0,7 8 0,-7-11-44,-1 1 0,1-1-1,0-1 1,0 1 0,0-1 0,0 0 0,0 0 0,1-1-1,0 0 1,-1 0 0,1 0 0,0-1 0,0 0-1,0 0 1,0-1 0,0 0 0,7-1 0,0 0 2,-1-1 0,1-1 0,-1 0-1,0 0 1,0-2 0,0 0 0,20-10 0,-23 9-18,1 0-1,-2-1 1,1 0-1,-1-1 1,0 0-1,0 0 1,-1-1-1,0 0 1,-1 0 0,0-1-1,8-13 1,-11 15-14,-1 1 1,0 0-1,0-1 0,-1 0 1,0 0-1,0 1 1,-1-1-1,1 0 1,-2-1-1,1 1 1,-2 0-1,1 0 1,-1 0-1,0 0 1,0 0-1,-1 0 1,-4-12-1,-3-2-318,-1 1 0,-1 0 0,-21-31-1,-47-53-2068,24 34 1063,43 57 137,10 11 748,0 1 1,0-1-1,0 1 1,0-1-1,0 0 1,0 0-1,1 1 1,-1-1-1,1 0 1,0-1 0,0 1-1,0 0 1,-1-6-1,2-7-1418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8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18828,'-3'8'1062,"0"0"1,0 0-1,0 0 0,1 0 0,1 0 1,-2 12-1,1 53 1182,2-67-2075,24 320 1402,0-29 132,-23-237-1431,-3 0 0,-17 116 0,16-158-273,-6 40-241,9-44-150,0-14 349,0 1 1,0-1-1,0 0 1,0 0-1,0 0 1,0 1 0,0-1-1,0 0 1,0 0-1,0 0 1,0 1-1,0-1 1,0 0 0,0 0-1,0 0 1,0 1-1,0-1 1,0 0-1,1 0 1,-1 0-1,0 0 1,0 0 0,0 1-1,0-1 1,0 0-1,0 0 1,1 0-1,-1 0 1,0 0-1,0 0 1,0 1 0,0-1-1,1 0 1,-1 0-1,0 0 1,0 0-1,0 0 1,1 0 0,-1 0-1,0 0 1,0 0-1,0 0 1,1 0-1,-1 0 1,0 0-1,0 0 1,0 0 0,1 0-1,-1 0 1,0 0-1,0 0 1,1-1-1,-1 1-45,0 0 0,1-1 0,-1 1-1,0-1 1,0 1 0,1 0-1,-1-1 1,0 1 0,0-1-1,0 1 1,0-1 0,1 1 0,-1-1-1,0 1 1,0-1 0,0 1-1,0-1 1,0 1 0,0-1-1,0 1 1,0-1 0,-1 1 0,1-2-1,-5-37-1444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8:00.2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16620,'5'0'-2929,"11"-15"1801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5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11811,'14'-6'1536,"2"-2"1120,-2 3-1431,2 4-65,-4 1-904,-4 0-744,8 12 248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6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42 12051,'14'-9'3712,"-4"0"-1642,-4 5-1165,0 1 0,1 0-1,-1 0 1,0 0 0,15-3 0,-20 6-777,0-1 0,0 1 1,1 0-1,-1 0 0,0 0 1,1 0-1,-1 0 0,0 0 1,1 0-1,-1 1 0,0-1 1,0 0-1,1 1 0,-1-1 1,0 1-1,2 0 0,-2 0-57,0 0 0,0 0-1,0 0 1,-1 0 0,1 1 0,0-1-1,-1 0 1,1 0 0,-1 0-1,1 1 1,-1-1 0,0 0 0,1 0-1,-1 1 1,0-1 0,0 0 0,0 1-1,0-1 1,0 0 0,0 3-1,-1 4 38,-1 0-1,0 0 1,0 0 0,-1 0-1,1-1 1,-2 1-1,1-1 1,-8 12-1,-43 57 79,40-59-151,5-5-26,-1 0-1,0 0 1,-24 19 0,31-28-7,0-1 1,0 0-1,-1 0 1,1 0-1,-1 0 0,1-1 1,-1 1-1,0-1 0,-5 1 1,7-2 1,0 0-1,-1 0 1,1 0 0,0 0 0,0 0-1,-1 0 1,1-1 0,0 1 0,0-1-1,0 1 1,0-1 0,-1 0 0,1 0-1,0 0 1,1 0 0,-1-1 0,-3-1-1,2 0 0,0 0 1,0 0-1,1 0 0,-1-1 0,1 1 0,0-1 0,0 0 0,0 1 0,0-1 0,1 0 0,-1 0 0,1 0 0,0 0 0,1 0 0,-1 0 0,0-6 0,1 5-3,0 1-1,0 0 1,0-1-1,0 1 1,1-1-1,0 1 1,0 0-1,0 0 1,0-1-1,1 1 1,-1 0-1,1 0 1,0 0-1,1 0 1,2-4-1,-4 7 3,1-1 1,-1 1-1,0 0 0,1 0 0,-1 0 0,1 0 0,-1 0 0,1 0 0,0 0 0,-1 1 1,1-1-1,0 0 0,-1 1 0,1-1 0,0 1 0,0 0 0,-1 0 0,1 0 0,0 0 1,0 0-1,0 0 0,-1 0 0,1 0 0,0 1 0,0-1 0,-1 1 0,3 0 0,4 2 31,0 1-1,0 0 1,-1 1-1,10 7 0,-6-5 9,-3-2-235,0 0 0,0-1 0,1 0 0,0 0 1,-1-1-1,1 0 0,0-1 0,18 3 0,6-3-540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9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1181 15587,'0'1'148,"0"-1"0,-1 0 0,1 0 0,0 0 0,-1 1 0,1-1 0,0 0 0,-1 1 0,1-1 0,0 0 0,0 0 0,0 1 0,-1-1 0,1 1 0,0-1 0,0 0 0,0 1 0,0-1 0,0 0 0,-1 1 0,1-1 0,0 1 0,0-1 0,0 0-1,0 1 1,0-1 0,0 0 0,0 1 0,0-1 0,1 1 0,-1-1 0,0 2 60,0-1 0,0 0 0,0 0 0,0 0 0,1 0 0,-1 0 0,0 0 0,1 0 0,-1 0 0,0 0 0,1 0 0,0 1 0,1-1-47,0 0-1,0 0 1,0 0-1,0 0 1,0 0-1,0-1 1,0 1 0,0-1-1,0 1 1,0-1-1,0 0 1,0 1-1,0-1 1,1-1-1,-1 1 1,0 0-1,3-1 1,5-1 242,0 0 0,14-6-1,-2 0 24,-1-1 0,0-2-1,23-14 1,55-45 486,-95 68-885,120-95 1085,176-173 0,-260 227-932,62-81 0,-80 92-172,-1-1 0,-2-1 0,24-58 0,-43 91-13,41-114-291,-37 100-57,0 0 0,-1-1 0,-1 1 0,-1-1-1,0-25 1,-1 35-122,-1 1 0,1 0 0,-1 0 0,-1-1 0,1 1 0,-1 0-1,0 0 1,0 0 0,0 0 0,-1 1 0,0-1 0,1 0 0,-2 1-1,1 0 1,0 0 0,-1 0 0,0 0 0,0 1 0,0-1 0,0 1-1,-1 0 1,1 0 0,-1 1 0,-9-5 0,-8 0-1069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7:59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 9186,'9'3'1680,"9"-4"2233,7-6-1080,20-7-281,8 1-47,19 4-265,3 7-31,-19 15-361,-5 12-303,-33 19-601,-15 7-352,-14 16-352,-10 5-104,5 2-760,11-5-632,25-10 1304,18-10-657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3:43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89 17756,'5'-2'358,"-1"0"0,1 0-1,0 0 1,0 1 0,0 0 0,-1 0 0,1 0 0,0 0 0,10 1-1,4-1 282,28-2 280,1 2 0,63 7 0,-64-2-550,737-6 3444,-766 1-3857,112-11 389,-110 9-656,-1-1-1,0-1 0,0 0 1,28-13-1,-11 1-1460,7 4 518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5:07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172 185 15243,'1'-11'954,"-1"1"-1,-1-1 1,1 1-1,-2-1 1,1 1 0,-5-14-1,2 12-510,0 0 1,-1 0-1,-1 0 0,-11-19 0,16 30-413,1-1 0,-1 1 0,0 0 0,0 0-1,0 0 1,0 0 0,0 0 0,0 0 0,0 0-1,0 0 1,-1 0 0,1 0 0,0 1 0,0-1-1,-1 0 1,1 1 0,0-1 0,-1 1 0,1 0-1,-1-1 1,-2 1 0,2 0 0,0 0 0,0 1 0,0-1-1,-1 1 1,1 0 0,0-1 0,0 1 0,0 0 0,0 0-1,0 0 1,0 1 0,-3 1 0,-1 3 15,-1 1 0,1-1 0,0 1 0,1 0 0,-10 15 0,11-16-30,1 0 0,0 0-1,0 1 1,1-1 0,0 1 0,0-1-1,-2 12 1,4-16-14,0-1-1,0 1 1,0 0-1,0-1 1,0 1-1,0 0 1,0 0-1,1-1 1,-1 1-1,1 0 1,-1-1-1,1 1 1,0-1-1,-1 1 1,1-1-1,0 1 1,0-1-1,0 1 1,0-1-1,0 0 1,0 1-1,1-1 1,-1 0-1,0 0 1,1 0-1,-1 0 1,1 0-1,-1 0 1,1-1-1,-1 1 1,1 0-1,0-1 1,-1 1-1,1-1 1,1 1-1,6 0 0,0 0 0,-1 0 0,1-1-1,0 0 1,-1-1 0,1 0 0,13-3 0,61-20-1,-66 18-5,-6 2-7,-7 3 8,-1 0-1,0 0 1,1 0 0,0 0-1,4 0 1,-8 1 4,0 0 0,0 0 1,1 0-1,-1 0 0,0 0 1,0 0-1,0 0 0,0 0 1,0 0-1,1 0 0,-1 0 1,0 0-1,0 0 0,0 0 1,0 0-1,0 0 0,0 0 1,1 0-1,-1 0 0,0 0 1,0 0-1,0 0 0,0 1 1,0-1-1,0 0 0,0 0 1,0 0-1,0 0 0,1 0 1,-1 0-1,0 0 0,0 1 1,0-1-1,0 0 0,0 0 1,0 0-1,0 0 0,0 0 1,0 0-1,0 1 0,0-1 1,0 0-1,0 0 0,0 0 1,0 0-1,0 0 0,0 1 1,0-1-1,0 0 0,-4 8-23,3-7 19,-17 31 48,2 0-1,1 0 0,-10 36 1,18-46 75,2 0-1,0 1 1,1-1 0,1 1 0,1 43-1,6-27 93,1 0 0,2 0 0,1-1 0,20 52 0,-22-68-162,0 0 0,-1 1 0,-1-1 0,1 28 0,-5-36-36,0-1-1,-1 1 0,0-1 1,-1 0-1,0 1 0,-2-1 1,1 0-1,-8 17 1,6-16 10,5-13-21,0-1 0,0 0 0,0 0 0,0 0 0,0 0 0,0 0-1,0 0 1,0 0 0,0 1 0,0-1 0,0 0 0,0 0 0,0 0 0,0 0 0,0 0 0,0 0 0,0 1 0,1-1 0,-1 0 0,0 0 0,0 0 0,0 0 0,0 0 0,0 0 0,0 0 0,0 0 0,0 0-1,0 1 1,0-1 0,1 0 0,-1 0 0,0 0 0,0 0 0,0 0 0,0 0 0,0 0 0,0 0 0,0 0 0,1 0 0,-1 0 0,0 0 0,0 0 0,0 0 0,0 0 0,0 0 0,0 0 0,1 0 0,1-1 3,-1 0 1,1 0-1,0 0 1,0-1 0,-1 1-1,1 0 1,-1-1-1,1 0 1,-1 1 0,2-3-1,11-16-464,-1 0 0,-1-1-1,-1 0 1,0-1-1,-2-1 1,-1 1 0,0-2-1,-2 1 1,7-48 0,-12 50-1865,-2-39 0,0 32 676,3-2 379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8:00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71 428 18068,'-2'1'295,"0"-1"1,-1 0 0,1 1-1,0 0 1,0-1-1,0 1 1,0 0-1,0 0 1,0 0-1,0 1 1,0-1 0,1 0-1,-1 1 1,0-1-1,1 1 1,-1-1-1,1 1 1,0 0 0,-1-1-1,1 1 1,0 0-1,-2 4 1,-1 4 191,0-1 0,0 1 0,-3 15 0,4-15-254,1-1 1,0 1 0,1-1 0,0 1-1,1 0 1,0 0 0,3 18 0,-2-23-152,0 0 0,0 0 0,1 0 0,0-1 0,0 1 0,0 0 0,0-1 0,1 0 0,0 1 0,0-1 1,0 0-1,0-1 0,1 1 0,-1 0 0,1-1 0,0 0 0,5 3 0,0-1 12,1 0-1,0-1 1,-1 0-1,1-1 1,1 0-1,-1 0 1,0-1-1,1-1 1,-1 0-1,1 0 1,-1-1-1,13-1 1,-2-1-2,-1 0 0,0-2 0,0 0 0,0-1 0,27-12 0,-27 8-30,0 0 0,0-2 0,-1 0-1,-1-1 1,0-1 0,0-1-1,23-23 1,-32 26-48,1 1 0,-2-1 1,1-1-1,-2 1 0,1-1 1,-2-1-1,1 1 0,-2-1 0,0 0 1,0-1-1,-1 1 0,4-28 0,-7 25-206,0-1-1,-1 0 0,-1 0 0,-1 0 0,0 0 1,-1 1-1,-1-1 0,0 1 0,-9-19 1,-1 1-2202,-2 1 1,-2 1 0,-24-34-1,20 34 219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58:01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17076,'0'210'5216,"1"17"2895,-2-77-5747,5-2-2364,29 185 0,-31-317 0,5 32 0,-1-1 0,-3 82 0,-3-125 1,0 0-1,-1-1 1,0 1 0,1-1-1,-1 1 1,-1-1 0,-2 7-1,4-10-2,0 0-1,0 0 1,0 0-1,0 1 1,0-1-1,0 0 1,0 0-1,0 0 1,-1 0-1,1 1 0,0-1 1,0 0-1,0 0 1,0 0-1,-1 0 1,1 0-1,0 0 1,0 1-1,0-1 1,0 0-1,-1 0 1,1 0-1,0 0 1,0 0-1,0 0 1,-1 0-1,1 0 0,0 0 1,0 0-1,-1 0 1,1 0-1,0 0 1,0 0-1,0 0 1,-1 0-1,1 0 1,0 0-1,0 0 1,0-1-1,0 1 1,-1 0-1,1 0 0,-1-1-23,0-1 0,0 1 1,0-1-1,0 1 0,1-1 0,-1 1 0,0-1 0,1 1 0,-1-1 0,1-1 0,-3-13-805,0 0 1,1 0 0,1-25 0,3-25-533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27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601 45 11138,'3'-2'438,"1"0"-1,-1 0 0,0 0 0,0 0 0,0-1 0,0 1 0,0-1 1,3-3-1,-3 3 324,0 0 1,0 0 0,0 0 0,0 1-1,7-5 1,-10 7-733,0 0 0,0 0 0,1 0 0,-1 0-1,0 0 1,0 0 0,0 0 0,0 0 0,0 0 0,0 0 0,1 0 0,-1 0 0,0 0 0,0 0 0,0 0-1,0 1 1,0-1 0,0 0 0,0 0 0,0 0 0,1 0 0,-1 0 0,0 0 0,0 0 0,0 0 0,0 0 0,0 0-1,0 1 1,0-1 0,0 0 0,0 0 0,0 0 0,0 0 0,0 0 0,0 0 0,0 1 0,0-1 0,1 0-1,-1 0 1,0 0 0,0 0 0,0 0 0,-1 0 0,1 1 0,0-1 0,0 0 0,0 0 0,0 0 0,0 0 0,0 0-1,0 0 1,0 0 0,0 1 0,0-1 0,0 0 0,0 0 0,0 0 0,-3 11 742,3-10-648,-10 29 1298,-22 44-1,12-28-998,-162 365-49,147-330-343,-3 0 0,-61 92 0,84-152-7,0-1-1,-2-1 0,-33 31 1,15-21 13,-47 31 0,55-39-146,27-25-560,0 1 1,1-1-1,-1 1 0,1-1 0,-1 1 1,3-7-1,0-6-1803,-1 0 1222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27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10 11106,'-1'-9'7102,"-2"19"-2981,1 1-4023,-54 183 4079,54-187-4011,0 0 0,1 0 0,0 0 0,0 1 0,0-1 0,1 11 0,0-17-127,0 0 0,1 1 1,-1-1-1,0 1 0,1-1 1,-1 0-1,1 1 1,0-1-1,-1 0 0,1 0 1,0 0-1,0 1 0,-1-1 1,1 0-1,0 0 0,2 1 1,-1-1-13,-1 0 0,1 0 0,0 0 0,0-1 0,0 1 0,-1-1 0,1 1 0,0-1 0,0 0 0,0 0 0,0 1 0,0-1 0,0-1 0,-1 1 0,5-1 0,6-1 0,-1-1 0,0-1 0,0 0-1,0 0 1,0-1 0,18-12 0,58-46-1549,-65 44 289,-16 13 184,0 0 1,0 1 0,1 0 0,0 0 0,14-7 0,-19 11 789,0 1 0,0-1 1,1 1-1,-1-1 0,0 1 0,5 0 1,-7 0 254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28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5 295 11923,'-1'2'5461,"1"-2"-5350,-1 0-1,1 1 1,0-1 0,-1 0-1,1 1 1,0-1 0,0 1-1,0-1 1,-1 0 0,1 1-1,0-1 1,0 1 0,0-1-1,0 1 1,0-1 0,0 1-1,-1 0 1,4 16 509,0 0 0,-2 1 1,0-1-1,-1 1 0,-3 22 0,1-22-452,1 0 0,1 1 0,0-1 0,5 27 0,-4-42-159,-1-1 1,1 0-1,-1 0 0,1 0 1,0 0-1,-1 0 0,1 0 1,0 0-1,0 0 0,1 0 1,-1 0-1,0 0 0,1-1 0,-1 1 1,1 0-1,-1-1 0,1 0 1,0 1-1,0-1 0,-1 0 1,5 2-1,-4-2-8,1-1 0,0 1 0,0-1-1,0 1 1,0-1 0,0 0 0,-1 0 0,1-1 0,0 1 0,0-1-1,0 1 1,0-1 0,-1 0 0,1 0 0,5-2 0,-3 0-7,1 0-1,-1 0 1,0-1 0,0 1-1,0-1 1,-1 0 0,1-1 0,-1 1-1,0-1 1,0 0 0,-1 0-1,6-9 1,-2 0-12,-1 0 0,0 0 0,7-27 0,-13 41 18,0-1 0,0 1 0,0 0-1,0 0 1,0-1 0,0 1-1,0 0 1,0 0 0,0 0-1,0-1 1,0 1 0,0 0-1,0 0 1,0 0 0,1-1 0,-1 1-1,0 0 1,0 0 0,0 0-1,0 0 1,1-1 0,-1 1-1,0 0 1,0 0 0,0 0-1,0 0 1,1 0 0,-1 0-1,0 0 1,0-1 0,1 1 0,-1 0-1,0 0 1,0 0 0,0 0-1,1 0 1,-1 0 0,0 0-1,0 0 1,0 0 0,1 0-1,-1 0 1,0 0 0,0 0-1,1 1 1,-1-1 0,0 0 0,0 0-1,0 0 1,1 0 0,-1 0-1,0 0 1,0 0 0,0 1-1,0-1 1,1 0 0,-1 0-1,0 0 1,0 0 0,0 1 0,11 13-11,-9-11 7,2 2-1,0 0 0,0-1 0,1 1 1,-1-1-1,1 0 0,0-1 0,0 1 0,0-1 0,1 0 0,-1 0 0,1-1 0,-1 1 0,1-1 1,0 0-1,0-1 0,9 2 0,-7-3 0,0 1 1,0-1 0,0 0-1,-1-1 1,1 0 0,0 0-1,0-1 1,-1 0 0,1 0-1,-1-1 1,1 1-1,10-7 1,-3 0 115,-1 0 0,1-1-1,-2-1 1,1 0 0,-2-1 0,1 0 0,-2-1-1,0 0 1,0-1 0,-1 0 0,-1-1 0,13-27-1,-20 38 10,0-1 0,0 1-1,0-1 1,-1 0 0,0 0-1,0 0 1,0 0 0,-1 0-1,1 0 1,-1 0 0,0 0-1,-1 0 1,1 0 0,-1 0-1,0 0 1,0 0-1,-1 0 1,1 0 0,-1 1-1,0-1 1,0 0 0,-1 1-1,0 0 1,-3-6 0,-2 1 15,0 1 0,-1 0 1,1 0-1,-2 0 1,-12-8-1,-56-28-161,33 20-840,42 22 752,-16-10-1330,18 11 1293,1 0-1,-1 0 0,0 0 0,0 1 1,1-1-1,-1 0 0,1 0 0,-1 0 0,1 0 1,-1 0-1,1 0 0,0 0 0,-1 0 1,1 0-1,0 0 0,0 0 0,0 0 1,0-2-1,5-16-1703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29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14251,'10'5'931,"0"0"1,0 0-1,-1 2 0,0-1 0,0 1 0,0 0 1,8 10-1,49 62 2339,-45-51-2789,-2 2 0,-1 0 1,-2 1-1,-1 1 0,17 50 0,-14-21 31,-2 1 0,8 70 0,-22-112-426,11 67 357,35 130 1,-11-93-396,-23-71-2377,-32-72-4482,-11-17 5328,7 17 1687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29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48 10162,'-15'24'1841,"4"2"1503,11-2-799,8-3-97,11-7-367,2-6-201,3-11-319,5-8-177,1-7-336,2 0-232,-1-1-400,-6-2-160,-1 2-584,-3 0-456,-3 3-1504,3 1-1177,-4 9 1809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29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116 211 13019,'-1'6'605,"0"-1"0,0 0 1,-1 1-1,0-1 0,0 0 1,0 0-1,-1-1 1,-3 7-1,-1-2 652,0-1 1,0 0-1,-10 8 1,11-9-1103,0 0 0,1 0 0,0 0 0,0 0-1,0 1 1,1 0 0,0 0 0,1 0 0,0 0 0,0 1 0,1-1 0,0 1 0,-1 11-1,2-18-127,1 0 0,0-1-1,0 1 1,0 0 0,0-1-1,0 1 1,0 0 0,0-1-1,0 1 1,1-1 0,-1 1-1,1 0 1,-1-1 0,1 1-1,0-1 1,-1 1 0,1-1-1,0 1 1,0-1 0,0 0-1,0 0 1,0 1 0,0-1-1,1 0 1,-1 0 0,0 0-1,1 0 1,-1 0-1,0 0 1,1-1 0,-1 1-1,1 0 1,0-1 0,-1 1-1,1-1 1,-1 1 0,1-1-1,0 0 1,-1 0 0,1 0-1,0 0 1,-1 0 0,4 0-1,4-1 77,0-1 1,0 1-1,0-1 0,0-1 0,-1 0 0,14-6 1,-9 3-70,0-1 0,-1-1 1,0 1-1,0-2 1,-1 0-1,0 0 1,0-1-1,-1 0 1,9-13-1,-15 18-25,0 0 0,-1 0-1,0 0 1,0-1 0,0 0 0,-1 1-1,0-1 1,0 0 0,0 0 0,-1 0 0,0 0-1,0 0 1,0 0 0,-1-1 0,0 1-1,0 0 1,-1 0 0,1 0 0,-1 0-1,-1 0 1,1 0 0,-1 0 0,-4-9-1,0 3-20,-1 1 1,0 0-1,0 0 0,-1 0 0,-1 1 0,0 1 0,-17-15 0,-76-51-5170,101 74 5052,-2 0-195,0-1-252,1 0 1,-1 1 0,1-1-1,-1 0 1,1-1-1,-4-3 1,2-4-848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30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12275,'10'11'1464,"-5"13"1217,3 7-201,-5 17-55,0 5-401,0 11-344,0 8-151,4 9-393,1 6-176,3-6-440,0-2-200,4-15-136,-3-11-232,-2-9-1320,-2-5-600,11-5 863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1:57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40 145 10234,'2'-7'342,"-2"-9"2530,0 16-2761,0 0 1,-1 0-1,1-1 0,-1 1 0,1 0 1,0 0-1,-1-1 0,1 1 1,-1 0-1,1 0 0,-1 0 0,1 0 1,-1 0-1,1 0 0,0 0 1,-1 0-1,1 0 0,-1 0 0,1 0 1,-1 0-1,1 0 0,-1 0 1,1 0-1,-1 0 0,1 0 0,0 1 1,-1-1-1,1 0 0,-1 0 1,1 1-1,0-1 0,-1 0 0,0 1 1,-16 4 2985,17-5-3046,0 0 0,0 1 0,0-1-1,-1 0 1,1 0 0,0 0 0,0 0 0,-1 0 0,1 0 0,0 0 0,0 0 0,-1 0 0,1 0 0,0 0-1,0 0 1,-1 0 0,1 0 0,0 0 0,0 0 0,-1 0 0,1 0 0,0 0 0,0 0 0,-1 0 0,1 0-1,0 0 1,0-1 0,-1 1 0,1 0 0,0 0 0,0 0 0,0 0 0,-1-1 0,1 1 0,0 0 0,0 0-1,0 0 1,0-1 0,0 1 0,-1 0 0,1 0 0,0-1 0,0 1 0,0 0 0,0 0 0,0-1 0,0 1-1,0 0 1,0 0 0,0-1 0,0 1 0,0 0 0,0 0 0,0-1 0,0 1 0,0 0 0,0 0 0,0-1-1,0 1 1,1 0 0,-1 0 0,0-1 0,0 1 0,0 0 0,0 0 0,1-1 0,1-2 176,1-1 1,0 1 0,1-1 0,-1 1-1,0 0 1,8-5 0,-2 1-93,-6 5-114,67-50 216,-63 48-232,1 0 0,-1 0 0,0 0 0,1 1-1,0 0 1,0 1 0,0 0 0,12-2 0,-19 4-7,0 0 0,1 0 0,-1 0 1,1 0-1,-1 0 0,1 1 0,-1-1 0,0 0 1,1 1-1,-1-1 0,1 1 0,-1-1 0,0 1 1,0 0-1,1-1 0,-1 1 0,0 0 0,0 0 1,0 0-1,0 0 0,0 0 0,0 0 0,0 0 1,0 0-1,1 3 0,1 2 4,0 0 0,-1 0 1,0 0-1,2 11 0,1 0 14,-3-9-16,1-1 0,-1 0 0,-1 1 1,1 0-1,-2-1 0,1 1 0,-1 0 0,0-1 0,0 1 1,-1 0-1,0-1 0,0 1 0,-1-1 0,-4 12 1,-15 35 38,-20 57 12,41-110-52,-1-1 0,1 1 0,0 0-1,0-1 1,-1 1 0,1 0 0,0-1-1,0 1 1,0 0 0,0 0 0,0-1 0,0 1-1,0 0 1,0-1 0,0 1 0,0 0 0,1 0-1,-1-1 1,0 1 0,0 0 0,1-1 0,0 2-1,-1-2 2,1 1-1,-1-1 0,1 0 0,-1 0 0,1 1 1,0-1-1,-1 0 0,1 0 0,0 0 1,-1 0-1,1 0 0,-1 0 0,1 0 0,0 0 1,-1 0-1,1 0 0,0 0 0,-1 0 1,1 0-1,0-1 0,4-1 3,1 0 1,-1 0-1,0-1 1,6-4-1,-4 2 1,-1 1 0,1 0-1,-1 1 1,1 0 0,9-4 0,-13 7-3,-1-1 0,0 1 0,0 0 1,1-1-1,-1 1 0,0 0 1,1 0-1,-1 0 0,0 1 0,1-1 1,-1 0-1,0 1 0,0 0 1,0-1-1,1 1 0,-1 0 0,0 0 1,0 0-1,0 1 0,0-1 1,3 3-1,0 1 53,0 0 0,0 0 0,-1 0 0,0 1 1,0 0-1,0 0 0,-1 0 0,1 0 0,-1 0 0,3 12 1,-5-14 29,1 1 0,-1-1 1,-1 0-1,1 1 0,0-1 1,-1 1-1,0-1 1,0 1-1,-1-1 0,1 1 1,-1-1-1,0 1 1,0-1-1,0 0 0,-1 1 1,0-1-1,-3 7 1,-4 1 155,1-1 0,-2 0 1,0 0-1,0-1 1,-1-1-1,0 1 0,-1-2 1,-16 10-1,-106 51 798,115-61-940,10-3-75,-1-1-1,0 0 0,0 0 1,0-1-1,0-1 0,-11 2 1,21-4-53,-1 0 0,0 0-1,0 0 1,0 0 0,0 0 0,0 0 0,0 0 0,0 0 0,0-1 0,0 1 0,0 0 0,0-1 0,1 1 0,-1-1 0,0 1-1,0-1 1,0 1 0,1-1 0,-1 1 0,0-1 0,0 0 0,1 1 0,-2-2 0,1 0-64,1 0 1,-1-1 0,0 1-1,0 0 1,1-1-1,-1 1 1,1 0 0,0-1-1,0 1 1,0-3-1,4-59-649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5:07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18316,'21'-2'1856,"0"-1"593,3-2-265,3 2-1360,-1 1-487,0 2-970,-2 3-439,-7 5-1464,-1 4-177,-13-3 1409</inkml:trace>
  <inkml:trace contextRef="#ctx0" brushRef="#br0" timeOffset="1">57 383 17364,'-10'11'2112,"5"0"1001,16-6-865,12-3-687,12-6-953,3-4-264,4-4-904,3-3-537,4-2-1495,3-3-577,8-2 1609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2:00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97 8642,'-8'-3'586,"-4"-3"9006,12 6-9464,0 0 0,0-1 0,0 1-1,0 0 1,0-1 0,0 1 0,0 0 0,0 0 0,0-1 0,0 1 0,0 0 0,0-1 0,0 1 0,1 0 0,-1 0 0,0-1 0,0 1 0,0 0 0,0 0-1,0-1 1,1 1 0,-1 0 0,0 0 0,0 0 0,0-1 0,1 1 0,-1 0 0,0 0 0,0 0 0,1 0 0,-1-1 0,0 1 0,0 0 0,1 0 0,-1 0-1,0 0 1,0 0 0,1 0 0,-1 0 0,0 0 0,1 0 0,17-10 842,18-13 0,-26 15-727,1 1 1,-1 0-1,2 1 1,-1 1-1,22-8 1,-31 13-233,0-1 1,0 1-1,0 0 1,0 0-1,0 1 1,0-1-1,0 0 1,0 1-1,1-1 1,-1 1-1,0 0 1,-1 0-1,1 0 1,0 0-1,0 0 1,0 0-1,0 0 1,-1 0-1,1 1 1,-1-1-1,1 1 1,-1-1-1,1 1 1,0 2-1,2 1 2,-1-1 0,0 1 0,0 0-1,0 0 1,-1 0 0,1 0 0,-1 0 0,1 7 0,-2-6 2,-1 0 1,1 0 0,-1 0-1,0 0 1,-1 0 0,1 0 0,-1 0-1,-1 0 1,1 0 0,-3 7-1,-4 8 152,-16 28 0,13-25-35,-34 56 47,45-80-178,0 1-1,0-1 1,-1 0-1,1 0 1,0 0-1,0 1 1,0-1-1,0 0 1,0 0 0,0 0-1,0 1 1,0-1-1,0 0 1,0 0-1,0 1 1,0-1-1,0 0 1,0 0-1,0 0 1,0 1-1,0-1 1,0 0-1,0 0 1,0 1 0,0-1-1,0 0 1,1 0-1,-1 0 1,0 1-1,0-1 1,0 0-1,0 0 1,0 0-1,1 0 1,-1 1-1,0-1 1,0 0-1,0 0 1,1 0 0,-1 0-1,0 0 1,0 0-1,0 0 1,1 0-1,-1 1 1,0-1-1,0 0 1,0 0-1,1 0 1,-1 0-1,0 0 1,0 0 0,1 0-1,-1 0 1,0 0-1,0 0 1,1-1-1,-1 1 1,0 0-1,0 0 1,0 0-1,1 0 1,-1 0-1,0 0 1,0-1-1,23-6 70,-16 4-32,-6 3-36,12-4 90,1 0 1,0 0-1,15 0 0,-25 3-60,-1 1 1,0 0 0,1 0-1,-1 0 1,0 0 0,1 1-1,-1-1 1,0 1 0,1 0-1,-1 0 1,0 0 0,0 0-1,0 1 1,0-1 0,0 1-1,0 0 1,0-1 0,0 2-1,2 1 1,7 9 96,-1 0 0,0 1-1,-1 0 1,-1 0 0,0 1 0,11 25-1,-18-34-74,0 1 0,0-1-1,0 1 1,-1 0 0,0 0-1,-1-1 1,1 1-1,-1 11 1,-1-13-7,0-1 0,0 1-1,0 0 1,-1 0 0,1 0 0,-1-1 0,0 1-1,-1-1 1,1 0 0,-1 1 0,0-1 0,0 0-1,-3 3 1,-10 10 59,-1 0 0,0-2 0,-37 26 0,45-35-77,0-1 0,-1 0 1,1 0-1,-1-1 1,0 0-1,0-1 0,0 0 1,-1 0-1,1-2 1,-21 3-1,30-4-31,0 0-1,1 0 1,-1 0 0,0-1-1,1 1 1,-1 0 0,0 0 0,0 0-1,1 0 1,-1-1 0,0 1-1,1 0 1,-1-1 0,0 1-1,1-1 1,-1 1 0,1-1-1,-1 1 1,1-1 0,-1 1 0,1-1-1,-1 1 1,1-1 0,-1 1-1,1-1 1,-1-1 0,1 1-66,0 0 0,-1 0 0,1 0 0,0 0-1,0-1 1,0 1 0,0 0 0,0 0 0,0-1 0,0 1 0,0 0 0,1 0 0,-1 0 0,0 0 0,1-1 0,-1 1 0,1-1 0,18-25-2950,9-12 1250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30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7 710 12275,'-1'0'182,"0"1"0,1 0 0,-1-1 0,1 1 0,-1 0 0,1 0 0,-1 0 0,1-1 0,0 1 0,-1 0 0,1 0 0,0 0 0,0 0 0,0 0 0,0 0 0,0 0 0,-1 0 0,2 1 0,-1-1-52,0-1 0,1 1 1,-1 0-1,0-1 1,1 1-1,-1-1 0,0 1 1,1-1-1,-1 1 1,1-1-1,-1 0 0,1 1 1,-1-1-1,1 1 1,-1-1-1,1 0 0,0 1 1,-1-1-1,1 0 1,0 0-1,3 1 133,-1 0 0,0-1-1,1 1 1,-1-1 0,0 0 0,1 0 0,-1-1 0,0 1-1,5-1 1,8-5 227,0 0 0,0-1 0,-1-1 0,0 0 0,0-1 0,24-19 0,5-7 621,58-57-1,29-49 343,-116 125-1380,15-17 255,36-52 0,-59 74-480,0 0 0,-1-1 0,0 1 0,-1-1 0,0 0 0,-1 0-1,0-1 1,-1 1 0,3-21 0,-6 28-314,0-1-1,0 0 1,0 0-1,-1 1 1,1-1 0,-1 0-1,-1 1 1,1-1-1,-1 1 1,0-1-1,0 1 1,-1 0 0,1 0-1,-1 0 1,0 0-1,-1 1 1,1-1-1,-1 1 1,-7-7 0,-7-1-1205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31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1 205 10210,'8'-3'1412,"0"-1"0,0 0 0,11-8 0,-1 2-316,92-62 3845,14-8-934,-120 77-3887,1 1 1,0-1 0,0 1 0,0 0 0,0 0 0,0 1-1,0 0 1,0-1 0,0 2 0,6-1 0,-10 1-96,1 0 1,-1 0-1,0 0 1,0 0-1,0 1 1,1-1-1,-1 0 0,0 1 1,0-1-1,0 1 1,0 0-1,0-1 1,0 1-1,0 0 1,0-1-1,0 1 1,0 0-1,1 1 0,-1 0 2,0 0 0,0 0-1,0 0 1,0 0 0,-1 0-1,1 0 1,0 0 0,-1 0-1,0 0 1,1 1-1,-1-1 1,0 0 0,0 3-1,-1 9 58,-1-2 0,0 1 0,0 0 0,-6 16 1,-22 51 75,12-32-137,12-32-47,-16 53 19,19-61-257,1 1 0,1 0 1,0 0-1,0 0 0,1 14 0,0-22 145,0 0 1,0 0-1,0-1 0,0 1 1,0 0-1,0 0 0,0-1 1,0 1-1,0 0 0,0-1 1,1 1-1,-1 0 0,0-1 0,1 1 1,-1 0-1,0-1 0,1 1 1,-1-1-1,1 1 0,-1 0 1,1-1-1,-1 1 0,1-1 1,0 0-1,-1 1 0,1-1 0,-1 1 1,1-1-1,0 0 0,-1 1 1,1-1-1,0 0 0,-1 0 1,1 0-1,0 0 0,0 1 1,1-1-1,18-6-1455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31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1 306 15315,'1'10'1076,"0"-1"-1,1 1 1,0-1 0,1 0-1,0 1 1,0-1-1,5 8 1,-6-13-948,0-1 0,0 0 0,1 0-1,-1 0 1,1 0 0,-1-1 0,1 1 0,0-1 0,0 0-1,0 0 1,1 0 0,-1 0 0,0 0 0,1 0-1,-1-1 1,1 0 0,-1 0 0,1 0 0,0 0 0,6 0-1,2-1-30,-1 0 0,1-1 0,-1 0 0,0-1 0,1 0 0,-1-1 0,0 0 0,0-1 0,-1 0 0,1-1 0,-1 0 0,0 0 0,0-1 0,-1-1 0,1 1 0,-2-2 0,15-13 0,-19 15-139,1 0 0,-1-1-1,0 0 1,-1 0 0,1 0 0,3-15-1,10-47-1472,-16 63 1318,5-36-1381,3-72 0,-7 57 1533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0:31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15755,'0'48'1745,"0"8"1487,5 8-199,6 8-440,8 3-441,-1-1-712,4-1-311,-3-1-537,-8-3-152,5-2-256,-1-4-104,-1-6-704,1-2-881,-4-17 841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2:02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7 103 11610,'0'-1'395,"-1"0"0,1 0 0,1 0 0,-1 0 0,0 0-1,0 0 1,0 0 0,0 0 0,1 0 0,-1 0-1,1 0 1,-1 0 0,1 0 0,-1 0 0,1 0 0,-1 0-1,1 0 1,0 0 0,0-1 0,-11 16 4265,7-8-3655,3-6-982,0 0-1,0 0 0,0 0 0,0 0 0,0 0 0,0 0 1,0 0-1,0 0 0,0 0 0,0 0 0,0 0 0,0 0 1,0 0-1,0 0 0,0 0 0,0 0 0,1 0 0,-1 0 1,0 0-1,0 0 0,0 0 0,0 0 0,0 0 0,0 0 1,0 0-1,0 0 0,0 0 0,0 0 0,0 0 0,0 0 1,0 0-1,0 0 0,0 0 0,0 0 0,0 1 0,0-1 1,0 0-1,0 0 0,0 0 0,0 0 0,0 0 0,0 0 1,0 0-1,0 0 0,0 0 0,0 0 0,0 0 0,0 0 1,0 0-1,0 0 0,0 0 0,0 0 0,0 0 0,0 0 1,0 0-1,0 0 0,0 0 0,0 0 0,0 1 0,0-1 1,0 0-1,0 0 0,0 0 0,0 0 0,0 0 0,0 0 1,8-5 173,1 0 1,-1 0-1,-1-1 0,1 0 1,6-7-1,4-2-9,-8 6-93,-3 3-40,-1 0 0,1 1 0,0 0 0,0 1 0,10-5 0,-16 8-51,1 0 0,-1 1 0,1-1 0,-1 1 0,1-1-1,-1 1 1,1 0 0,0 0 0,-1 0 0,1 0 0,0 0 0,-1 0 0,1 0 0,0 0 0,-1 1-1,1-1 1,-1 1 0,1-1 0,-1 1 0,1 0 0,-1-1 0,1 1 0,-1 0 0,0 0 0,1 0-1,-1 0 1,0 0 0,0 0 0,1 1 0,-1-1 0,0 0 0,1 3 0,1 0 10,-1 1 0,1 0-1,-1-1 1,0 1 0,0 0 0,-1 0 0,1 0 0,-1 0 0,0 0 0,-1 0-1,1 0 1,-1 0 0,0 1 0,0-1 0,-1 0 0,1 0 0,-1 0 0,-2 6 0,-3 7 144,0 0 1,-1 0 0,-15 25 0,19-37-131,-17 23 45,16-25-68,1 0-1,0 0 0,0 0 0,0 0 0,1 1 0,-1-1 1,1 1-1,0-1 0,1 1 0,-1 0 0,-1 7 0,3-12-3,1 0 0,-1 1-1,0-1 1,1 0 0,-1 1 0,0-1-1,0 0 1,1 1 0,-1-1-1,1 0 1,-1 0 0,0 0-1,1 1 1,-1-1 0,0 0 0,1 0-1,-1 0 1,1 0 0,-1 0-1,1 0 1,-1 0 0,0 0-1,1 0 1,-1 0 0,1 0-1,0 0 1,17 0 12,-14 0-8,17 0-13,1 0 0,0 2-1,-1 0 1,26 7 0,-41-7 19,0 0 0,0 0 1,0 1-1,0-1 0,0 2 1,-1-1-1,0 0 0,7 6 0,-9-6 26,0 0 0,0 0 1,-1 0-1,1 0 0,-1 1 0,0-1 0,0 1 0,0-1 0,0 1 0,-1 0 0,1 0 0,-1 0 0,0 0 0,0 5 0,0-6 57,-1 0-1,0 1 1,0-1 0,-1 0-1,1 1 1,-1-1 0,0 0-1,0 0 1,0 1 0,0-1-1,0 0 1,-1 0 0,1 0-1,-1 0 1,0-1-1,0 1 1,-4 4 0,-4 4 176,0-2 0,-21 17 0,25-22-262,-21 17 28,0-1 0,-1-2 0,-56 28 0,62-39-1332,18-6 62,12-6-47,11-4-305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2:23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56 312 14531,'0'-2'230,"0"1"1,0 0-1,0-1 1,1 1-1,-1 0 0,1-1 1,-1 1-1,1 0 1,-1 0-1,1 0 0,0-1 1,0 1-1,-1 0 0,3-2 1,16-13 625,-9 8-274,62-53 1671,111-72-1,-165 121-2089,1 1 0,0 0 0,1 2 0,0 0 0,24-7 0,-41 15-143,1 0 0,0 0 1,0 1-1,0-1 0,1 1 0,-1 0 0,0 0 1,0 0-1,0 1 0,0-1 0,0 1 0,0 0 1,7 3-1,-9-3-2,1 1 1,-1-1-1,1 1 1,-1 0 0,0 0-1,0 0 1,1 0-1,-1 0 1,-1 0-1,1 1 1,0-1-1,-1 1 1,1-1-1,-1 1 1,1 0-1,-1 0 1,0-1-1,-1 1 1,2 5-1,0 2 69,-1 0-1,0 1 0,-1-1 0,0 0 1,0 1-1,-1-1 0,-4 18 0,-1-2 199,-19 48-1,-12 17 116,-58 101-1,61-134-347,-3-1-1,-69 83 1,82-113 20,0-2 1,-1 0 0,-1-2-1,-56 37 1,76-56 11,0 0 0,-1-1 0,1 0 0,-9 3 0,15-6-68,-1 0-1,0 1 1,1-1-1,-1 0 1,0 0 0,1 0-1,-1 1 1,0-1 0,1 0-1,-1 0 1,0 0-1,0 0 1,1 0 0,-1 0-1,0 0 1,1-1-1,-1 1 1,0 0 0,1 0-1,-1 0 1,0-1 0,1 1-1,-1 0 1,0-1-1,1 1 1,-1-1 0,1 1-1,-1-1 1,1 1 0,-1-1-1,1 1 1,-1-1-1,1 1 1,-1-1 0,1 1-1,0-1 1,-1 0-1,1 1 1,0-1 0,0 0-1,-1 1 1,1-1 0,0 0-1,0 0 1,0 1-1,0-1 1,0 0 0,0 0-1,0-3 16,0 1-1,0 0 0,1-1 0,-1 1 1,1 0-1,0 0 0,0 0 1,0 0-1,1 0 0,1-3 1,20-29 71,-7 17-61,0 0 0,1 2 0,0 0-1,2 1 1,0 0 0,0 2-1,1 0 1,1 2 0,25-12 0,30-7-875,103-28 0,-168 55 613,11-4-1600,0-1 0,0-1 1,28-15-1,-3-5 47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2:24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0 135 13811,'6'-8'653,"0"1"0,0 0 0,1 0 0,0 1 0,0 0 0,0 0-1,1 1 1,0 0 0,0 0 0,0 1 0,1 0 0,15-5 0,7 0 387,1 1 0,42-5 0,-43 9-766,26-5-150,1 2-1,61 1 0,-111 6-125,-1 1 0,1-1 0,0 1 0,-1 1 0,11 2 0,-16-3 1,0 0-1,0 0 0,0 0 0,0 0 1,0 0-1,0 0 0,0 1 0,0-1 1,-1 0-1,1 1 0,0 0 0,-1-1 0,0 1 1,1 0-1,-1 0 0,0 0 0,0 0 1,0 0-1,0 0 0,0 0 0,0 0 1,0 4-1,1 5 34,-1-1-1,-1 1 1,0 0 0,0-1-1,-1 1 1,0 0 0,-3 10 0,-23 76 624,19-73-431,-60 164 1646,36-108-970,-35 142 0,57-168-956,4-17 162,-19 59 1,22-86-255,-1 0 1,0-1 0,-1 0 0,1 0 0,-2 0-1,1 0 1,-1-1 0,-1 0 0,1 0-1,-15 12 1,17-17-184,0 0 1,0-1-1,0 0 0,0 1 0,0-1 0,-6 1 0,9-2 155,0-1 0,-1 1 0,1-1 0,-1 0 0,1 1 0,0-1 0,-1 0 0,1 0 0,-1 0 0,1 0 0,-1 0 0,1-1 0,-1 1-1,1 0 1,0-1 0,-1 1 0,1-1 0,0 1 0,-1-1 0,1 0 0,0 1 0,0-1 0,-1 0 0,0-1 0,0-1-66,0 0-1,0 0 1,1 0 0,-1 0 0,1-1 0,-2-4-1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2:24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0 145 20988,'42'5'1817,"6"-5"895,14-7-423,18-7-873,5-2-560,8-7-536,1 4-207,-6 0-778,-8 0-535,-12 0-2225,-1 6 1937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2:24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213 1 19972,'-17'19'1425,"-4"11"-81,-3 23 184,-2 6-160,5 5-711,-1 0-129,3 0-344,4 2-328,-1 8-816,2 6-577,6 6 2962,-2 0-1762</inkml:trace>
  <inkml:trace contextRef="#ctx0" brushRef="#br0" timeOffset="1">149 1601 22597,'-19'23'1216,"-3"-4"-72,17-3-1064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5:08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 12771,'-6'1'609,"0"0"0,0 1 0,0 0 0,1 0 0,-1 0 0,1 1 0,0-1 0,0 2 0,0-1 0,0 0-1,0 1 1,0 0 0,1 0 0,-5 6 0,3-3-320,1 0-1,0 0 0,0 1 1,1 0-1,0 0 0,1 0 1,-1 0-1,2 0 0,-4 13 1,4-13-282,1 1-1,0-1 1,1 1 0,-1-1 0,2 0 0,-1 1-1,1-1 1,0 1 0,5 14 0,-4-17 36,0-1 0,0 0 0,1 0 0,-1 0 0,1 0 0,0 0 0,1 0 0,-1-1 0,1 1 0,0-1 0,0 0 0,0 0 0,1-1 0,-1 1 0,6 2 0,-3-2 56,0-1-1,0-1 0,0 1 0,0-1 0,1 0 0,-1-1 0,1 0 0,-1 0 0,1 0 1,0-1-1,-1 0 0,1-1 0,-1 0 0,1 0 0,-1 0 0,1-1 0,-1 0 0,11-5 1,-12 5 8,-1 0 0,0-1 0,0 0 0,0 0 0,0 0 1,0 0-1,-1-1 0,1 0 0,-1 0 0,0 0 1,0 0-1,-1-1 0,1 1 0,-1-1 0,0 0 0,0 0 1,0 0-1,-1-1 0,0 1 0,0-1 0,0 1 1,-1-1-1,0 1 0,1-10 0,-2 8-96,0-1 0,0 1 0,-1 0-1,0 0 1,-1-1 0,1 1 0,-1 0 0,-1 0 0,1 0-1,-1 1 1,-1-1 0,1 0 0,-1 1 0,0 0 0,0 0-1,-1 0 1,0 1 0,0 0 0,0-1 0,-1 2 0,0-1-1,1 1 1,-2-1 0,-11-5 0,2 4-594,-1 1 0,1 0 0,-1 2 0,-32-4 0,11 1-1713,-7-2 440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23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0 138 10154,'15'-9'2870,"21"-11"0,-31 17-2401,0 1 0,1 0 0,-1 0 0,1 0 1,-1 1-1,1 0 0,11-1 0,-15 2-70,1 1-1,0-1 1,0 1 0,0 0 0,-1 0-1,1 0 1,4 2 0,11 5 1020,-6-6-937,0 0 0,0 0 0,0-1 0,19-1 0,50-7 688,-69 6-964,333-59 2272,-334 58-2472,3-1-123,0 0 0,-1-1 0,1 0 0,-1-1 0,18-9 0,-12 3-1292,-6 9 448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26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0 102 14203,'12'1'1352,"-1"1"809,-1-2 119,4-3-167,5-1-169,5-2-159,3-2-265,-3-2-552,0 1-248,-3-2-440,-5 1-80,2-3-1000,-2-1-824,11-2 904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27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1 261 17220,'20'-11'2296,"3"-5"969,12-3 80,2 1-401,12-6-1159,3-3-537,5 0-848,2-5-216,-2 3-840,5 2-961,-8-4 921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37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12 8842,'8'-5'1899,"-7"4"-1725,-1 1 0,1-1 1,-1 1-1,1-1 0,-1 1 0,1-1 0,0 1 0,-1 0 0,1-1 0,0 1 0,-1 0 0,1 0 0,0-1 0,0 1 0,-1 0 0,1 0 0,0 0 0,0 0 0,-1 0 0,1 0 0,0 0 0,0 0 0,-1 0 0,1 0 0,0 0 1,-1 1-1,1-1 0,0 0 0,0 0 0,-1 1 0,1-1 0,0 0 0,-1 1 0,1-1 0,-1 1 0,1-1 0,-1 1 0,1-1 0,-1 1 0,1 0 0,-1-1 0,1 1 0,4 8 372,-1-1-1,-1 1 1,1 0-1,-1 0 1,-1 0-1,0 0 1,2 18-1,-3-21-409,3 16 174,-2 0-1,-1 1 1,0-1 0,-2 1 0,0-1-1,-2 0 1,0 1 0,-1-1 0,-2 0-1,-15 41 1,7-28-5,-1 0-1,-2 0 0,-37 56 1,53-89-310,0-1-1,0 0 1,0 1 0,0-1-1,0 0 1,-1 0 0,1 0-1,0 0 1,-1 0 0,1 0-1,0-1 1,-1 1 0,1 0-1,-4 0 1,5-1-14,-1 1-1,1-1 1,0 0-1,-1-1 1,1 1-1,0 0 1,-1 0-1,1 0 1,-1 0-1,1 0 1,0 0-1,-1 0 1,1-1-1,0 1 1,-1 0-1,1 0 1,0 0-1,-1-1 1,1 1-1,0 0 1,-1-1-1,1 1 1,-1-1-59,1-1 0,-1 1 0,0 0 0,1 0 1,0 0-1,-1 0 0,1-1 0,0 1 0,0 0 0,-1-2 1,1 3 70,-2-22-3187,2-29 1,3 25 1617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37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14747,'1'21'1608,"-4"-2"969,1 0-152,1 1-697,2-3-352,9-2-320,-5-3-207,3-4-393,3-3-112,5-8-440,6-7-264,9-12-1161,-1-8-1151,17-14 1432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37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 13259,'4'3'3040,"0"1"-2423,-1-1 0,1 1 0,-1 0 0,0 0 0,0 1 0,0-1 0,-1 1-1,4 7 1,0 4 241,6 22-1,-4-2-240,-2 0 0,-1 0-1,-2 0 1,-3 69 0,-29 146-11,20-198-782,-21 65-1,29-114-61,0-1-1,-1 1 0,1-1 1,-1 0-1,0 1 1,0-1-1,-3 3 0,5-5 66,-1 0-1,1-1 0,-1 1 0,1-1 1,-1 1-1,0-1 0,1 1 0,-1-1 0,0 1 1,0-1-1,1 0 0,-1 1 0,0-1 0,0 0 1,1 0-1,-1 1 0,0-1 0,0 0 1,0 0-1,1 0 0,-1 0 0,0 0 0,0 0 1,0 0-1,0 0 0,1-1 0,-1 1 0,0 0 1,0 0-1,1-1 0,-1 1 0,0 0 1,0-1-1,1 1 0,-1-1 0,0 1 0,0-2 1,-5-7-1991,4-5 684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38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 8978,'2'-4'10446,"3"16"-7574,2 20-1962,-4-8 145,4 17 245,-7-38-1191,1-1 1,0 1-1,0-1 0,0 1 0,0-1 0,0 0 0,1 1 1,-1-1-1,1 0 0,0 0 0,-1 0 0,4 3 0,-4-5-62,1 1 0,-1 0 0,1-1 0,-1 1-1,1-1 1,-1 1 0,1-1 0,-1 0-1,1 0 1,-1 1 0,1-1 0,-1 0 0,1 0-1,-1-1 1,1 1 0,0 0 0,-1 0-1,1-1 1,-1 1 0,0-1 0,1 1 0,-1-1-1,1 0 1,-1 0 0,0 1 0,2-3-1,5-2 34,0-1 0,14-13 0,-22 18-74,14-13-291,-2 0 1,12-17-1,-14 17 23,26-33-241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41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91 9146,'34'-23'3657,"-25"17"-2281,0 0-1,0 0 0,-1-1 1,9-9-1,-17 16-1291,1 0 0,-1 0 0,0-1-1,1 1 1,-1 0 0,0 0 0,0-1 0,1 1-1,-1 0 1,0-1 0,0 1 0,0 0 0,1-1-1,-1 1 1,0 0 0,0-1 0,0 1 0,0-1 0,0 1-1,0 0 1,0-1 0,0 1 0,0 0 0,0-1-1,0 1 1,0-1 0,0 1 0,0 0 0,0-1-1,0 1 1,0 0 0,0-1 0,-1 1 0,1-1-1,0 1 1,0 0 0,0-1 0,-1 1 0,1 0-1,0 0 1,0-1 0,-1 1 0,1 0 0,0 0-1,-1-1 1,1 1 0,0 0 0,-1 0 0,1 0 0,0-1-1,-1 1 1,1 0 0,0 0 0,-1 0 0,0 0-1,-1-1 152,-1 1 0,1-1 0,-1 1 0,0-1 0,1 1 0,-6 1 0,-1 0 36,0 1 1,-1 0 0,1 1 0,0 0 0,0 0 0,-9 5 0,13-5-187,0 0 0,0 0 0,0 0-1,0 1 1,0-1 0,1 1 0,0 0 0,0 1 0,0-1 0,0 1 0,-3 5 0,6-9-79,1 0 0,-1 0 0,0 1 0,0-1 0,1 0 0,-1 1 0,1-1 0,-1 0 0,1 1 0,0-1 1,-1 1-1,1-1 0,0 1 0,0-1 0,0 1 0,0-1 0,0 0 0,0 1 0,1-1 0,-1 1 0,0-1 0,1 1 1,-1-1-1,1 0 0,-1 1 0,1-1 0,0 0 0,0 1 0,-1-1 0,1 0 0,0 0 0,0 0 0,0 0 1,0 0-1,1 0 0,-1 0 0,0 0 0,0 0 0,0-1 0,1 1 0,-1 0 0,0-1 0,1 1 0,1 0 1,4 1-6,0 0 1,0 0-1,0-1 1,0 0-1,1 0 1,-1-1 0,11 0-1,-7-1 13,-1 0-1,1-1 0,-1 0 1,1-1-1,14-5 0,-22 7 4,-1 0-1,1-1 1,0 1 0,0 0-1,-1-1 1,1 1 0,-1-1-1,1 0 1,-1 0-1,0 0 1,0 0 0,0 0-1,0-1 1,0 1-1,0-1 1,-1 1 0,1-1-1,-1 1 1,0-1 0,0 0-1,0 0 1,0 0-1,1-5 1,-2 5-4,0 1 0,0-1 0,-1 0 0,1 1 0,-1-1 0,1 1 0,-1-1 0,0 0 0,0 1 0,0 0-1,0-1 1,-1 1 0,1 0 0,-1-1 0,1 1 0,-1 0 0,0 0 0,0 0 0,0 0 0,0 1 0,0-1 0,0 1 0,0-1 0,-1 1 0,1 0 0,-5-2 0,2 0 6,-1 1 0,0 0 0,1 1 0,-1 0 0,0-1 0,0 2 0,1-1 0,-1 1 0,0 0-1,0 0 1,-7 1 0,7 0 23,1 1 0,0-1-1,0 1 1,-1 0-1,1 0 1,1 1 0,-1 0-1,0-1 1,0 2-1,1-1 1,0 0-1,0 1 1,0 0 0,0 0-1,0 0 1,1 0-1,0 1 1,0-1 0,0 1-1,0 0 1,-2 6-1,5-9-38,-1-1 0,0 1 0,1 0 0,0-1 0,-1 1 0,1 0 0,0-1 0,0 1 0,0 0 0,0 0 0,0-1 0,0 1 0,0 0 0,1 0 0,-1-1 0,0 1 0,1 0 0,0-1 0,-1 1 0,1-1 0,0 1 0,0-1 0,0 1 0,0-1 0,0 0 0,0 1-1,0-1 1,0 0 0,1 0 0,-1 0 0,1 1 0,-1-2 0,0 1 0,1 0 0,0 0 0,1 0 0,4 2 11,1 0 1,-1 0-1,1-1 0,-1-1 0,1 1 1,14 0-1,-9-1 32,-1-1 0,1-1 0,14-2 0,-23 3-31,1-1 0,-1 0 0,0 0 1,0-1-1,0 1 0,0-1 1,0 0-1,0 0 0,0 0 1,-1 0-1,1-1 0,5-5 0,-8 8-10,0-1 0,0 0 0,-1 0 0,1 0 0,0 0 0,-1-1 0,1 1 0,0 0 0,-1 0 1,1 0-1,-1 0 0,0-1 0,1 1 0,-1 0 0,0 0 0,0 0 0,0-1 0,0 1 0,0 0 0,0-1 0,0-1 0,-1 1 4,0 0 0,0 0 0,0 0 1,0 0-1,0 0 0,0 0 0,0 0 1,-1 0-1,1 1 0,-1-1 1,-2-2-1,-3-1 19,0 0 0,0 0 0,0 0 0,-1 1 0,-9-4 0,14 7-23,1 0 0,-1 1 0,0-1 0,0 0 0,0 1 0,0 0 0,0-1 0,0 1 0,-3 1 0,5-1-41,0 0 0,1 0-1,-1 0 1,0 0 0,0 0-1,0 1 1,0-1 0,0 0-1,1 1 1,-1-1-1,0 1 1,0-1 0,1 1-1,-1-1 1,0 1 0,0-1-1,1 1 1,-1 0 0,1-1-1,-1 1 1,1 0 0,-1-1-1,1 1 1,-1 0 0,1 0-1,-1 0 1,1-1-1,0 1 1,0 0 0,-1 0-1,1 0 1,0 0 0,0 1-1,5 23-509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56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19 11923,'-7'-8'1502,"-3"-2"4300,15 18-2450,11 15-2455,-2 2 0,0-1-1,13 34 1,24 82 322,-39-100-1081,-2 0 0,-2 1 1,-1 0-1,-2 0 1,-2 1-1,-2-1 1,-2 1-1,-1-1 1,-3 1-1,-16 72 1,-17-3-160,32-95-72,5-14 20,0 1-1,0-1 1,0 0-1,-1 0 0,1 0 1,-3 3-1,4-4 22,0-1 0,-1 0 0,1 0 0,0 1 0,-1-1 0,1 0 0,0 0 0,-1 1 1,1-1-1,0 0 0,-1 0 0,1 0 0,0 0 0,-1 0 0,1 1 0,0-1 0,-1 0 0,1 0 0,-1 0 0,1 0 0,0 0 0,-1 0 0,1 0 0,-1 0 0,1-1 0,0 1 0,-1 0 0,1 0 0,0 0 0,-1 0 0,1 0 0,0-1 0,-1 1 0,1 0 0,0 0 0,-1 0 0,1-1 0,0 1 0,-1 0 0,1-1 0,0 1 0,0 0 0,-1-1 0,1 1 0,0 0 0,0-1 0,0 1 0,0 0 0,0-1 0,-1 1 0,1 0 0,0-1 0,0 1 0,0-1 0,-3-7-1095,1 0-1,0 0 1,0-1-1,-1-15 1,2-18-668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56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0 16892,'-18'51'1872,"5"-1"1033,-1-2-321,12-6-807,5-2-561,7-10-320,4-3-96,4-12-264,6-9-72,11-11-272,5-12-88,13-14-608,2-6-416,1-7-2257,6-8 1801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5:09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904 198 11682,'-4'-6'42,"-1"1"0,1-1-1,-1 1 1,0 0 0,-1 0-1,1 0 1,-1 1-1,0 0 1,0 0 0,-1 0-1,1 1 1,-1 0 0,1 0-1,-1 1 1,0 0-1,0 0 1,0 0 0,-11 0-1,-22-1 34,0 3 0,0 1 0,-49 7 0,-23 2 117,82-10-66,0 0 0,-40-6 0,56 4-93,1-1 0,0 0 1,0-1-1,0 0 0,1-1 0,-1-1 0,-18-11 0,29 16 55,1 0 0,-1 0 0,1-1-1,0 1 1,-1 0 0,1-1 0,0 0 0,0 1-1,0-1 1,0 0 0,0 1 0,0-1-1,1 0 1,-1 0 0,1 0 0,-1 0 0,1 1-1,0-1 1,-1 0 0,1 0 0,0 0-1,0 0 1,0 0 0,1-3 0,0 2 246,-1 0 1,0 0-1,0 1 1,-1-1 0,1 0-1,0 0 1,-1 1-1,0-1 1,1 0-1,-3-4 1,2 6-248,0 0 1,0 0 0,0 0-1,1 0 1,-1 0-1,0 1 1,0-1 0,0 0-1,0 1 1,-1-1 0,1 1-1,0-1 1,0 1-1,0-1 1,0 1 0,0 0-1,-1 0 1,1-1-1,0 1 1,0 0 0,0 0-1,-1 0 1,1 0-1,0 1 1,0-1 0,0 0-1,-1 0 1,1 1 0,-2 0-1,-2 1 31,0 0-1,-1 0 0,1 0 1,-9 7-1,4-1-40,1 0 0,0 0 1,0 1-1,1 0 0,0 0 0,0 1 0,1 0 0,1 1 0,-1-1 0,2 1 1,0 0-1,0 1 0,1-1 0,0 1 0,1 0 0,0 0 0,-1 15 0,4-23-32,0 1 0,0 0 0,1-1 0,-1 1-1,1-1 1,0 1 0,1-1 0,-1 1-1,1-1 1,-1 0 0,1 0 0,0 1-1,6 6 1,-5-7-12,1 1 0,1-1 0,-1 0 0,0 0 0,1 0 0,0-1-1,0 0 1,0 0 0,9 4 0,-1-2-14,1 0 1,-1-1-1,1-1 0,0-1 0,0 0 0,0 0 0,0-1 1,17-2-1,-19 1-14,1-2 0,-1 0 1,0 0-1,0-1 1,0 0-1,22-10 0,-28 10 5,-1 0-1,0 0 1,0 0 0,1 0-1,-2-1 1,1 0-1,0 0 1,-1 0-1,0-1 1,0 1 0,0-1-1,0 0 1,-1 0-1,0-1 1,4-7-1,-7 12-4,1 0 0,-1 0 0,1 0-1,-1 0 1,1 0 0,-1-1 0,0 1-1,0 0 1,1 0 0,-1 0 0,0 0-1,0 0 1,0 0 0,0-1 0,-1 1-1,1 0 1,0 0 0,0 0 0,-1 0-1,1 0 1,0 0 0,-1 0 0,1 0-1,-2-2 1,2 3 0,0 0 0,-1 0 0,1 0 0,0 0 0,-1 0 0,1 0 0,0-1 0,-1 1 0,1 0 0,0 0 0,-1 0 0,1 0 0,0 0 0,-1 1 0,1-1 0,0 0 0,0 0 0,-1 0 0,1 0 0,0 0 0,-1 0 0,1 0 0,0 1 0,-1-1 0,1 0 0,0 0 0,0 0 0,-1 1 0,0 0 21,-1 1 1,1-1-1,0 1 0,-1 0 1,1-1-1,0 1 1,-2 4-1,-3 9 138,1 1 0,0-1-1,1 1 1,0 1 0,2-1-1,-2 23 1,4 105 987,1-124-957,14 197 1481,-11-185-1547,2 1-1,2-1 1,1-1-1,19 48 1,-22-66-102,11 19 0,-15-29-93,0 0 1,0 0 0,0 0-1,1-1 1,-1 1 0,1-1-1,-1 1 1,1-1 0,0 0-1,0 0 1,4 2 0,-5-4-37,-1 1 0,0-1 0,0 0 0,0 0 0,1 1 1,-1-1-1,0 0 0,0 0 0,1 0 0,-1 0 0,0-1 0,0 1 0,1 0 1,-1 0-1,0-1 0,0 1 0,0-1 0,1 1 0,-1-1 0,0 0 1,0 1-1,0-1 0,0 0 0,0 0 0,0 1 0,0-1 0,-1 0 1,2-2-1,2-1-436,0-1 1,-1 0 0,0 0-1,0 0 1,2-7-1,13-38-1166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57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 14235,'-2'1'433,"-1"1"0,1 0 0,0 0 0,1 0 0,-1 0 0,0 0 0,0 0-1,1 1 1,0-1 0,-1 1 0,1-1 0,0 1 0,0-1 0,0 1 0,0-1 0,1 1 0,-1 0 0,1 0 0,-1 3 0,1 5 85,0 0 0,1 1 0,3 14 0,-4-23-379,38 167 2574,-8-43-1704,8 101-427,-36-210-560,-1 31 1,-1-44-112,0 1 0,-1-1 0,0 0 1,0 0-1,0 1 0,0-1 0,-1 0 1,0 0-1,-5 9 0,7-13-48,-1-1 0,1 1 0,-1 0 0,0-1 1,1 1-1,-1 0 0,0-1 0,0 1 0,0 0 0,1-1 0,-1 0 0,0 1 0,0-1 0,0 1 1,0-1-1,0 0 0,0 0 0,0 1 0,0-1 0,0 0 0,0 0 0,0 0 0,0 0 0,0 0 1,0 0-1,1 0 0,-1-1 0,0 1 0,0 0 0,0-1 0,0 1 0,0 0 0,-1-1 0,-4-2-772,1-1 0,0 1 0,0 0-1,-6-6 1,7 6 448,-24-20-1343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57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13235,'0'35'2416,"-1"-1"1601,4-9-800,5-6-256,11-9-1033,8-5-536,9-8-704,2-5-248,0-12-896,-1 0-904,11-12 840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8:58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39 12299,'15'-39'7154,"-26"52"-2964,-11 12-3049,15-17-789,-30 46 1356,33-48-1485,1 1 1,-1 0-1,1 0 1,0 0 0,1 0-1,-3 10 1,5-16-202,-1 0 0,1 0 0,0 0 0,0 1 0,0-1-1,-1 0 1,1 0 0,0 0 0,0 0 0,0 0 0,1 0 0,-1 0 0,0 0 0,0 0 0,0 0 0,1 0 0,-1 0 0,1 0 0,-1 0 0,1 0 0,-1 0 0,1 0 0,-1 0 0,1 0 0,0-1 0,-1 1 0,1 0 0,0 0 0,0-1 0,0 1-1,0-1 1,0 1 0,-1 0 0,1-1 0,0 0 0,0 1 0,0-1 0,0 0 0,0 1 0,1-1 0,-1 0 0,1 0 0,3 0 28,0 0 0,0 0 0,0-1 0,0 1 0,0-1 0,-1-1 0,10-2 0,-6 1 18,0-1-1,-1 1 1,1-1-1,12-10 1,-17 12-44,-1 0 1,0 0 0,1 0 0,-1 0-1,0 0 1,-1 0 0,1-1-1,0 1 1,-1-1 0,1 0 0,-1 1-1,0-1 1,1 0 0,-2 0 0,1 0-1,0 0 1,0-3 0,-1 5-10,0 0-1,0 0 1,0 0 0,0 0 0,0 0-1,0 0 1,0 0 0,0 0-1,-1 0 1,1 0 0,0 0 0,-1 0-1,1 0 1,-1 0 0,1 1 0,-1-1-1,0 0 1,1 0 0,-1 0 0,0 1-1,1-1 1,-1 0 0,0 1-1,0-1 1,0 0 0,1 1 0,-1-1-1,0 1 1,0-1 0,0 1 0,0 0-1,0-1 1,0 1 0,0 0 0,0 0-1,0 0 1,0 0 0,0 0-1,0 0 1,-1 0 0,-4 0 51,0 0-1,1 1 1,-1-1 0,1 2 0,-1-1-1,-7 3 1,6-1 23,-1 0 0,0 0 0,1 1 0,0 0 0,0 0 0,0 1-1,0 0 1,1 0 0,0 1 0,0-1 0,-9 13 0,14-17-86,1 0 0,-1-1 0,1 1 0,-1-1-1,1 1 1,0 0 0,-1-1 0,1 1 0,0 0 0,0 0 0,-1-1 0,1 1 0,0 0-1,0-1 1,0 1 0,0 0 0,0 0 0,0-1 0,0 1 0,0 0 0,0 0 0,0-1 0,1 1-1,-1 0 1,0-1 0,0 1 0,1 1 0,0-2-2,0 1 0,0 0 0,0-1 0,0 1 0,0-1 0,0 0 0,0 1 0,0-1 0,0 0 0,0 1 0,0-1 0,0 0 0,0 0 0,0 0 0,0 0 0,0 0 0,0 0 0,2 0 0,0-1 1,0 1-1,0-1 1,0 0-1,-1 0 1,1 0-1,0 0 1,-1 0-1,1 0 1,-1-1-1,1 1 1,-1-1-1,3-2 1,-4 3-5,0 0 0,-1 0-1,1 1 1,0-1 0,0 0 0,-1 0 0,1 0 0,0 0 0,-1 0 0,1-1 0,-1 1 0,1 0 0,-1 0 0,0 0 0,0 0-1,1-1 1,-1 1 0,0 0 0,0 0 0,0 0 0,0-1 0,0 1 0,0 0 0,-1 0 0,1 0 0,0 0 0,-1-1 0,1 1 0,0 0-1,-1 0 1,0-2 0,-1 2-98,1-1 0,0 1-1,-1-1 1,1 1 0,-1 0 0,0 0-1,1-1 1,-1 1 0,0 0-1,-3-1 1,-5-4-698,-5-7-18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9:01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 13611,'0'-3'568,"5"-17"1734,-1 16-159,0 12 1330,40 120 469,47 149-2096,-49-107-1548,-37-143-1309,-2-1 0,-1 1 1,-1-1-1,-4 42 0,0-53-1584,2-11 953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9:02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15339,'-5'13'2201,"2"-2"1255,6 2-791,5-1-232,2 0-985,-1 2-392,4 0-576,-5-2-208,8-3-176,2-4-136,12-5-656,6-6-720,13-7-1697,12 2 1625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9:02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0 14555,'5'10'875,"-1"0"-1,-1 0 0,1 0 1,-2 1-1,1-1 1,-2 1-1,1-1 1,-1 15-1,2 11 325,16 96 1047,19 235-791,-36-316-1634,0-19-1248,-1-1 0,-5 40 0,4-70 1101,0 1 0,-1 0 0,1 0 0,-1 0 0,1 0 0,-1 0 0,0-1 0,-1 4 0,1-4 166,1-1 0,-1 1 1,1-1-1,0 0 0,-1 1 0,1-1 1,-1 1-1,0-1 0,1 0 0,-1 1 1,1-1-1,-1 0 0,1 0 0,-1 1 1,0-1-1,1 0 0,-1 0 0,1 0 1,-1 0-1,0 0 0,1 0 0,-1 0 1,0 0-1,1 0 0,-1 0 0,1 0 1,-1 0-1,0-1 0,1 1 0,-1 0 1,1 0-1,-2-1 0,-13-8-1496</inkml:trace>
  <inkml:trace contextRef="#ctx0" brushRef="#br0" timeOffset="1">10 793 12443,'-8'12'2280,"6"-2"1561,15-4-752,10-4-345,18-15-815,2-6-473,5-10-704,0 0-680,-9-1-1848,9-8-4474,1-20 3722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9:03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38 16067,'3'-6'510,"6"-16"5489,-9 21-5860,0 1 0,0 0-1,0-1 1,0 1 0,0 0 0,0-1-1,0 1 1,0 0 0,0-1 0,-1 1-1,1 0 1,0-1 0,0 1 0,0 0-1,0 0 1,0-1 0,0 1 0,-1 0-1,1-1 1,0 1 0,0 0-1,0 0 1,-1-1 0,0 1-17,1 0 0,-1-1 0,0 1 1,0 0-1,1 0 0,-1 0 0,0 0 0,1 0 0,-1 0 1,0 0-1,1 0 0,-1 0 0,0 0 0,0 0 0,-1 1 1,-2 0 45,0 1 0,0 0 0,0 0 0,0 1 0,0-1 0,0 1 0,0 0 0,1 0 0,0 0 0,-1 0 1,-3 5-1,2-2-58,0 0-1,1 1 1,0 0 0,0 0 0,-5 12 0,8-17-90,0 1-1,0-1 1,0 1 0,0-1-1,1 1 1,-1 0 0,1-1-1,0 1 1,0 0 0,0-1-1,0 1 1,1 0-1,-1-1 1,0 1 0,1-1-1,0 1 1,0 0 0,0-1-1,0 1 1,0-1-1,0 0 1,3 3 0,-3-3 9,1 0 0,0 0 0,0-1 1,1 1-1,-1-1 0,0 1 0,0-1 0,1 0 0,-1 0 1,1 0-1,-1 0 0,1 0 0,-1-1 0,1 1 1,0-1-1,-1 0 0,1 1 0,0-1 0,-1 0 1,1-1-1,-1 1 0,4-1 0,-2 1 26,0-1 0,0 0-1,0 0 1,0 0 0,0 0 0,0-1-1,0 1 1,0-1 0,-1 0 0,1 0 0,-1-1-1,1 1 1,-1-1 0,4-4 0,-6 7-51,-1 0 1,0-1-1,1 1 1,-1 0-1,0-1 1,0 1-1,1 0 1,-1-1-1,0 1 1,0 0-1,0-1 1,0 1-1,1-1 1,-1 1-1,0 0 1,0-1-1,0 1 1,0-1-1,0 1 1,0 0-1,0-1 1,0 1-1,0-1 1,0 1-1,0 0 1,-1-1-1,1 1 1,0-1-1,0 1 1,0 0-1,0-1 1,-1 1-1,1 0 1,0-1-1,0 1 1,-1 0-1,1-1 1,0 1-1,-1 0 1,1-1-1,0 1 1,-1 0-1,1 0 1,0 0-1,-1-1 1,1 1-1,0 0 1,-1 0-1,1 0 1,-1 0-1,0 0 1,-25-4 38,-2 5-41,1 2 0,-1 1 0,-29 8 0,57-12-2,-21 5-122,21-5 116,0 0 1,0 0-1,0 0 0,0 0 1,0 0-1,0 0 0,0 0 1,0 0-1,0 0 0,0 1 0,0-1 1,0 0-1,0 0 0,0 0 1,0 0-1,0 0 0,0 0 1,0 0-1,0 0 0,0 0 1,0 0-1,0 0 0,0 0 1,0 0-1,0 0 0,0 0 1,0 0-1,0 0 0,0 0 1,0 0-1,0 1 0,0-1 1,0 0-1,0 0 0,0 0 0,0 0 1,0 0-1,0 0 0,0 0 1,0 0-1,0 0 0,0 0 1,0 0-1,0 0 0,0 0 1,0 0-1,0 0 0,0 0 1,-1 0-1,1 0 0,0 0 1,0 0-1,0 0 0,0 0 1,0 0-1,0 0 0,0 0 1,0 0-1,0 0 0,0 0 0,0 0 1,12 1-719,28-2-1592,16-4 885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09:04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82 11314,'0'-5'275,"0"0"0,-1 0 0,1 0-1,-1 0 1,0 0 0,0 1-1,-1-1 1,1 0 0,-1 1-1,-4-7 1,5 9-85,0 1 0,0-1 0,0 1 0,0-1 0,-1 1 0,1-1 0,-1 1 0,1 0 0,-1 0 0,1 0 0,-1 0 0,0 0 0,0 0 0,1 0-1,-1 0 1,0 1 0,0-1 0,0 1 0,0-1 0,0 1 0,0 0 0,0 0 0,0 0 0,0 0 0,0 0 0,1 0 0,-5 1 0,1 1 180,-1 0 1,1 0 0,0 0-1,0 0 1,0 1 0,1 0-1,-1 0 1,1 0-1,-1 1 1,1-1 0,0 1-1,0 0 1,1 1-1,-1-1 1,-3 7 0,0-1-44,1 0-1,1 1 1,0 0 0,0 0 0,1 0 0,-3 13 0,5-16-201,1 0 0,0 0 0,1 0 1,-1 0-1,1 0 0,1 0 0,0 0 0,2 12 1,-2-17-87,0 0 1,0 0-1,0 0 1,1 0-1,-1 0 1,1 0 0,-1-1-1,1 1 1,0-1-1,4 5 1,-5-6-11,1 1 0,0-1 0,-1 0 0,1 0 0,0 0 1,0 0-1,0 0 0,0 0 0,0-1 0,0 1 0,0-1 0,0 1 0,0-1 1,0 0-1,0 0 0,0 0 0,4 0 0,-4-1 33,0 1 0,1-1 0,-1 1 0,0-1 0,0 0 0,0 0 0,0 0 0,0 0 0,0 0 0,0-1 0,0 1 0,0-1 1,-1 1-1,1-1 0,0 1 0,-1-1 0,0 0 0,1 0 0,-1 0 0,1-2 0,2-4 161,0 0 1,-1 0-1,5-16 1,-6 19-183,-1 0-1,0-1 1,0 1 0,-1 0 0,1-1-1,-1 1 1,0-1 0,-1 1-1,1-1 1,-1 1 0,0 0 0,-1-1-1,-3-8 1,4 11-70,-1 0 0,1 0 0,-1 0 0,0 1 0,0-1 0,0 1 0,0-1 0,-1 1-1,1 0 1,-1-1 0,1 1 0,-1 1 0,0-1 0,0 0 0,0 1 0,0-1 0,0 1 0,0 0 0,0 0 0,0 0 0,0 0 0,-1 1 0,-5-1 0,8 1-261,-1 0 0,0 0 0,1 0 0,-1 0 0,0 0 0,0 1 0,1-1 0,-1 0 0,1 1 0,-1 0 0,0-1 0,1 1 0,-1 0-1,1 0 1,-1 0 0,-1 1 0,-4 3-1722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47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65 140 10354,'-8'0'560,"1"-1"-1,0 0 1,0-1-1,0 1 1,-9-5 0,15 6-464,0 0-1,1-1 1,-1 1 0,0 0 0,1-1 0,-1 1 0,0-1 0,1 1 0,-1-1-1,0 1 1,1-1 0,-1 0 0,1 1 0,-1-1 0,1 0 0,-1 1 0,1-1 0,0 0-1,-1 0 1,1 1 0,-1-3 0,2 2-17,-1-1 1,0 1-1,0 0 0,1 0 1,-1-1-1,1 1 0,-1 0 0,1 0 1,0-1-1,-1 1 0,1 0 1,0 0-1,0 0 0,0 0 1,0 0-1,0 0 0,0 0 0,1-1 1,4-2 77,0-1 0,1 1 1,-1 0-1,1 1 1,0 0-1,0 0 0,0 0 1,0 1-1,0 0 1,1 0-1,10-1 0,12 1 193,46 0-1,-50 3-193,394 7 897,5 0-619,109-24 277,169 3 1018,-224 42-1193,-8-1-377,109-16 1038,-2-29-181,-511 12-974,642-32 90,493 52 199,-864-23-245,-304 3-147,-26 4-267,-1-1-1,1 1 1,-1 0-1,0 1 1,1 0-1,-1 0 1,1 1-1,12 2 1,-20-3 201,1 0-1,-1 0 1,0 1-1,1-1 1,-1 0 0,1 0-1,-1 0 1,0 0 0,1 0-1,-1 0 1,1 0 0,-1 0-1,0 0 1,1 0 0,-1 0-1,1 0 1,-1 0 0,0 0-1,1 0 1,-1-1-1,0 1 1,1 0 0,-1 0-1,0 0 1,1-1 0,-1 1-1,0 0 1,1 0 0,-1-1-1,0 1 1,1 0 0,-1 0-1,0-1 1,0 1 0,1-1-1,1-16-3915,-2 10 3052,1-13-283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47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 10978,'36'21'2135,"-2"2"0,-1 1 0,53 50 0,-76-64-1852,0 1-1,-1 0 1,-1 0-1,1 1 1,-2 0 0,0 1-1,0 0 1,-1-1-1,-1 2 1,0-1 0,-1 1-1,0 0 1,-1 0-1,2 20 1,-5-26-190,0 0-1,0 0 1,-1 1-1,0-1 1,-1 0-1,1 0 1,-2-1-1,1 1 1,-1 0-1,-3 7 1,0-4 18,0-1 0,-1 1 1,-1-1-1,1 0 1,-17 16-1,-5-1-34,-1-1-1,-1-2 0,-40 23 0,67-43-85,-22 13-874,0 0 0,-29 10 0,25-14-282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5:10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18340,'27'0'1480,"7"0"513,1-4-377,-3 3-648,2-1-704,-6 2-1200,0 2-864,-6 6 895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48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56 240 11250,'-1'1'133,"1"-1"-1,-1 0 1,1 0 0,-1 0-1,1 0 1,-1 0-1,1 0 1,-1 0-1,1 0 1,-1 0-1,1 0 1,-1 0-1,1 0 1,-1 0-1,1-1 1,-1 1-1,1 0 1,-1 0-1,1 0 1,0-1-1,-1 1 1,1 0 0,-1-1-1,1 1 1,0 0-1,-1-1 1,1 1-1,0 0 1,-1-1-1,0-1 97,1 1 0,-1 0 0,1-1 0,-1 1 0,1-1 0,-1 1 0,1-1 0,0 0 0,0-2 0,0-5 467,1 0 1,2-14-1,-2 19-413,2-19 1372,2-34-1,-7 53-166,-3 8-963,-2 11-211,-3 15-72,2 1 1,2 0-1,0 0 0,2 0 1,2 1-1,1 41 0,2-65-210,7 78 235,-7-77-246,1 0 1,0 0-1,1-1 0,0 1 0,0 0 0,1-1 0,6 10 1,-9-16-21,0 0 0,1 0 0,-1 0 0,1 0 0,-1-1 1,1 1-1,0-1 0,0 1 0,-1-1 0,1 1 1,0-1-1,0 0 0,1 0 0,-1 0 0,0 0 0,0 0 1,0-1-1,4 2 0,-3-2 1,0 0 0,0 0-1,0 0 1,1-1 0,-1 1 0,0-1 0,0 0 0,0 1-1,0-1 1,0-1 0,0 1 0,3-2 0,2-2 1,-1 0 1,1 0 0,-1-1 0,0 0 0,-1 0-1,1-1 1,-1 1 0,8-13 0,-1-4-11,0 0 1,13-36 0,-15 32-100,20-36 0,-30 62 96,0-1-1,0 0 1,0 0-1,0 1 1,0-1 0,1 1-1,-1-1 1,1 1 0,-1 0-1,1-1 1,-1 1 0,1 0-1,0 0 1,2-1-1,-3 2 8,0-1-1,1 1 0,-1 0 1,0 0-1,1 1 1,-1-1-1,1 0 0,-1 0 1,0 1-1,0-1 0,1 1 1,-1-1-1,0 1 0,0-1 1,1 1-1,-1 0 0,0 0 1,0-1-1,0 1 0,1 1 1,7 5 4,0 0 0,1 0 0,0-2 0,0 1 1,16 6-1,-20-10 0,1 0 1,-1-1-1,1 0 0,-1 0 1,1 0-1,-1 0 1,1-1-1,-1 0 1,1-1-1,-1 0 0,9-1 1,-13 1 21,0 1 0,0-1 0,0 1 0,0-1 0,0 0 0,0 0 0,0 0 0,0 0 0,-1 0 0,1 0 0,0 0 0,-1 0 0,1-1 0,0 1 0,-1-1 0,0 1 0,1-1 0,-1 0 0,0 0 0,0 1 0,0-1 0,0 0 0,0 0 0,-1 0 0,1 0 0,0 0 0,-1 0 0,0 0 0,1 0 0,-1 0 0,0 0-1,0-3 1,0-1 118,-1 0-1,0 0 0,0 0 1,-1 0-1,0 0 0,0 0 0,0 1 1,0-1-1,-1 0 0,-4-4 1,-9-13 38,-1 0 0,-23-23 1,2 3-196,36 41 15,1 0-41,-1 0 0,0 0 0,0-1 0,1 1 1,-1-1-1,-1-3 0,3 6-3,0-1 0,0 0 0,0 1-1,0-1 1,0 0 0,-1 0 0,1 1 0,0-1 0,1 0 0,-1 0-1,0 1 1,0-1 0,0 0 0,0 1 0,1-1 0,-1 0 0,0 0-1,0 1 1,1-1 0,-1 1 0,1-1 0,-1 0 0,0 1 0,1-1 0,-1 1-1,1-1 1,0 1 0,-1-1 0,1 1 0,0-1 0,6-3-672,0 1 0,-1-1 1,1 2-1,1-1 0,-1 1 0,0 0 1,12-2-1,-5 1-520,25-6-729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49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 18100,'11'-1'1224,"2"-3"464,1-2-479,7-4-569,1 1-432,4-4-976,-1 5-929,1-2 905</inkml:trace>
  <inkml:trace contextRef="#ctx0" brushRef="#br0" timeOffset="1">170 314 14211,'5'10'1784,"3"-2"1921,16-8-2745,2-3-175,7-13-961,1-5-793,9-6 545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49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18596,'2'19'1560,"-2"5"889,0 5-353,0 8-295,0 5-649,3 1-592,4 2-224,-1-2-224,2-3-16,-3-10-160,1-2-128,1-14-536,-1-3-392,1-11-849,1-5-607,1-9 2248,9-13-553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49.9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8 14683,'-5'-2'861,"1"1"175,0 0-1,0 0 1,0 1-1,-1-1 1,1 1-1,-5 0 1,8 0-944,0 0 1,0 0 0,0 0-1,0 1 1,0-1-1,1 0 1,-1 1-1,0-1 1,0 1 0,0-1-1,0 1 1,1-1-1,-1 1 1,0 0 0,0-1-1,1 1 1,-1 0-1,0-1 1,1 1 0,-1 0-1,1 0 1,-1 0-1,1 0 1,0-1-1,-1 1 1,1 0 0,0 0-1,-1 0 1,1 0-1,0 0 1,0 0 0,0 2-1,0 4-21,0 1-1,0-1 1,0 0 0,1 1-1,1-1 1,-1 1-1,1-1 1,4 10 0,28 57 448,-20-48-252,111 253 1178,-123-274-1437,2 5 6,0 0 0,-1 0 0,0 0-1,3 16 1,-6-24-14,0 0 1,0 0-1,0 0 0,1 1 1,-2-1-1,1 0 0,0 0 0,0 0 1,-1 0-1,1 0 0,-1 0 1,0 0-1,1 0 0,-1 0 0,0 0 1,0 0-1,0-1 0,-1 1 1,1 0-1,0 0 0,-1-1 1,1 1-1,-1-1 0,1 0 0,-1 1 1,0-1-1,1 0 0,-1 0 1,-3 2-1,-1-1-29,1-1 0,-1 1-1,1-1 1,-1 0 0,0 0 0,1-1 0,-1 0 0,0 0 0,1 0 0,-1 0 0,0-1-1,1 0 1,-1 0 0,0-1 0,1 1 0,0-1 0,-1-1 0,1 1 0,-7-5-1,8 5 4,0-1-1,0 1 0,1-1 0,-1 0 1,1 0-1,0-1 0,0 1 0,0 0 0,0-1 1,1 0-1,-1 0 0,1 0 0,0 0 0,0 0 1,0 0-1,1 0 0,0-1 0,-1 1 0,1-1 1,1 1-1,-1-1 0,1 1 0,0-1 0,0 1 1,0-6-1,4-6-8,0 0 0,1 0 1,1 1-1,0 0 0,1 0 1,9-15-1,11-22 2,-16 26 22,6-10 114,-3 0-1,13-44 1,-26 75-80,0 0-1,0 0 1,-1 0-1,1-1 1,-1 1-1,0 0 1,-1-1 0,1 1-1,-1 0 1,0 0-1,0-1 1,-1 1-1,0 0 1,-4-9-1,4 10-27,0 1 0,-1-1-1,0 1 1,1 0 0,-1-1-1,0 1 1,0 1-1,-1-1 1,1 0 0,0 1-1,-1 0 1,0-1 0,1 1-1,-1 1 1,0-1-1,0 1 1,0-1 0,-8 0-1,-7 3-1097,16 1-779,11 1-589,9-1-46,8 0 827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50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 13923,'0'0'207,"1"1"0,0-1 0,0 1 0,0-1 0,0 1 0,-1 0 1,1-1-1,0 1 0,-1 0 0,1-1 0,0 1 0,-1 0 0,1 0 0,-1 0 0,1 0 0,-1 0 0,1-1 0,-1 1 0,0 0 1,0 0-1,1 0 0,-1 0 0,0 0 0,0 0 0,0 0 0,0 0 0,0 0 0,0 1 0,-6 33 2695,5-27-2567,-23 126 2982,21-107-2978,1 0 0,1 0 0,3 28 0,-1-49-278,-1 0 0,1 0 1,1 0-1,-1 0 0,1 0 0,0 0 1,1 0-1,-1 0 0,1-1 0,0 1 1,1-1-1,6 9 0,-6-10-30,0 0 1,1-1-1,-1 1 1,1-1-1,-1 0 1,1 0-1,0 0 1,0-1-1,0 0 1,0 0-1,1 0 1,-1-1-1,1 1 1,6 0-1,-6-2 6,0 1 1,0-1-1,-1 0 0,1-1 0,0 1 1,0-1-1,-1 0 0,1 0 0,-1-1 1,1 0-1,-1 0 0,1 0 0,-1-1 1,0 0-1,0 0 0,8-7 0,-9 8-6,-1-1 0,0-1-1,0 1 1,0 0 0,0-1-1,-1 0 1,1 1 0,-1-1-1,0 0 1,0 0 0,-1 0 0,1 0-1,-1-1 1,0 1 0,0 0-1,0-1 1,0 1 0,-1-1-1,0 1 1,0 0 0,0-1-1,-1-5 1,0 5-8,-1 1 1,1-1-1,-1 1 0,1-1 0,-1 1 0,0 0 0,-1 0 1,1-1-1,-1 2 0,0-1 0,0 0 0,-7-6 1,-3-1-14,0 0 0,-21-12 1,21 15-355,1 0 0,0-2 0,-12-10 0,21 16-108,-1 0 0,0-1-1,1 1 1,0-1 0,0 0-1,1 0 1,-1 0 0,1 0 0,0 0-1,0-1 1,1 1 0,0 0-1,0-1 1,0 1 0,0-1-1,1 0 1,0 1 0,1-9-1,7-24-1359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3:50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0 15179,'-9'17'607,"-2"4"1161,-11 27-1,20-42-1357,0 0 0,0 1 0,1-1 0,-1 1 0,1 0-1,1-1 1,-1 1 0,2 13 0,-1-17-322,1-1 0,0 1-1,-1 0 1,1 0 0,0-1-1,0 1 1,0-1 0,1 1 0,-1-1-1,1 1 1,-1-1 0,1 0-1,0 0 1,0 0 0,3 3-1,-1-2-2,0 0-1,0-1 0,1 1 1,-1-1-1,0 0 0,1 0 1,-1-1-1,9 3 0,-4-3 61,-1 1-1,1-2 0,0 1 1,0-1-1,0 0 1,0-1-1,0 0 1,0 0-1,12-4 0,-19 4-71,0 1-1,0-1 0,0 0 1,0 0-1,0 0 0,0 0 1,0 0-1,-1 0 0,1 0 1,0-1-1,-1 1 0,1-1 1,-1 1-1,1-1 1,-1 0-1,0 1 0,2-4 1,-3 4-33,0 0 0,1-1 0,-1 1 0,0 0 0,0-1-1,0 1 1,0 0 0,0-1 0,0 1 0,0 0 0,-1-1 0,1 1 0,0 0 0,-1-1 0,1 1 0,-1 0 0,1 0 0,-1-1 0,0 1 0,0 0 0,1 0 0,-1 0 0,0 0 0,0 0 0,0 0 0,-2-1 0,-4-4 34,0 1 0,0 0-1,-1 0 1,1 1 0,-1 0-1,0 1 1,-17-6 0,9 4-288,-1 2 1,1-1-1,-21 0 1,29 4-630,0-1-1,1 1 1,-1 1 0,0 0-1,0 0 1,1 0 0,-15 5-1,-10 7-2059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4:42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14411,'3'6'1536,"-1"7"481,-2 11-9,0 5-71,0 8-401,0 3-24,1 6-239,1-3-225,4-1-296,1-4-176,-2-7-344,1-4-48,-4-8-1216,1-3-1529,2-2 1497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5:35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0 10018,'-1'1'228,"0"-1"0,0 1 0,1-1 0,-1 0 0,0 1 0,1-1 0,-1 1 0,1 0 0,-1-1 0,0 1 0,1-1 0,-1 1 0,1 0 0,0-1 0,-1 2 0,8 4 2751,5 3-1199,-3 1-1197,0 0-1,-1 0 1,0 1 0,-1 0-1,-1 1 1,10 20-1,2 4-65,2 0-299,-2 1 0,-1 1 0,-2 0 0,19 78 0,-3 85 161,-10-52 180,64 418 89,-81-537-637,7 50 155,1 96 0,-24 167-88,8-284-27,-4 162 49,5-132-101,-3 52 22,-44 232 5,47-352-25,-50 257-43,23-126 48,11-56 5,-15 86 7,25-137-15,-23 65-1,-4 16 3,0 75 731,35-195-622,0 1 0,-1-1 0,0 0 0,0 0 0,0 0 0,-1-1 0,0 1 0,0 0 0,-1-1 0,1 0 0,-1 0 0,-6 6 0,8-8-92,-3 4-10,1 0 0,0 0-1,1 0 1,0 1 0,0-1 0,0 1 0,1 0-1,0 0 1,1 0 0,0 0 0,0 0 0,0 12-1,1-20-8,0 1 0,0-1 0,0 0 0,0 0 0,0 0 0,0 0 0,0 0 0,0 0 0,0 0 0,0 1 0,0-1 0,0 0 0,0 0 0,0 0 0,0 0 0,0 0 0,0 0 0,0 0 0,0 0 0,0 0 0,0 1 0,0-1 0,0 0 0,-1 0 0,1 0 0,0 0 0,0 0 0,0 0 0,0 0 0,0 0-1,0 0 1,0 0 0,0 0 0,0 0 0,-1 0 0,1 0 0,0 0 0,0 0 0,0 0 0,0 0 0,0 0 0,0 0 0,0 0 0,-1 0 0,1 0 0,0 0 0,0 0 0,0 0 0,0 0 0,0 0 0,0 0 0,0 0 0,0 0 0,-1 0 0,1 0 0,0 0 0,0 0 0,0-1 0,0 1 0,-5-7-296,4-2-496,1 7 20,0-1 1,0 1 0,0-1-1,-1 1 1,0-1-1,-1-3 1,0-5-1899,6-5 1037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5:35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10282,'3'0'5144,"-3"1"-5047,1 5 2171,0 10-806,-1-15-1023,8 133 4048,0 19-3813,-10-131-564,2-11 59,-1-1-1,1 1 0,1 0 0,2 17 0,-3-27-155,0-1-1,0 1 0,0-1 1,0 1-1,1-1 0,-1 0 1,0 1-1,0-1 0,0 0 1,1 1-1,-1-1 1,0 1-1,0-1 0,1 0 1,-1 1-1,0-1 0,0 0 1,1 0-1,-1 1 1,0-1-1,1 0 0,-1 0 1,1 0-1,-1 1 0,0-1 1,1 0-1,-1 0 1,1 0-1,-1 0 0,0 0 1,1 0-1,-1 0 0,1 0 1,-1 0-1,0 0 0,1 0 1,-1 0-1,1 0 1,-1 0-1,1 0 0,-1 0 1,0 0-1,1 0 0,-1-1 1,0 1-1,1 0 1,-1 0-1,1 0 0,-1-1 1,0 1-1,1-1 0,19-17 567,-17 15-513,0 1-36,-1-1 0,1 1 0,-1 0-1,1 0 1,0 1 0,0-1-1,0 1 1,0-1 0,6-1 0,-3 2-7,0 0 1,0 1 0,0-1 0,11 2 0,-6-1-4,0 0 0,0 0 0,0-2 0,12-2 0,-17 3 34,-1 0 1,1-1-1,-1 0 0,1-1 0,-1 1 0,0-1 1,0 0-1,0 0 0,8-7 0,-13 9-1,1 1-1,0-1 0,0 0 0,-1 0 1,1 1-1,0-1 0,-1 0 1,1 0-1,-1 0 0,1 0 0,-1 0 1,1 0-1,-1 0 0,0 0 1,0 0-1,1 0 0,-1 0 0,0 0 1,0 0-1,0 0 0,0 0 1,0-2-1,-1 1 20,0 0 1,1 0-1,-1 0 1,0 1-1,0-1 1,0 0-1,0 0 0,0 1 1,-1-1-1,1 1 1,-2-2-1,-4-3 102,1 1 0,-1-1 0,0 2 0,-11-6 0,1 2-10,0 1 0,-1 0-1,-22-4 1,-10-3-141,54 11-2208,7-2-190,0 0 384,13-11 64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4:24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198 125 7762,'18'-23'4101,"8"-15"-1046,-24 35-2647,-1 0 1,1 0-1,-1-1 0,1 1 0,-1-1 0,0 1 0,0-1 1,-1 1-1,1-8 0,-1 11-281,0-1 0,0 0 0,0 0 0,0 1 0,0-1-1,-1 0 1,1 1 0,0-1 0,0 0 0,-1 1 0,1-1 0,0 1 0,-1-1 0,1 0-1,-1 1 1,1-1 0,-1 1 0,1-1 0,-1 1 0,1-1 0,-2 0 0,-17-5 1325,11 4-1028,0 2 0,-16 0 0,15 0-362,0 1 0,0 1 1,0-1-1,0 2 0,0-1 0,0 1 1,0 1-1,1-1 0,0 1 0,0 1 1,0 0-1,0 0 0,0 0 1,-7 8-1,10-8-51,0 0 1,1 0 0,0 0 0,0 1-1,0 0 1,0-1 0,1 1 0,0 0-1,0 1 1,1-1 0,-1 0 0,1 1-1,1 0 1,-1-1 0,1 1-1,1 0 1,-1 0 0,1-1 0,0 1-1,1 7 1,0-11-12,-1 0 1,1 0-1,0 0 0,-1 0 0,1-1 0,1 1 1,-1 0-1,0-1 0,1 1 0,-1-1 0,1 1 1,0-1-1,-1 0 0,1 1 0,0-1 1,1 0-1,-1 0 0,0-1 0,0 1 0,1 0 1,-1-1-1,1 0 0,0 1 0,-1-1 0,1 0 1,0 0-1,5 1 0,-2-1-4,0-1 0,1 1 0,-1-1 0,0 0 0,0 0 0,0-1 0,0 0 0,1 0 0,-1 0 0,0-1 0,-1 0 0,10-4-1,-10 3-29,-1 0-1,1 0 1,-1 0-1,0-1 1,0 1-1,0-1 1,0 0-1,0 0 1,4-9-1,2-3-69,11-24 0,-16 31 131,-1 0-1,-1-1 1,1 1 0,2-16-1,-8 42 878,1-1 0,2 26-1,6 46 79,-2-19-500,12 85 107,-16-151-600,-1 1 0,1-1 1,0 0-1,0 0 0,1 0 0,-1 0 0,3 4 0,-4-7-23,0 0-1,1 1 0,-1-1 0,0 1 0,1-1 0,-1 0 1,0 0-1,1 1 0,-1-1 0,1 0 0,-1 1 1,0-1-1,1 0 0,-1 0 0,1 0 0,-1 0 0,1 1 1,-1-1-1,1 0 0,-1 0 0,1 0 0,0 0-67,0-1-1,0 1 0,0 0 0,0-1 0,-1 1 1,1 0-1,0-1 0,0 1 0,-1-1 0,1 1 0,-1-1 1,1 0-1,0 1 0,-1-1 0,1 0 0,0-1 1,16-28-4244,-13 23 3115,-1 0 0,9-12-1,13-8-533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5:10.4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5 388 14947,'-5'17'1617,"5"-4"1495,3-7-1167,18-6-729,6-8-424,10-4-752,8-1-376,0-6-1416,4-1-609,3 3 1089</inkml:trace>
  <inkml:trace contextRef="#ctx0" brushRef="#br0" timeOffset="1">696 31 18748,'-6'6'421,"1"0"0,-1 1 0,1-1 0,0 1 0,1 1 0,0-1 0,0 1 0,1-1 0,-1 1 0,2 0 0,-3 11 0,3-12-315,1 0 1,1 0 0,-1 0-1,1 0 1,0 0-1,1 0 1,0 0 0,0 0-1,0 0 1,1 0-1,0 0 1,0 0-1,7 12 1,-6-14-75,1 0 0,-1 0 1,1 0-1,0 0 0,1 0 0,-1-1 0,1 0 1,0 0-1,0 0 0,0 0 0,1-1 0,-1 0 1,1 0-1,0-1 0,0 1 0,0-1 0,0 0 1,0-1-1,0 0 0,10 1 0,-2 0-17,0-2-1,0 0 1,0 0 0,0-2 0,0 1-1,-1-2 1,1 0 0,16-6-1,-25 8 49,0-1-1,-1 0 0,1-1 1,0 1-1,-1-1 1,1 0-1,-1 0 1,0 0-1,0-1 0,-1 0 1,1 1-1,0-1 1,-1-1-1,0 1 0,0 0 1,-1-1-1,1 1 1,-1-1-1,0 0 1,0 0-1,0 0 0,-1 0 1,0 0-1,2-10 1,-2 7 33,0 0 0,-1-1 0,0 1 0,0 0 0,-1 0 0,0-1 0,0 1 0,-1 0 0,0 0 0,0 0-1,-1 1 1,0-1 0,0 1 0,-5-9 0,5 12-108,0-1-1,-1 1 1,1-1-1,-1 1 1,0 0-1,0 0 1,0 1-1,-1-1 1,1 1-1,-1 0 1,0 0-1,0 1 1,0-1-1,0 1 1,0 0-1,0 1 0,-1-1 1,1 1-1,-1 0 1,1 0-1,-10 0 1,11 1-389,-1 1 0,0-1 1,1 0-1,-1 1 0,1 0 1,-1 0-1,1 0 0,-1 1 1,1 0-1,0 0 0,0 0 1,0 0-1,0 0 0,0 1 1,0 0-1,0 0 0,-5 5 1,-24 32-2769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4:24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88 13675,'1'-3'449,"1"0"-1,-1 0 1,0-1 0,0 1-1,0 0 1,0-1 0,0 1-1,-1 0 1,0-1 0,0 1-1,0-1 1,0 1 0,0-1-1,-1-5 1,0 8-336,0-1 1,0 0-1,1 0 1,-1 0-1,0 1 0,0-1 1,-1 1-1,1-1 0,0 1 1,0-1-1,-1 1 1,1-1-1,-1 1 0,1 0 1,-1 0-1,0 0 0,1 0 1,-1 0-1,0 0 1,0 0-1,0 1 0,0-1 1,1 1-1,-1-1 1,0 1-1,0 0 0,-3 0 1,2 0-16,-1 0 0,0 0 0,1 1 0,-1-1 0,1 1-1,-1 0 1,1 0 0,-1 1 0,1-1 0,0 1 0,0 0 0,0-1 0,0 1 0,0 1 0,0-1 0,0 0 0,0 1 0,1-1 0,-3 5 0,-3 1 29,2 1 0,-1 0 0,2 0 0,-1 1 0,-4 10 1,5-8-74,1-1 1,0 1 0,0 0-1,2 1 1,-1-1 0,1 0-1,1 1 1,0 18 0,1-29-56,1 1 0,-1-1 1,1 1-1,-1-1 0,1 1 0,0-1 1,0 1-1,0-1 0,0 0 1,0 1-1,0-1 0,1 0 1,-1 0-1,1 0 0,-1 0 0,1 0 1,0 0-1,0 0 0,0-1 1,0 1-1,0-1 0,0 1 0,0-1 1,1 0-1,-1 0 0,0 0 1,1 0-1,-1 0 0,1-1 0,-1 1 1,1-1-1,-1 0 0,1 1 1,-1-1-1,1 0 0,0 0 0,-1-1 1,1 1-1,-1-1 0,1 1 1,-1-1-1,1 0 0,-1 0 1,0 0-1,1 0 0,2-2 0,4-4-11,1 0 0,-2-1-1,1 0 1,-1 0-1,0-1 1,-1 0 0,9-15-1,9-9 6,-17 23 2,-6 7 5,1-1 0,-1 1 0,1 0 0,0 0 0,0 0 0,0 0 0,0 1 0,0-1-1,5-2 1,-7 5 5,-1 0-1,0 0 1,1 0-1,-1 0 0,0 0 1,1 0-1,-1 0 0,1 0 1,-1 0-1,0 0 1,1 0-1,-1 0 0,0 0 1,1 1-1,-1-1 0,0 0 1,1 0-1,-1 0 1,0 0-1,1 1 0,-1-1 1,0 0-1,1 0 1,-1 1-1,0-1 0,0 0 1,1 0-1,-1 1 0,0-1 1,0 0-1,0 1 1,1-1-1,-1 0 0,0 1 1,0-1-1,0 1 1,0-1-1,0 0 0,0 1 1,0-1-1,0 0 0,0 1 1,2 19 452,-2-20-446,-6 268 2852,5-254-2885,0 8-39,1 1 1,6 41 0,-4-61-987,2-8 349,3-7-514,-1-3-1181,14-21-1,1 5 769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4:25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68 13563,'0'-4'600,"0"0"-1,-1 0 1,1 1 0,-1-1 0,0 0-1,0 0 1,0 0 0,0 1-1,-1-1 1,-3-6 0,4 8-476,0 1 0,0-1 0,0 1 0,0 0-1,-1 0 1,1-1 0,0 1 0,-1 0 0,1 0 0,-1 0 0,1 1 0,-1-1 0,1 0-1,-1 0 1,0 1 0,1-1 0,-1 1 0,0 0 0,0-1 0,1 1 0,-1 0 0,0 0 0,0 0-1,1 0 1,-1 0 0,0 1 0,-2-1 0,-2 2 28,-1 0 0,1 1-1,0-1 1,-1 1 0,1 0 0,0 1-1,1-1 1,-1 1 0,1 0 0,-9 9-1,3-2 60,1 0-1,0 1 1,-14 24-1,18-27-141,1 0 0,0 1 1,1 0-1,0 0 0,0 0 0,-4 21 0,8-27-65,-1 0-1,1 1 1,-1-1 0,1 0 0,1 1-1,-1-1 1,0 0 0,1 1 0,0-1-1,0 0 1,0 0 0,1 0 0,-1 0-1,1 0 1,0 0 0,0 0 0,1 0 0,-1-1-1,6 6 1,-7-7-10,1 0 0,-1-1-1,1 1 1,0-1 0,0 0 0,-1 1-1,1-1 1,0 0 0,0 0 0,1 0-1,-1-1 1,0 1 0,0 0 0,0-1-1,0 1 1,1-1 0,2 0 0,-1 0-21,-1 0 1,0-1 0,1 0 0,-1 1-1,0-1 1,0-1 0,0 1 0,0 0-1,0-1 1,5-3 0,1-1-31,-1-1 0,0 0 0,0-1 1,-1 0-1,0 0 0,8-12 0,8-19 41,-18 28 31,0 1 0,1 1 0,1-1 0,10-12 0,-13 32 449,46 361 4892,-49-361-5345,2 24-367,-3-32 229,0-1 0,0 1-1,1 0 1,-1-1 0,1 1-1,-1-1 1,1 1 0,0-1 0,0 1-1,-1-1 1,1 1 0,0-1-1,0 0 1,0 0 0,1 1 0,1 1-1,14 0-904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4:26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14475,'0'-6'7338,"5"11"-5658,0 11-416,3 9-119,0 15-233,-2 8-136,-1-1-312,1-1-128,-1-12-480,1-9-824,4-1 624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5:38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1286 381 10874,'13'-105'5214,"-2"7"-1590,-9 87-3314,0 2 45,0-1 1,-1 1-1,0 0 0,0-1 0,-1 1 0,-1-10 1,0 16-265,0-1-1,0 1 1,0 0 0,0 0 0,-1 0 0,1 0 0,-1 0 0,0 0 0,0 0-1,0 0 1,0 1 0,0-1 0,0 1 0,-1-1 0,1 1 0,-1 0 0,0 0-1,0 0 1,0 1 0,0-1 0,-3-1 0,-10-4 45,0 2 0,0-1 1,-1 2-1,1 0 0,-1 1 0,0 1 1,-21 0-1,-3 1-36,-78 10 0,76-3 24,0 2 1,1 2-1,-67 25 1,81-24-15,1 2-1,0 1 1,1 1-1,1 1 1,0 1 0,-26 25-1,-9 14 119,3 2-1,3 2 1,-51 75-1,69-83-80,3 2-1,2 1 1,2 1 0,-32 93-1,50-116-107,2 1 1,1 0-1,-6 55 1,13-67-25,0 0 1,1 1 0,2-1 0,0 0 0,1 0-1,11 39 1,2-18 16,1-1 1,3 0-1,1-2 0,2 0 0,1-1 0,50 59 1,-53-74 51,1 0 0,2-1 1,0-2-1,1 0 1,1-2-1,1 0 1,1-2-1,0-1 1,1-2-1,1 0 0,0-2 1,0-1-1,2-2 1,-1-1-1,1-1 1,0-2-1,0-1 1,1-2-1,-1-1 0,1-1 1,50-8-1,-50 2-11,0-1-1,0-2 1,-1-1 0,-1-2-1,0-1 1,-1-2-1,0 0 1,41-30 0,-35 18-37,-1-1 0,-2-2 0,-1-1 0,-1-1 0,49-69 0,104-164 18,-170 244-53,-1-2 0,-1 0 0,-1 0 0,0-1 0,-2 0 0,-1-1 0,-1 0-1,-1 0 1,3-38 0,-7 45 4,-1 0 0,-2 1 1,1-1-1,-2 0 0,0 0 0,-1 1 1,-1 0-1,-1-1 0,0 1 0,-2 1 0,1-1 1,-2 1-1,0 0 0,-18-24 0,11 21 8,-1 1-1,0 0 1,-2 1-1,-34-26 1,-89-49 6,59 40-18,-105-84 5,53 36-5,116 88-84,-32-17 0,44 25-325,-1 1-1,0 1 1,0-1 0,-1 1-1,1 0 1,0 1-1,-1 0 1,-9-1 0,-3 5-2830,5 5 1204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5:40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5628 0 12451,'-22'25'6003,"16"-19"-5130,1 1-1,0 1 1,-7 11 0,0 3-187,-1-1 1,-2 0 0,-22 25-1,-59 52-134,-41 14-158,-12-10 71,136-93-423,-232 141 221,89-56 28,-347 190 861,331-204-1096,-50 29-37,-41 65-13,-76 43 5,228-159 24,-2-6 0,-144 46 0,-185 59 8,319-112-32,-43 12-15,-222 94-15,145-50 24,-7-19 5,-18 7-2,252-84-9,-61 24 30,-100 22 0,102-41 52,49-7-44,-32 7 0,49-7 55,0 0 0,0 0-1,0 1 1,0 0-1,0 0 1,1 1 0,-9 7-1,-3 0 146,0 1 0,-26 10 0,-19 12 601,-18 16 4,81-50-824,1 0 1,0 0-1,-1-1 0,1 1 0,-1 0 0,1-1 0,0 1 0,-1-1 0,1 0 0,-1 1 0,1-1 0,-1 0 1,0 0-1,1 0 0,-3 0 0,1 0-17,1 1 0,-1 0 0,0 1 0,0-1 0,1 0 0,-1 1 0,1 0 0,0-1 0,-1 1 0,-2 3 0,-2 1 2,1-2-9,1-1 2,1 1 0,0-1 0,0 0-1,0 1 1,0 0 0,-4 6-1,17-12-1281,7-8-125,85-77-9891,-76 63 10000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5:41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324 1 11731,'-3'3'2958,"3"-2"-2689,-1-1 0,1 0 0,0 0 0,-1 0 0,1 1-1,0-1 1,-1 0 0,1 0 0,0 0 0,-1 0 0,1 0 0,-1 0 0,1 0 0,0 0 0,-1 0 0,1 0 0,-1 0 0,1 0 0,0 0 0,-1 0-1,1 0 1,-1 0 0,-10 1 3414,4 2-3425,1 1 1,0 1-1,1-1 0,-1 1 0,1 0 0,0 0 0,-5 7 1,-29 42 251,37-52-477,-22 36 166,1-2 112,-37 44 0,38-58 83,13-13-301,-14 17 0,5-6-75,13-16-13,1 0 0,0 1 0,1-1 0,-1 1 0,1-1 1,-4 8-1,7-12-4,0 1 0,0-1 0,0 1 1,0-1-1,0 1 0,0-1 0,0 1 1,0-1-1,0 1 0,0-1 0,0 1 0,0-1 1,0 1-1,0-1 0,0 1 0,1-1 1,-1 0-1,0 1 0,0-1 0,0 1 1,1-1-1,-1 1 0,0-1 0,1 0 0,-1 1 1,0-1-1,1 0 0,-1 1 0,0-1 1,1 0-1,-1 0 0,1 1 0,-1-1 0,1 0 1,-1 0-1,0 0 0,1 0 0,-1 1 1,1-1-1,-1 0 0,1 0 0,-1 0 0,1 0 1,0 0-1,27 2 164,-22-2-114,33 1 336,49-4 1,-76 2-262,0 0 0,0-1 0,-1-1 0,1 0 0,-1-1 0,0 0 0,0-1 0,17-9 0,-26 13-124,0 0-1,-1 0 1,1-1-1,-1 1 0,1 0 1,-1-1-1,0 1 1,1-1-1,-1 1 1,0-1-1,0 0 1,0 1-1,0-1 0,-1 0 1,1 0-1,0 0 1,-1 0-1,1 0 1,0-2-1,-1 1 0,0-1 0,0 1 0,-1 0 0,1-1 0,-1 1 0,1-1 0,-1 1 0,0 0 0,0 0 0,-2-4 0,-4-5 12,0 0 1,0 1-1,-1 0 1,-13-14-1,2 5 1,0 1 0,-24-16 0,8 6 21,34 28-27,0 0-1,0 0 0,-1 0 0,1 0 0,0 0 1,0-1-1,1 1 0,-1 0 0,0-1 0,0 1 1,0 0-1,1-1 0,-1-1 0,1 3-74,0-1 0,0 0 0,0 0 0,0 1 0,0-1 0,0 0 0,1 1 0,-1-1-1,0 0 1,1 1 0,-1-1 0,0 0 0,1 1 0,-1-1 0,1 0 0,-1 1 0,1-1 0,-1 1-1,1-1 1,-1 1 0,1-1 0,-1 1 0,1 0 0,0-1 0,-1 1 0,1 0 0,0-1 0,-1 1-1,1 0 1,1 0 0,16-7-2453,9 1 847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4:41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 10490,'0'-5'7815,"7"18"-4050,-3-7-3221,1 0 0,0-1-1,1 1 1,-1-1 0,1 0 0,7 4 0,-10-7-434,1-1 1,-1 1 0,0-1-1,1 0 1,-1 0 0,1 0-1,-1 0 1,1-1 0,-1 1-1,1-1 1,0 0 0,-1 0-1,1 0 1,-1 0 0,5-2-1,-1 1-24,0-1-1,0 1 0,0-2 0,0 1 1,10-6-1,-15 7-199,0-1-1,0 1 1,0 0 0,-1-1 0,1 0-1,0 1 1,-1-1 0,1 0 0,1-2-1,-2 2-238,0 1 1,-1-1-1,1 1 0,0-1 0,-1 0 0,0 1 0,1-1 0,-1 0 1,0 1-1,0-1 0,0 0 0,0 0 0,0 1 0,0-3 0,0 3 211,0 1 1,-1-1-1,1 0 0,0 1 0,-1-1 0,1 0 0,0 1 1,-1-1-1,1 0 0,-1 1 0,1-1 0,-1 1 0,1-1 0,-1 0 1,0 0 132,-3-3-478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4:41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1 11658,'-4'2'448,"-1"1"-1,1 0 0,-1 0 0,1 1 0,0-1 0,1 1 0,-1 0 1,0 0-1,1 0 0,0 1 0,0-1 0,0 1 0,1 0 0,0 0 1,0-1-1,0 1 0,0 1 0,1-1 0,-1 0 0,0 11 0,2-13-354,-1 3 228,0 0-1,1-1 1,0 1-1,1 7 1,-1-11-240,1 0 1,-1 0 0,1 0-1,-1 0 1,1 0-1,0 0 1,0 0-1,0 0 1,0 0 0,0 0-1,1-1 1,-1 1-1,0-1 1,1 1 0,2 1-1,8 7 128,0-1-1,1 0 1,0-1-1,26 13 1,-23-15 319,29 7 0,-30-10-371,-1 1 0,23 10 0,-32-11-131,-1-1 1,0 1-1,1 0 0,-1 0 1,-1 1-1,1-1 0,0 1 1,-1 0-1,0 0 1,0 0-1,0 0 0,0 1 1,-1-1-1,1 1 0,-1 0 1,2 8-1,-2-9 16,-1-1-1,-1 1 1,1 0-1,0-1 1,-1 1-1,0 0 1,0 0-1,0 0 1,0-1-1,-1 1 1,1 0-1,-1 0 1,0-1-1,0 1 1,-1-1-1,1 1 1,-1-1-1,1 1 1,-1-1-1,0 0 1,0 0-1,-5 6 1,1-4 23,1 0 1,-1 0-1,0-1 0,0 1 0,-1-1 1,1-1-1,-1 1 0,0-1 1,0 0-1,0-1 0,0 0 1,-1 0-1,1 0 0,0-1 0,-1 0 1,1-1-1,-1 1 0,1-2 1,-1 1-1,1-1 0,-1 0 1,1 0-1,-1-1 0,1 0 0,-12-5 1,9 3-45,4 2-69,0-1 1,0 1 0,1-1 0,0 0 0,-1 0 0,1-1 0,0 0 0,-5-5 0,9 9-65,1 0 1,0-1-1,0 1 1,-1 0-1,1-1 1,0 1-1,-1 0 1,1-1 0,0 1-1,0-1 1,0 1-1,-1 0 1,1-1-1,0 1 1,0-1-1,0 1 1,0-1-1,0 1 1,0-1-1,0 1 1,0 0-1,0-1 1,0 1-1,0-1 1,0 1-1,0-1 1,0 1-1,0-1 1,1 1-1,-1 0 1,0-1-1,0 1 1,0-1-1,1 1 1,15-10-1467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6:52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4689 0 7170,'-2'6'467,"-1"-1"1,0 1 0,0-1 0,0 0 0,-1 0 0,0 0 0,0 0 0,0 0-1,-5 4 1,-47 35 975,37-30-903,-73 52 954,-51 41-359,86-58-1064,-103 82 160,132-111-201,-1-1 1,-1-1-1,-62 26 1,-150 38-249,79-29 13,-43 15-680,-182 69-1,316-109 223,-188 72-1770,-149 65 2956,293-115-371,19-13 81,-166 38 0,-38 12-359,54-2 1887,16-12-1605,169-55-80,-101 30 908,144-44-794,0-1 1,0-1-1,0 0 0,0-2 1,-21-1-1,-6 0 164,35 1-269,0 1-1,-1 0 1,1 1-1,1 0 0,-15 5 1,-49 24 1286,50-21-1116,0 0-1,-27 7 1,39-13-224,0 0-1,0 2 0,0-1 1,-18 13-1,16-10 26,0 0 0,-20 7 0,24-11-19,1-1-1,-1-1 0,0 0 1,1 0-1,-1-1 1,-14 0-1,22-1-47,-1 0-1,1 0 1,0 1 0,-1-1 0,1 1-1,0-1 1,-1 1 0,1 0 0,0 0-1,0 0 1,-1 0 0,1 0-1,0 1 1,0-1 0,-3 3 0,1 1-326,0-1 0,0 1 0,1 0 0,-7 10 1,10-14 168,-1-1 0,1 1 0,0-1 0,-1 1 0,1-1 0,0 1 0,-1-1 0,1 1 0,0 0 1,0-1-1,0 1 0,-1-1 0,1 1 0,0 0 0,0-1 0,0 1 0,0-1 0,0 1 0,0 0 1,0-1-1,0 1 0,1 0 0,-1-1 0,0 1 0,0-1 0,0 1 0,1 0 0,-1-1 0,1 1 1,10 9-1909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6:53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1131 0 9458,'-16'4'4975,"-8"9"-2593,11-6-1321,-41 15 2678,43-18-3229,-218 79 1370,202-76-1863,0-1 0,1-2 0,-2 0 0,-39-1 0,32-2-5,-47 3 5,-100 8 13,107-9-25,23-2 9,39 1 117,-1 0 1,1 1-1,0 0 0,-24 11 1,-4 0-65,35-13-67,0 1 1,-1-1-1,1-1 1,0 1-1,-9-1 1,10 0-19,5 0-123,1-2-1052,0 0 362,0-1 0,1 1 0,-1 0 0,1 0 0,0 1 0,0-1 0,0 0 0,0 1 0,3-3 0,7 0-1119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00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61 10746,'-3'0'343,"1"-1"0,-1 1 0,0-1 0,0 0 0,1 0 0,-1 0 0,0 0 0,1-1 0,-1 1-1,-3-3 1,6 4-231,0-1 0,-1 1 0,1 0 0,-1-1 0,1 1 0,0-1 0,-1 1 0,1-1 0,0 1 0,-1-1 0,1 1-1,0-1 1,0 0 0,-1 1 0,1-1 0,0 1 0,0-1 0,0 1 0,0-1 0,0 0 0,0 0 0,0 0 12,1 0 1,-1 0-1,0 0 1,1 0-1,-1 0 1,1 0-1,0 0 1,-1 0-1,1 0 1,0 1-1,0-1 1,-1 0-1,1 0 1,0 1-1,0-1 1,1 0-1,2-2 172,0 0 0,0 1 0,0 0 0,1 0 0,-1 0-1,1 0 1,7-1 0,-9 2-174,0 1-1,-1 0 1,1 0-1,0 0 0,0 0 1,0 0-1,0 1 1,0-1-1,-1 1 1,1 0-1,0 0 1,-1 0-1,1 0 1,3 2-1,8 4 140,1 0-1,0-1 0,0-1 0,0-1 0,1 0 1,29 4-1,97-2-2,-115-5-171,-21-1-77,288 5 529,-2 17 198,-148-7 28,1-7 0,250-18 0,-335 5-576,131-13 540,-180 16-743,-20 1-760,5 1 339,1 0 1,-1 1 0,1-1-1,0 0 1,-7 3 0,10-3 368,-1 1 0,1 0 0,0-1 1,0 1-1,0 0 0,0-1 0,0 1 0,-1-1 1,1 1-1,0 0 0,1-1 0,-1 1 0,0 0 1,0-1-1,0 1 0,0 0 0,1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6:53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277 0 10282,'-2'0'641,"-1"0"0,1 1 1,-1-1-1,1 1 0,-1 0 0,1-1 0,0 1 0,-1 0 0,1 0 0,0 1 1,-4 2-1,-23 20 1668,12-8-1505,13-13-682,-32 27 1628,-43 26 1,70-51-1628,3-2-84,-1 1 1,1 0-1,0 0 1,0 0-1,1 1 1,-1 0-1,1 0 1,0 0-1,1 1 1,-8 11-1,11-17-26,1 0-1,0 1 1,0-1-1,0 0 1,0 1-1,-1-1 1,1 0-1,0 1 1,0-1-1,0 0 1,0 1-1,0-1 1,0 1-1,0-1 1,0 0-1,0 1 1,0-1-1,0 1 1,0-1-1,0 0 0,0 1 1,1-1-1,-1 0 1,0 1-1,0-1 1,0 0-1,0 1 1,1-1-1,-1 0 1,0 1-1,0-1 1,1 0-1,0 1 15,0 0 1,0-1-1,0 1 0,1-1 0,-1 1 0,0-1 0,0 1 0,0-1 1,1 0-1,1 0 0,31 0 299,-32 0-306,13-2 18,1 2 0,-1 0 0,0 0 0,1 2 0,-1 0 0,17 4 0,-22-3-37,0 0 1,0-1-1,0-1 0,0 0 0,19 0 0,-26-1 2,0 0 1,0-1-1,-1 1 0,1-1 1,0 0-1,0 0 0,-1 1 1,1-2-1,-1 1 0,1 0 1,-1 0-1,1-1 0,-1 0 1,0 1-1,0-1 0,1 0 1,-1 0-1,-1 0 0,1 0 1,0-1-1,0 1 0,-1 0 1,0-1-1,1 1 0,1-6 1,-2 5 18,0 0 0,0-1 0,0 1 0,0 0 0,-1 0 0,0-1 0,1 1 1,-1-1-1,0 1 0,-1 0 0,1-1 0,-1 1 0,1 0 0,-1-1 0,0 1 0,0 0 1,0 0-1,-1 0 0,-3-6 0,2 5 52,0 0 0,0 0 0,-1 1 0,1-1-1,-1 1 1,0 0 0,0 0 0,0 0 0,-1 0 0,1 1 0,-1 0 0,-8-4 0,4 4 3,0-1 0,0 1 1,0 1-1,0-1 0,-1 2 1,-10-1-1,55-6-2208,17-3-1626,1 7 1899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6:56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380 1 9434,'-2'3'343,"-1"-1"0,1 1 1,0 0-1,0 0 0,0 0 0,0 0 1,1 0-1,-1 0 0,1 1 0,0-1 1,0 0-1,0 1 0,0-1 0,1 1 1,0-1-1,-1 7 0,2-5-57,0-1 0,0 1 0,0-1 0,1 1-1,-1-1 1,1 1 0,0-1 0,0 0 0,1 0 0,-1 0 0,1 0 0,4 5-1,5 3 0,-2 1 0,0 1-1,0 0 1,-1 0-1,-1 1 1,0 0-1,9 27 1,-7-1 313,-2 1 1,3 49-1,-1-10 69,-1-23-261,3 0-1,35 98 1,-29-104-311,-2 1-1,12 77 0,-17-55 255,-5-1-1,-2 81 1,-2-80 106,15 114 0,-8-136-368,-4 1 1,-1 0-1,-7 88 0,-31 295 31,26-347-61,-32 138 0,32-187-31,-7 18-19,8-35-12,-4 29-1,7-35 11,-1 0 0,0-1 0,-1 1 0,-1-1 0,0 0 0,-2-1 0,0 0-1,-15 22 1,-29 50 5,37-65 2,11-14 0,-1 0-1,0-1 0,-1 1 1,0-2-1,0 1 0,-11 8 1,-3-2 95,0-1 1,-34 16 0,38-22-97,1 2 1,0 0-1,0 0 1,0 2 0,2 0-1,-19 16 1,-55 63 632,85-87-553,-1 0-1,0 0 1,0 0 0,0-1 0,-1 0 0,1 1 0,-1-1-1,1-1 1,-6 2 0,6 0 463,4-3-555,0-1-1,0 1 1,0 0-1,0 0 0,0 0 1,0 0-1,0 0 1,0 0-1,0 0 1,0 0-1,0 0 1,0 0-1,0 0 0,0 0 1,0-1-1,0 1 1,0 0-1,-1 0 1,1 0-1,0 0 0,0 0 1,0 0-1,0 0 1,0 0-1,0 0 1,0 0-1,0 0 1,0 0-1,0 0 0,0 0 1,0 0-1,0 0 1,0 0-1,0 0 1,0-1-1,-1 1 0,1 0 1,0 0-1,0 0 1,0 0-1,0 0 1,0 0-1,0 0 1,0 0-1,0 0 0,0 0 1,0 0-1,0 0 1,-1 0-1,1 1 1,0-1-1,0 0 0,0 0 1,0 0-1,0 0 1,0 0-1,0 0 1,0 0-1,0 0 1,0 0-1,0 0 0,4-16-7270,-3-5 2210,3 10 3409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6:56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19 11226,'-1'-5'219,"-4"-8"8475,1 21-7546,-18 65 2113,11-32-2042,9-32-1122,0-1 0,0 1 1,1 0-1,0 9 0,1-16-78,0 1-1,0 0 0,0-1 0,0 1 0,1 0 1,-1 0-1,1-1 0,-1 1 0,1-1 1,0 1-1,0-1 0,0 1 0,1-1 1,-1 1-1,1-1 0,-1 0 0,3 3 1,-2-4 7,0 0 0,0 0 0,0 0 1,0 0-1,0 0 0,1-1 0,-1 1 0,0-1 1,0 1-1,0-1 0,1 0 0,-1 0 0,0 0 1,0 0-1,1 0 0,-1-1 0,0 1 0,0-1 1,1 1-1,2-3 0,6-1 196,0 0-1,15-10 1,-20 11-164,-1 0 1,0 0 0,-1 0 0,1 0-1,-1-1 1,7-6 0,-10 8-46,0 1 0,-1 0 0,1 0 0,0-1 0,0 1 0,-1-1 0,1 1 0,-1-1 0,1 1 0,-1-1 0,1 1 0,-1-1 0,0 1 0,0-1 0,0 0 0,0 1 0,0-1 0,0 1 0,0-1 0,-1 1 0,1-1 0,0 1 0,-1-1 0,1 1 0,-1-1 0,0 1 0,1-1 0,-3-1 0,0-2 114,0 0-1,-1 0 1,1 1 0,-8-7 0,10 10-133,0 0 0,0 0 0,-1 0 0,1 0 0,0 0 0,0 0 0,0 0 0,-1 1 0,1-1 0,0 1 0,-1-1 0,1 1 0,-1-1 0,1 1 0,-1 0 0,1-1 0,0 1 0,-1 0 0,1 0 0,-1 0 0,1 0 0,-1 0 1,-2 1-1,4-1-74,0 0 0,0 1 1,-1-1-1,1 0 0,0 0 1,0 0-1,0 0 1,-1 0-1,1 0 0,0 0 1,0 0-1,0 1 1,0-1-1,0 0 0,-1 0 1,1 0-1,0 0 1,0 1-1,0-1 0,0 0 1,0 0-1,0 0 1,0 1-1,0-1 0,0 0 1,0 0-1,0 0 0,0 1 1,0-1-1,0 0 1,0 0-1,0 0 0,0 1 1,0-1-1,0 0 1,0 0-1,0 0 0,0 0 1,0 1-1,0-1 1,0 0-1,0 0 0,0 0 1,0 1-1,1-1 1,-1 0-1,0 0 0,0 0 1,11 1-1523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0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 9266,'-1'0'162,"1"0"-1,-1 0 1,0-1 0,1 1 0,-1 0 0,0 0-1,1 1 1,-1-1 0,1 0 0,-1 0-1,0 0 1,1 0 0,-1 0 0,0 1-1,1-1 1,-1 0 0,1 1 0,-1-1-1,1 0 1,-1 1 0,1-1 0,-1 1-1,1-1 1,-1 1 0,1-1 0,-1 1-1,1-1 1,0 1 0,-1-1 0,1 1-1,0-1 1,-1 1 0,1 0 0,0 1 50,0-1 0,0 0 1,0 0-1,1 0 1,-1 1-1,0-1 1,1 0-1,-1 0 0,0 0 1,1 0-1,0 0 1,-1 0-1,1 0 1,0 0-1,-1 0 0,1 0 1,1 1-1,7 9 774,0 1 0,0 0-1,12 24 1,15 43 509,-33-72-1358,13 32 188,-3 2 1,-1-1-1,-2 2 0,-1-1 1,3 61-1,-8-35-220,-4 0 1,-13 114-1,5-132-9,-24 82-1,-26 44 267,52-160-317,-19 69 542,-23 133-1,40-172-446,2-20-78,4-20-52,0 1 1,1 0-1,0 0 1,0 0-1,1 12 0,1-15-187,2-7-74,1-10-410,0-9-2587,1-45 0,-3 43 1505,1-14 200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1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53 15139,'-7'18'1457,"2"1"647,2 2 16,0-3-415,3-1-321,0-1-88,3-6-199,5-2-329,0-7-48,7-2-216,2-6-72,7-4-200,2-2-80,3-7-336,4-1-384,9-11-1304,7-2-1417,-7-7 1737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1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73 6777,'-2'0'1001,"0"0"-1,0 0 0,0 0 1,1-1-1,-1 1 0,0-1 0,0 1 1,-3-2-1,4 2-861,1-1-1,-1 1 1,1 0-1,0 0 1,-1-1 0,1 1-1,-1-1 1,1 1-1,0 0 1,-1-1-1,1 1 1,0-1 0,0 1-1,-1-1 1,1 1-1,0-1 1,0 1-1,0-1 1,-1 1 0,1-1-1,0 1 1,0-1-1,0 1 1,0-1-1,0 1 1,0-1 0,0 1-1,0-1 1,0 1-1,0-1 1,1 1-1,-1-1 1,0 1 0,0-1-1,0 1 1,1-1-1,-1 1 1,1-1 0,1-2 42,0 1 0,1-1 0,0 1 0,-1 0 0,1 0 0,0 0 1,0 0-1,0 1 0,0-1 0,1 1 0,-1-1 0,4 0 1,-3 1-13,12-5 386,-10 3-348,1 0 0,-1 0 0,1 1-1,0 0 1,0 1 0,0-1 0,0 1 0,0 1-1,9-1 1,-15 1-193,0 0 0,-1 0-1,1 1 1,0-1 0,0 0-1,0 0 1,0 1 0,-1-1-1,1 1 1,0-1 0,0 1-1,-1-1 1,1 1-1,0-1 1,-1 1 0,1 0-1,0-1 1,-1 1 0,1 0-1,-1-1 1,2 3 0,-2-2-2,1 1 0,-1 0 0,1 0 1,-1 0-1,1 0 0,-1 0 0,0 0 0,0 0 1,0 3-1,-1 3 7,-1 0 0,1 0 0,-6 14 0,-39 85 32,24-62-17,22-44-34,-1 0-1,1 0 0,-1 0 1,1-1-1,0 1 0,0 0 1,-1 0-1,1 0 1,0 0-1,0 0 0,0 0 1,0 0-1,0 0 0,0-1 1,0 1-1,0 0 0,0 0 1,1 0-1,-1 0 0,0 0 1,1 0-1,-1-1 0,0 1 1,1 0-1,-1 0 0,1 0 1,-1-1-1,1 1 0,0 0 1,-1-1-1,1 1 0,0-1 1,-1 1-1,1 0 0,0-1 1,0 1-1,-1-1 0,1 0 1,0 1-1,0-1 1,0 0-1,0 1 0,0-1 1,-1 0-1,2 0 0,6 2-1,1-1 0,-1 0 0,0 0 1,9-1-1,-9 0 4,7 0 2,3 0 33,0 1 0,0 0 0,0 2 0,24 5 0,-41-8-15,0 1 1,0-1-1,1 0 0,-1 1 0,0-1 0,0 1 0,1-1 0,-1 1 0,0 0 0,0 0 0,0-1 0,0 1 0,0 0 0,0 0 0,0 0 0,0 0 0,0 0 0,-1 0 0,1 1 0,0-1 0,-1 0 0,1 0 0,-1 0 0,1 1 0,-1-1 0,1 0 0,-1 1 0,0-1 1,0 0-1,0 1 0,1-1 0,-2 2 0,1 0 15,-1 0 1,0-1 0,1 1-1,-1 0 1,-1-1 0,1 1 0,0-1-1,-1 0 1,1 1 0,-1-1-1,0 0 1,1 0 0,-5 4-1,-7 4-27,1-1-1,-1-1 1,-1 0-1,0 0 1,0-1-1,0-1 1,0-1-1,-28 7 1,39-11-133,-1 0 0,0-1 1,1 1-1,-1-1 0,0 0 1,1 0-1,-1 0 0,0 0 1,-4-2-1,7 2 9,-1 0 1,1-1-1,0 1 1,0-1-1,-1 0 1,1 1-1,0-1 0,0 0 1,0 0-1,0 0 1,0 1-1,0-1 0,0 0 1,0-1-1,1 1 1,-1 0-1,0 0 1,0 0-1,1 0 0,-1 0 1,1-1-1,-1 1 1,1 0-1,0-1 1,-1 1-1,1 0 0,0-1 1,0 1-1,0 0 1,0-2-1,1-6-291,0 0 1,0 1-1,4-12 1,-5 19 390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2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715 1 12027,'-8'12'7448,"-6"18"-4655,-3 7-1787,-49 76 896,-33 61-232,95-165-1586,-198 344 2423,142-265-2031,-41 64 272,79-115-612,2 0 0,-19 52 0,23-44-111,-18 82 0,23-52-2890,10-72 125,6-24-1449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3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55 12931,'-3'-12'3173,"3"12"-3072,0-1 0,0 1 0,0 0 0,-1 0 0,1 0 0,0 0 0,0 0 0,0 0 0,-1 0 0,1 0 0,0 1 0,0-1 0,0 0 0,-1 0 0,1 0 0,0 0 0,0 0 0,0 0 0,0 0 0,-1 0 0,1 0-1,0 1 1,0-1 0,0 0 0,0 0 0,0 0 0,-1 0 0,1 0 0,0 1 0,0-1 0,0 0 0,0 0 0,0 1 0,-12 22 3418,7-6-2890,0 0 1,1 0 0,1 0 0,1 0-1,0 1 1,1-1 0,1 0 0,4 29-1,-4-42-538,1-1 0,0 1 0,0-1 0,0 0 0,1 1 0,-1-1 0,1 0 0,-1 0 0,1 0 0,4 5 0,-5-7-54,0 0-1,0 0 0,0 0 1,0 0-1,0-1 0,1 1 1,-1 0-1,0-1 0,0 1 1,1-1-1,-1 1 0,0-1 1,1 1-1,-1-1 0,0 0 1,1 0-1,-1 0 0,1 0 1,-1 0-1,0 0 1,1 0-1,-1 0 0,1-1 1,-1 1-1,0 0 0,1-1 1,-1 1-1,0-1 0,2 0 1,4-3 21,-1 0 1,0 0 0,0 0 0,-1-1 0,1 0 0,-1 0 0,0 0 0,6-9 0,32-52-458,-35 54 190,20-38-1231,21-31-3377,-22 41 2830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4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55 12603,'3'0'1316,"0"-1"0,1 1 0,-1-1 0,0 1 0,5-3 1,28-13 1683,-11 3-1491,-18 10-1123,29-11 851,-33 13-1152,-1 1 0,1-1 1,0 0-1,0 1 1,0-1-1,0 1 1,-1 0-1,1 0 0,0 0 1,3 1-1,-5-1-73,-1 1 0,1-1 0,-1 0 0,1 0 0,-1 1 0,0-1-1,1 0 1,-1 1 0,1-1 0,-1 1 0,0-1 0,1 1 0,-1-1 0,0 0-1,1 1 1,-1-1 0,0 1 0,0-1 0,0 1 0,1 0 0,-1-1 0,0 1 0,0-1-1,0 1 1,0-1 0,0 1 0,0-1 0,0 1 0,0 1 0,-5 17 83,-6 3-73,-1 0 0,-1-1 0,-1-1 0,-1 0 0,-33 35 0,45-53-23,0 1-2,0 0 0,0 1-1,0-1 1,0 0 0,1 1 0,0 0-1,-1-1 1,1 1 0,0 0-1,-1 6 1,3-10-1,0 1-1,0 0 1,0-1 0,0 1-1,0 0 1,0-1 0,0 1 0,0-1-1,1 1 1,-1 0 0,0-1-1,0 1 1,1-1 0,-1 1-1,0-1 1,1 1 0,-1-1-1,1 1 1,-1-1 0,1 1-1,-1-1 1,1 1 0,-1-1 0,1 0-1,-1 1 1,1-1 0,-1 0-1,1 0 1,0 1 0,-1-1-1,1 0 1,-1 0 0,1 0-1,0 0 1,-1 0 0,2 0 0,28 4-107,-24-4 98,9 1 11,-1 1 0,1 0 0,-1 1 0,1 1 0,-1 0-1,20 8 1,-29-9 6,0-1 0,0 1 0,0 0 0,-1 0-1,1 0 1,-1 0 0,1 1 0,-1 0 0,0 0-1,-1 0 1,1 1 0,-1-1 0,1 1 0,-1 0 0,-1 0-1,1 0 1,-1 0 0,0 0 0,3 11 0,-4-9 41,0-1 0,0 1 0,-1 0 0,0 0 0,0 0 0,0 0 0,-1-1 0,0 1 1,-1 0-1,1 0 0,-4 6 0,1-4 82,0 0 0,0-1 0,-1 1 0,0-1 0,-1-1 0,0 1 0,-9 8 0,3-4 69,-2 0 1,1-1-1,-1-1 0,-1-1 0,0 0 0,0 0 1,-1-2-1,-22 8 0,25-10-183,0-1 0,0-1 1,0 0-1,-1 0 0,1-2 0,-1 0 0,1 0 1,-23-3-1,34 2-102,1 0 1,-1 0 0,0 0 0,0 0-1,0-1 1,0 1 0,0-1 0,1 0 0,-1 1-1,0-1 1,0 0 0,1 0 0,-1 0-1,1 0 1,-1 0 0,1-1 0,-1 1-1,1 0 1,0-1 0,-1 1 0,1-1-1,0 1 1,-1-4 0,-3-22-823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6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457 61 12947,'-1'-3'200,"0"0"0,1 0-1,-1 0 1,0 0 0,-1 0 0,1 1 0,-1-1 0,1 0 0,-1 1-1,0-1 1,0 1 0,0-1 0,0 1 0,0 0 0,0 0 0,-1 0 0,1 0-1,-4-2 1,1 2 4,1 0-1,0 1 0,-1-1 0,0 1 1,1 0-1,-1 0 0,0 1 0,1-1 1,-1 1-1,-9 1 0,0 1 99,0 0-1,0 1 1,0 1-1,0 0 1,1 1 0,-26 13-1,14-5-55,1 2 0,0 1 0,1 1 0,1 1 0,0 1 0,1 1 1,-27 34-1,44-49-203,0 0 0,1 0 1,0 1-1,-1-1 1,2 1-1,-1 0 1,-2 7-1,4-10-31,1-1 0,-1 1 0,1 0 0,0-1-1,0 1 1,0-1 0,0 1 0,0 0 0,1-1 0,-1 1-1,1-1 1,-1 1 0,1-1 0,0 1 0,0-1 0,0 0-1,0 1 1,1-1 0,-1 0 0,4 4 0,-1-2-7,1 1 1,-1-1 0,1 0 0,1-1 0,-1 1-1,0-1 1,1 0 0,0 0 0,-1-1-1,1 1 1,0-1 0,12 2 0,-4-2 2,1 1 0,-1-2 0,1 0 1,23-2-1,-25 0-4,-1-1 0,0 0 1,0-1-1,0 0 0,0-1 0,-1 0 1,1-1-1,-1 0 0,0-1 1,-1 0-1,17-13 0,-15 10 46,-1-2 0,0 1 0,-1-1-1,-1-1 1,1 0 0,-2 0 0,1-1 0,-2 0-1,8-16 1,-6 4 737,-8 23-267,-2 3-16,-3 14 160,-143 537 3835,143-535-4485,1-8-12,0 0 0,2 1 0,-1-1-1,1 1 1,0 10 0,1-20-41,0 1 0,0-1 0,0 1-1,0 0 1,0-1 0,0 1 0,0-1 0,1 1 0,-1-1 0,0 1 0,0 0-1,1-1 1,-1 1 0,0-1 0,1 1 0,-1-1 0,0 0 0,1 1 0,-1-1-1,1 1 1,-1-1 0,1 0 0,-1 1 0,1-1 0,-1 0 0,1 0-1,-1 1 1,1-1 0,-1 0 0,1 0 0,0 0 0,-1 0 0,1 1 0,-1-1-1,1 0 1,0 0 0,-1 0 0,1 0 0,-1 0 0,1-1 0,-1 1-1,1 0 1,0 0 0,-1 0 0,1 0 0,0-1 0,4-1-448,-1 1 0,0-1 1,1 0-1,-1-1 0,4-2 0,3-3-585,0 0-1,0-1 0,-1 0 0,11-14 1,14-28-521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00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12739,'60'-3'2467,"99"7"-1,58 20 802,-190-20-2959,140 18 1407,297 32 1535,28-22-425,-107-8-957,-286-18-1511,95 9 286,-186-14-612,20 3 48,-26-4-75,-1 1 0,0-1 0,1 1 0,-1-1 0,0 1 0,1 0 0,-1-1 0,0 1 0,0 0 0,0 0 0,0 0 0,0 0 0,0 0 0,0 0 0,0 0 0,1 1 0,-2-2-16,0 0 0,0 0 0,1 0 0,-1 1 0,0-1 0,0 0 0,0 0 0,0 0 0,0 0 0,1 1 0,-1-1 0,0 0 0,0 0 0,0 0 0,0 1 0,0-1 0,0 0 0,0 0 0,0 0 0,0 1 0,0-1 0,0 0 0,0 0 0,0 0 0,0 1 0,0-1 0,0 0 0,0 0 0,0 0 0,0 1 0,0-1 0,0 0 0,0 0 0,0 0 0,-1 0 0,1 1 0,0-1 0,0 0 0,0 0 0,0 0 0,0 0 0,0 0 0,-1 1 0,1-1 0,0 0 0,0 0 0,0 0 0,-1 0 0,1 0 0,0 0 0,0 0 0,0 0 0,0 0 0,-1 1 0,0-2-110,1 1-1,-1 0 1,0 0 0,1 0 0,-1 0 0,1 0 0,-1-1 0,0 1 0,1 0 0,-1 0-1,1-1 1,-1 1 0,1-1 0,-1 1 0,1 0 0,-1-1 0,1 1 0,-1-2 0,-8-11-2819,-6-11 993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6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17972,'42'4'3274,"59"7"2837,-90-9-5647,0 1-1,0-1 1,0 2 0,-1 0-1,1 0 1,14 9 0,-21-10-445,0-1 1,-1 0-1,0 1 1,1 0 0,-1 0-1,0 0 1,0 0 0,-1 0-1,1 0 1,-1 1-1,0-1 1,1 1 0,-2 0-1,1 0 1,0 0 0,-1 0-1,1 0 1,-1 0 0,0 0-1,-1 0 1,1 0-1,-1 0 1,0 1 0,0-1-1,0 0 1,0 0 0,-1 0-1,-1 6 1,-1 1-19,-1 0 1,0 0-1,-1 0 0,0 0 1,0-1-1,-1 0 0,-1 0 1,-13 17-1,-61 58 43,0 2 11,75-80-54,1 0 1,-1 0-1,1 1 1,1 0-1,-1 0 1,2 0-1,-1 0 1,-4 17-1,7-24-2,1 0 0,0 0 0,0 0 0,0 0 0,1 0 1,-1 0-1,0 0 0,0 0 0,1 0 0,-1 0 0,0 0 0,1 0 0,-1 0 0,1 0 0,-1 0 0,1 0 0,-1-1 0,1 1 1,0 0-1,-1 0 0,1-1 0,0 1 0,0 0 0,0-1 0,-1 1 0,1-1 0,0 1 0,0-1 0,0 1 0,0-1 1,0 0-1,0 1 0,2-1 0,4 2-166,0 0 0,1-1 0,11 0 0,-11 0-202,2 0-11,-1-1-668,-1 1 0,0 0 0,0 0 0,0 1 0,15 5 0,-6 3-763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18:16.8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0 21581,'-15'15'2048,"6"-6"857,1-5-785,11-1-776,2 0-984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0:38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0 0 14563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0:39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6857,'2'1'572,"0"0"-1,0 1 0,-1-1 0,1 0 0,0 0 0,0 0 1,0 0-1,1-1 0,1 2 0,-3-2-353,90 37 4515,26 9-3448,-14-17-1113,49 17-123,-122-35-41,-1 2 0,56 30-1,-51-20 230,0 1 0,-1 1 0,-2 2 0,-1 1-1,-1 2 1,-1 1 0,-2 0 0,-1 2-1,-1 1 1,36 73 0,-23-30 139,-4 2-1,-3 1 1,-4 2-1,21 113 1,-41-163-228,57 288 631,-54-280-558,-2 1 1,-1 0 0,-2 0 0,-1 1 0,-6 68 0,-21 134 400,19-208-569,-2 0 0,-1 0 1,-19 50-1,-55 96 721,46-109-335,-28 51-143,52-102-114,-2 0 1,-1-2-1,-25 28 1,32-40-110,-2 0 0,-13 9 1,16-13-58,1 0 0,1 0 0,-1 0 0,1 1 0,-1 0 0,1 0 0,0 0 0,1 1 0,0-1 0,-1 1 0,-2 7 0,5-9-51,1-1 1,-1 0 0,0 0-1,0 1 1,0-1 0,-1-1 0,1 1-1,-1 0 1,1-1 0,-1 1-1,0-1 1,0 0 0,-6 4-1,9-6-19,-1 0-1,1 0 0,0 0 0,0 0 0,0 0 0,-1 0 1,1 0-1,0 0 0,0 0 0,0 0 0,-1 0 0,1 0 0,0 0 1,0 0-1,0 0 0,-1 0 0,1 0 0,0 0 0,0 0 1,0 0-1,0-1 0,-1 1 0,1 0 0,0 0 0,0 0 0,0 0 1,0 0-1,0 0 0,-1-1 0,1 1 0,0 0 0,0 0 1,0 0-1,0-1 0,0 1 0,0 0 0,0 0 0,0 0 0,0 0 1,0-1-1,0 1 0,0 0 0,0 0 0,0 0 0,0-1 0,0 1 1,0 0-1,0 0 0,0 0 0,0-1 0,0-11-2043,8-20-1868,1 10 5020,3 0-741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0:40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1 9290,'-1'0'842,"0"1"0,-1-1 0,1 1 0,0 0 0,0 0 0,-1 0-1,1 0 1,0 0 0,0 0 0,-1 2 0,-5 16 2618,7-18-3450,-10 32 1189,-1-1 0,-22 44 0,18-45-949,8-15-133,-6 14 129,-14 41 1,27-71-241,0 0 1,0 0 0,0 1-1,0-1 1,0 0 0,0 0-1,0 0 1,0 1 0,0-1-1,0 0 1,0 0 0,0 0-1,0 1 1,0-1 0,0 0-1,0 0 1,0 0 0,0 1-1,0-1 1,1 0 0,-1 0-1,0 0 1,0 0 0,0 1-1,0-1 1,0 0 0,0 0-1,1 0 1,-1 0 0,0 0-1,0 1 1,0-1 0,0 0-1,1 0 1,-1 0 0,0 0-1,0 0 1,0 0 0,1 0-1,-1 0 1,0 0 0,0 0-1,0 0 1,1 0 0,-1 0-1,0 0 1,0 0 0,0 0-1,1 0 1,-1 0 0,11-2 150,7-8 73,0 0 0,0-2 1,24-20-1,-12 9-91,-26 20-117,0 0-1,0 0 0,0 0 0,-1-1 1,6-7-1,-8 11-2,-1-1 0,0 0-1,1 1 1,-1-1 0,0 0 0,1 1 0,-1-1-1,0 0 1,0 1 0,1-1 0,-1 0 0,0 0-1,0 1 1,0-1 0,0 0 0,0 0-1,0 1 1,0-1 0,0 0 0,0 0 0,-1 1-1,1-1 1,0 0 0,0 1 0,-1-1 0,1 0-1,0 1 1,-1-1 0,1 0 0,-1 1 0,1-1-1,-1 1 1,1-1 0,-1 0 0,1 1 0,-1-1-1,1 1 1,-1 0 0,0-1 0,1 1 0,-1 0-1,0-1 1,1 1 0,-1 0 0,-1-1 0,-17-5 345,16 6-312,0-1 0,0 0 1,0 0-1,0 0 0,0-1 1,-4-2-1,6 4-208,0-1-1,0 0 1,0 0-1,1 0 1,-1 0 0,0 0-1,0 0 1,1 0-1,-1 0 1,0-1 0,1 1-1,-1 0 1,1 0-1,0 0 1,-1-1 0,1 1-1,0 0 1,0 0-1,0-1 1,0-1 0,1-15-1193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0:45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1148 0 10530,'4'0'407,"0"0"0,0 0 0,0 1-1,0-1 1,0 1 0,0 0 0,0 0-1,6 3 1,-8-3-271,0 0-1,0 0 1,-1 1-1,1-1 1,0 1-1,0-1 1,-1 1-1,1 0 1,-1-1-1,0 1 1,1 0-1,-1 0 1,0 0-1,0 0 1,0 0-1,-1 0 1,2 3-1,8 36 1310,-1 0 0,5 62 0,0-1-401,-1-10-345,2 92 0,-13 92 257,-36 173 5,17-293-746,-40 173 205,47-281-309,-77 253 608,52-192-690,12-38-5,-25 90 30,-33 120-43,70-243-7,-36 136 19,1-4-18,9-40-19,5-18 1,-64 150 0,18-68 30,11-27 10,36-104-25,-69 106 0,81-137-13,-29 63 0,-3 37 41,31-77-20,-2-1 1,-47 84 0,52-107 11,-25 63 0,5-9 605,34-77-548,2-4 49,-2-6-83,3 2-47,0 0 0,0 0 1,0 0-1,0-1 0,0 1 0,-1 0 1,1 0-1,0 0 0,0 0 0,0 0 1,0 0-1,-1 0 0,1 0 0,0 0 1,0 0-1,0 0 0,-1 0 0,1 0 1,0 0-1,0 0 0,0 0 0,-1 0 1,1 0-1,0 0 0,0 0 0,0 0 0,0 0 1,-1 0-1,1 0 0,0 0 0,0 0 1,0 1-1,0-1 0,-1 0 0,1 0 1,0 0-1,0 0 0,0 0 0,0 0 1,0 1-1,0-1 0,-1 0 0,1 0 1,0 0-1,0 0 0,0 1 0,0-1 1,-8 9-518,7-8 302,-4 4-1037,5-5 1201,1-1 0,-1 1-1,0 0 1,0 0 0,0 0-1,0 0 1,0 0 0,0 0-1,0 0 1,0 0 0,0 0-1,0 0 1,0-1 0,0 1-1,0 0 1,0 0 0,0 0-1,0 0 1,0 0-1,0 0 1,0 0 0,0 0-1,0 0 1,0 0 0,0 0-1,-1-1 1,1 1 0,0 0-1,0 0 1,0 0 0,0 0-107,0 0 106,0 0 1,0 0 0,0 0-1,0 0 1,0 0-1,0 0 1,-1 0 0,1 0-1,0 0 1,0 0 0,0 0-1,0 0 1,0 0 0,0 0-1,0 0 1,0 0 0,0 0-1,0 0 1,0 0 0,-1 0-1,1 0 1,0 0 0,0 0-1,0 0 1,0 0-1,0 0 1,0 0 0,6-10-1215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0:46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1 6977,'-11'12'6529,"1"12"-2220,1 1-2034,-66 111 1946,70-127-4138,2 0 0,-1 1 0,1 0 0,0-1 0,1 1 0,-2 18 0,-4 17 277,7-44-353,1-1-1,0 1 1,0-1 0,0 0-1,0 1 1,0-1 0,0 1-1,0-1 1,0 0 0,0 1-1,0-1 1,0 1-1,0-1 1,0 0 0,0 1-1,0-1 1,0 1 0,1-1-1,-1 0 1,0 1 0,0-1-1,0 0 1,1 1 0,-1-1-1,0 0 1,0 1-1,1-1 1,-1 0 0,0 0-1,1 1 1,-1-1 0,0 0-1,1 0 1,-1 1 0,0-1-1,1 0 1,-1 0 0,0 0-1,1 0 1,-1 0-1,1 0 1,-1 0 0,0 1-1,1-1 1,-1 0 0,1 0-1,-1-1 1,0 1 0,1 0-1,-1 0 1,1 0 0,-1 0-1,0 0 1,1 0 0,0-1-1,25-7 161,-22 7-150,11-7-16,0 1 0,-1-2-1,0 1 1,0-2 0,21-19-1,-31 26 60,-1-1 0,0 1 0,0-1-1,0 0 1,0 0 0,-1 0 0,1 0 0,-1-1-1,0 1 1,0-1 0,-1 1 0,1-1 0,-1 0-1,0 0 1,0 1 0,0-8 0,-1 7 124,0-1 0,0 0 0,-1 1 0,1-1 0,-1 0 0,0 1 1,-1-1-1,0 1 0,0 0 0,0 0 0,0-1 0,-1 1 0,-5-8 0,2 4-131,-11-11 517,16 19-689,0 0 0,0 0 0,-1 1 0,1-1 0,0 0-1,0 1 1,-1-1 0,1 1 0,0-1 0,-1 1 0,1 0 0,-1-1 0,1 1 0,0 0 0,-1 0 0,-2 0 0,-1 0-1567,13-10 500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0:52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1340 1 8578,'-4'5'518,"1"0"-1,0 1 1,0 0 0,1-1 0,-1 1-1,1 0 1,1 0 0,-1 0 0,1 0 0,0 1-1,0-1 1,1 0 0,0 1 0,0-1-1,2 9 1,0-2-90,0 1-1,0-1 1,-2 0-1,1 1 0,-2-1 1,0 1-1,0-1 1,-1 0-1,-7 23 1,-41 146 2513,6-10-1794,-8 39-450,-23 58 4,46-178-524,-191 521 998,10-43-901,184-494-262,-41 153 149,25-77-49,-33 57 120,3-11 43,39-95-44,-6-1 1,-69 133 0,94-205-122,-16 49 0,20-50 98,-1 1-1,-16 28 1,17-41-122,2 1 0,0 0 0,1 0 0,0 1 0,2 0 0,-6 27 0,11-33-125,0-12-62,0 1-1,1 0 1,-1 0 0,0 0 0,0 0 0,0 0-1,0 0 1,0-1 0,0 1 0,-1 0 0,1 0-1,0 0 1,0 0 0,-1 0 0,1-1 0,0 1-1,-1 0 1,1 0 0,-1 0 0,1-1 0,-1 1 0,1 0-1,-1-1 1,1 1 0,-1 0 0,0-1 0,1 1-1,-1-1 1,-1 2 0,1-3-207,1 1 0,-1-1 0,0 1 0,1-1 0,-1 0 0,1 1 0,-1-1-1,1 0 1,-1 1 0,1-1 0,-1 0 0,1 1 0,0-1 0,-1 0 0,1 0 0,0 0 0,0 1 0,-1-1 0,1 0 0,0 0 0,0-1 0,2-23-4456,1 9 3282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0:52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0 10410,'-4'5'859,"0"-1"-1,0 1 1,0 0-1,1 0 1,-1 0-1,1 1 1,0-1-1,1 1 0,0 0 1,0-1-1,0 1 1,0 0-1,-1 12 1,-8 95 2188,8-94-2837,-1 1 0,-1-1 0,-13 32 0,16-45-211,-1 0 0,1 0 0,-2 12 0,4-18 2,0 0-1,0 0 0,0 0 0,0 0 1,0 0-1,-1 1 0,1-1 1,0 0-1,0 0 0,0 0 0,0 0 1,0 0-1,0 1 0,0-1 1,0 0-1,0 0 0,0 0 0,0 0 1,0 0-1,0 1 0,0-1 1,1 0-1,-1 0 0,0 0 0,0 0 1,0 0-1,0 0 0,0 1 1,0-1-1,0 0 0,0 0 0,0 0 1,0 0-1,1 0 0,-1 0 0,0 0 1,0 0-1,0 0 0,0 1 1,1-1-1,4-4 28,5-8 38,-1-1-34,0 0 1,1 1 0,1 0-1,0 1 1,0 0 0,1 1-1,16-11 1,99-70-41,-121 86 433,-12 3 886,-3 1-702,-1-1-256,1-1 0,-1 0 0,1 0 0,-10-5 0,16 6-450,0 0 0,0 0 0,0 1 0,1-2 0,-1 1 0,1 0 0,-1-1 0,1 1 0,0-1 0,0 1 0,0-1 0,0 0 0,0 0 0,1 0 0,-3-6 0,-3-16-2361,-1 1 796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32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86 9162,'-28'-15'3347,"21"12"-2340,1 0-1,0 0 1,-11-8 0,17 11-947,1 0 1,-1 0-1,0 0 1,0 0-1,0 0 1,0 0-1,1 0 1,-1 0-1,0 0 1,0 0-1,0 0 1,0-1-1,0 1 1,0 0-1,1 0 1,-1 0-1,0 0 1,0 0-1,0 0 1,0 0-1,0-1 1,0 1-1,0 0 1,0 0 0,1 0-1,-1 0 1,0 0-1,0-1 1,0 1-1,0 0 1,0 0-1,0 0 1,0 0-1,0-1 1,0 1-1,0 0 1,0 0-1,0 0 1,0 0-1,0 0 1,0-1-1,0 1 1,0 0-1,-1 0 1,1 0-1,0 0 1,0 0-1,0-1 1,0 1 0,0 0-1,0 0 1,0 0-1,0 0 1,0 0-1,-1 0 1,1-1-1,19 4 1598,-14-3-1012,8 0-301,0-1 0,0 0 1,0-1-1,0 0 0,-1-1 1,1-1-1,13-6 0,-6 4-94,31-8 0,-43 13-228,-1 0-1,1 0 1,-1 0-1,1 1 1,0 0-1,8 2 1,-14-2-23,-1 1 0,1-1 0,-1 0 0,1 1 1,-1 0-1,1-1 0,-1 1 0,0 0 1,1-1-1,-1 1 0,0 0 0,0 0 0,1 0 1,-1 0-1,0 1 0,0-1 0,0 0 1,0 0-1,-1 1 0,1-1 0,0 0 0,0 1 1,-1-1-1,1 1 0,-1-1 0,1 1 1,-1-1-1,0 1 0,0-1 0,0 1 0,1-1 1,-1 1-1,-1-1 0,1 1 0,0-1 1,-1 4-1,0 1 5,0-1 0,-1 1 0,0 0 0,0-1 0,-1 0 0,1 1 1,-1-1-1,0 0 0,-6 7 0,-39 43 38,37-44-25,-44 46 56,-42 46 33,96-103-106,1 1 1,-1-1-1,1 1 0,-1-1 0,1 1 1,-1 0-1,1-1 0,0 1 0,-1 0 1,1 0-1,0-1 0,-1 1 0,1 0 1,0 0-1,0-1 0,0 1 0,0 0 1,0 1-1,0-1-1,0-1 1,0 1-1,1-1 1,-1 1-1,0-1 1,1 1-1,-1-1 1,0 1-1,1-1 1,-1 1-1,1-1 1,-1 0-1,1 1 1,-1-1-1,1 1 1,-1-1-1,1 0 1,-1 0-1,2 1 1,3 1-3,1-1 1,0 0 0,0 0 0,8 0-1,1 1-6,-1 2 4,-1 0 1,0 1-1,0 0 0,-1 1 1,0 0-1,0 1 0,0 0 1,-1 1-1,0 1 0,0 0 1,17 18-1,-26-24 1,0 0 1,0 0-1,0-1 0,0 1 0,0 0 1,-1 1-1,1-1 0,-1 0 1,0 0-1,0 1 0,0-1 1,-1 0-1,1 1 0,-1-1 1,0 1-1,0-1 0,0 1 1,0-1-1,0 1 0,-2 5 0,0-4 31,0 0 0,0-1-1,0 1 1,-1-1 0,0 1-1,1-1 1,-1 0 0,-1 0-1,1 0 1,-1-1 0,1 1-1,-1-1 1,-7 5 0,-2 1 224,-1 0 1,0-1-1,-1-1 0,-19 7 1,25-11-157,-1 0 0,0 0-1,0-1 1,0-1 0,0 0 0,0 0-1,0-1 1,-10-1 0,17 1-122,1 0-1,-1-1 1,1 0-1,0 1 1,-1-1-1,1 0 1,0 0-1,0-1 1,-1 1-1,1 0 1,0-1-1,0 1 1,0-1-1,-2-3 1,3 5-125,0-1 0,1 0 1,-1 0-1,0 0 0,1 0 0,-1 0 0,1 0 0,-1 0 1,1 0-1,-1 0 0,1 0 0,0 0 0,0 0 0,-1-1 1,1 1-1,0 0 0,0 0 0,0 0 0,0 0 0,0 0 1,1-1-1,-1 1 0,0 0 0,0 0 0,1 0 0,-1 0 1,1 0-1,-1 0 0,1 0 0,-1 0 0,1 0 0,1-1 1,-2 1-32,1 0 0,-1 1 0,1-1 0,0 1 0,-1-1 0,1 1 0,-1-1 0,1 1 0,0 0 0,-1-1 0,1 1 0,0 0 0,-1-1 0,2 1 0,15 1-1608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2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0 12883,'-27'39'1488,"-4"5"2665,-1 9-2769,5 6 425,8 2-161,8 5-640,9 1-152,10 3-408,5-1-159,5-9-217,4-4-32,-1-20-272,0-7-257,-4-11-671,-6-9-440,-4-10-809,-7-9-247,-10-11 1463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32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35 15779,'-13'5'2409,"3"0"1976,4-4-2513,3-1-319,1 2-1033,5-2-320,1 0-160,4 2-400,0-4-329,3-6-807,5-2-504,1-7-769,4 4 1345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32.7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3 13027,'-2'0'658,"-1"-1"0,1 0 0,-1 1 0,1 0 1,-1-1-1,1 1 0,-1 0 0,1 0 0,-1 0 0,1 1 1,-1-1-1,-3 2 0,2-1-154,0 1 0,1-1 1,0 1-1,-1 0 0,1 0 1,0 0-1,-5 5 0,-2 3 4,1 0 0,-1 1 0,-11 20 0,9-13 272,-6 9-537,1 1 1,2 1-1,0 1 1,2 0 0,2 1-1,0 0 1,2 0-1,2 1 1,1 1-1,-3 32 1,8-47-208,-3 10 45,2 52 0,2-72-74,1 0 0,0 1 0,1-1 0,-1 0 0,1 0 0,1 0 0,0 0 0,0 0 0,1-1 0,7 13 0,-6-13-2,0 0 0,1-1 1,-1 0-1,1 0 0,0 0 0,1-1 1,0 0-1,-1 0 0,2-1 0,-1 0 1,0 0-1,1-1 0,0 0 0,8 3 1,-6-4-3,0 0 1,1-1-1,-1 0 1,0 0 0,1-1-1,-1 0 1,0-1 0,0 0-1,1-1 1,18-5-1,-19 4 12,-1-1 1,1 0-1,-1 0 0,0-1 0,-1 0 0,1 0 0,-1-1 0,14-13 0,-18 16-8,-1 0 0,0-1 0,0 0-1,0 0 1,0 0 0,-1 0 0,1 0 0,-1 0 0,0 0-1,-1-1 1,1 1 0,-1-1 0,0 0 0,0 1-1,0-1 1,0 0 0,-1 0 0,0 1 0,0-1-1,-1-8 1,0 9-4,0 0 0,-1 0 0,1 0 0,-1 0 0,0 1 0,1-1 0,-2 1 0,1-1 0,0 1 0,-1 0 0,0 0 0,1 0 0,-1 0 0,0 0 0,-1 0 0,1 1 0,0 0 0,-8-4 0,-1 0 14,0 1-1,0 0 0,-1 1 1,-22-5-1,8 4-10,-1 1-1,1 1 1,-1 2 0,0 0-1,1 2 1,-39 6 0,63-7-96,0 0 0,1 1 0,-1 0 1,0 0-1,0-1 0,0 1 0,1 1 0,-1-1 0,1 0 1,-1 1-1,1-1 0,-4 4 0,5-4-39,0 0 1,1 1-1,-1-1 0,0 0 0,1 1 1,0-1-1,-1 0 0,1 1 0,0-1 0,0 0 1,0 1-1,-1-1 0,2 1 0,-1-1 1,0 0-1,0 1 0,0-1 0,1 0 1,-1 1-1,0-1 0,1 0 0,-1 1 0,1-1 1,0 0-1,1 3 0,18 30-1613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45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4996 9442,'-9'10'1189,"8"-8"-729,-1 0 1,0 0-1,0 0 0,1 0 0,-1 0 0,1 0 0,-1 1 0,1-1 0,0 1 1,-1 2-1,2-4-370,0 0 1,1-1-1,-1 1 0,0-1 1,0 1-1,0-1 1,1 1-1,-1-1 1,0 1-1,0-1 1,1 0-1,-1 1 0,0-1 1,1 1-1,-1-1 1,1 0-1,-1 1 1,1-1-1,-1 0 0,0 1 1,1-1-1,-1 0 1,1 0-1,-1 0 1,1 1-1,0-1 1,20 6 517,-15-4-371,13 3-26,0-1-1,0 0 0,1-2 1,-1 0-1,1-1 1,24-3-1,116-19 206,-114 13-359,6 0-55,0-3 0,83-28 0,-129 37 1,-1-1 0,0 0-1,0 0 1,0 0-1,0-1 1,0 0-1,-1 0 1,1 0 0,-1 0-1,0-1 1,-1 0-1,1 1 1,2-7-1,5-8 4,-1 0-1,8-26 1,-15 38-3,52-157-5,-24 69-10,-5 8 23,20-111-1,-1-92 166,-36 223-36,16-171 479,-22 175-543,-11-111 0,-27-45 164,-1-6 255,22-93 146,25-3 53,-11 321-693,13-544 375,-37 66 16,-14 287-150,23 128-136,-9-71 0,15 6 91,-5-35 49,10 137-233,-1 1 0,-2-1 1,0 2-1,-2-1 0,0 1 1,-22-39-1,11 29-20,-2 2 0,-1 0 0,-47-49 0,20 23 39,-19-18-12,26 30-8,29 30 108,-29-26 0,37 37-89,0 1-1,-1-1 1,1 1-1,-1 1 1,0-1-1,0 1 1,-1 0-1,-11-3 1,11 5-113,0-1 0,0 1 0,0 0 0,-1 1 0,1 0 0,0 0 0,0 1 0,0 0 0,0 1 0,0-1 0,0 2 0,1-1 0,-1 1 0,1 0 0,-1 0 0,1 1 0,0 0 0,0 1 0,1-1 0,-1 1 0,1 0 0,0 1 0,0 0 0,-7 9 0,10-11-172,1-1 1,-1 1 0,1 0-1,0 0 1,0 0 0,0 0-1,-2 7 1,3-7 104,1 0 0,0-1 0,0 1 0,0-1 0,0 1 0,1-1 0,0 1 0,0 3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46.2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8 146 10794,'-7'2'4334,"20"-5"-950,70-30 1698,35-30-2740,-116 62-2330,5-3 24,0 0 0,0-1 0,0 0 0,-1 0 0,11-11 0,-17 16-78,0 0 1,0 0-1,0 0 0,0 0 0,0-1 0,0 1 0,0 0 1,1 0-1,-1 0 0,0 0 0,0-1 0,0 1 0,0 0 1,0 0-1,0 0 0,0-1 0,0 1 0,0 0 0,0 0 1,0 0-1,0 0 0,0-1 0,-1 1 0,1 0 0,0 0 1,0 0-1,0 0 0,0-1 0,0 1 0,0 0 0,0 0 1,0 0-1,0 0 0,-1 0 0,1-1 0,0 1 0,0 0 1,0 0-1,0 0 0,0 0 0,-1 0 0,1 0 0,0 0 1,0 0-1,0 0 0,0-1 0,-1 1 0,1 0 0,0 0 1,0 0-1,0 0 0,-1 0 0,-9-1-1715,-18 4-3084,19 0 3455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46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0 11442,'0'0'4,"-87"42"4597,87-42-4484,-1 0-1,0 0 0,1 1 0,-1-1 0,0 1 0,1-1 0,-1 0 0,1 1 0,-1-1 0,1 1 0,-1-1 0,1 1 1,-1 0-1,0 0 0,1 0-63,0-1 0,0 0 0,0 0 0,1 0 0,-1 1 1,0-1-1,0 0 0,0 0 0,0 0 0,0 1 0,0-1 1,0 0-1,0 0 0,1 0 0,-1 0 0,0 0 0,0 1 0,0-1 1,0 0-1,0 0 0,1 0 0,-1 0 0,0 0 0,0 0 0,0 0 1,1 1-1,-1-1 0,0 0 0,0 0 0,0 0 0,1 0 0,22 2 1867,-20-2-1924,10 1 393,1-1 0,0 2 1,-1 0-1,0 1 0,1 0 0,21 9 1,-28-9-360,-1 0-1,0 1 1,0-1 0,0 1 0,0 1 0,-1-1 0,1 1-1,-1 0 1,0 0 0,-1 1 0,1 0 0,-1-1 0,0 1-1,5 11 1,-5-7 10,0 1 0,0-1 0,-1 1-1,-1 0 1,0 0 0,0 1 0,-1-1 0,0 0-1,-1 0 1,-1 1 0,1-1 0,-6 21 0,5-25 29,-1 0 0,-1 0 0,1-1 1,-1 1-1,0-1 0,0 0 1,-1 0-1,0 0 0,-7 9 1,7-11-34,0-1 0,0 1 1,0-1-1,0 0 0,-1 0 0,1 0 1,-1-1-1,0 0 0,1 0 1,-1 0-1,0 0 0,0-1 1,0 1-1,-6-1 0,5 0-79,-1 0 1,1-1-1,0 0 0,-1-1 0,-11-1 0,16 1-83,0 1 0,0-1 0,0 1 0,0-1 0,0 0 0,0 0 0,0 0 0,0 0 0,0 0 0,0 0-1,1 0 1,-1 0 0,0-1 0,1 1 0,-1-1 0,1 1 0,-1-1 0,1 0 0,0 0 0,-2-3 0,3 4-20,0 0 0,-1 1 0,1-1 0,0 0 0,0 0 0,0 0 0,0 0 0,0 1 0,0-1 0,0 0 0,1 0 0,-1 0 0,0 0 0,0 1 0,1-1 0,-1 0 0,0 0 0,1 0 0,-1 1 0,2-2 0,14-13-2528,19-4 797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47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31 18628,'-7'5'1336,"1"1"465,-2-6-481,3 0-712,5-1-656,2-7-984,4-2-961,5-12 929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47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269 0 14579,'-3'5'1297,"0"1"0,1-1 0,0 1 0,-3 10 0,2-6-274,2 0 0,-1 13 0,2 6-316,4 31 0,-2-30-16,0 4-617,-1 0 0,-1 0 0,-2-1 1,-2 1-1,-11 47 0,12-73-1094,-1-13-3177,4 4 3899,0 0 0,0-1-1,0 1 1,0 0-1,0 0 1,1-1-1,4-21-1138</inkml:trace>
  <inkml:trace contextRef="#ctx0" brushRef="#br0" timeOffset="1">178 98 16452,'-1'-1'213,"1"1"1,-1-1 0,1 0-1,-1 1 1,1-1 0,-1 1-1,0 0 1,1-1 0,-1 1-1,0-1 1,1 1 0,-1 0-1,0-1 1,1 1 0,-1 0-1,0 0 1,1 0 0,-1-1-1,0 1 1,0 0 0,1 0-1,-1 0 1,0 0 0,0 0-1,1 0 1,-1 1 0,0-1-1,0 0 1,1 0 0,-1 0-1,0 1 1,1-1 0,-1 0-1,0 1 1,0 0 0,-4 1 73,1 0 0,0 1 1,0 0-1,-5 3 0,-39 43 767,26-25-824,15-17-144,0 0-1,1 0 0,0 1 0,0 0 1,1 1-1,-8 14 0,12-20-59,0 0 1,0-1-1,0 1 0,1 0 0,-1-1 1,1 1-1,-1 0 0,1 0 0,0 0 1,0-1-1,0 1 0,1 0 1,-1 0-1,0 0 0,1-1 0,0 1 1,0 0-1,0-1 0,0 1 0,0-1 1,1 1-1,-1-1 0,1 1 1,-1-1-1,1 0 0,0 0 0,3 3 1,0-1-73,0 0-1,0 0 1,0 0 0,1-1 0,-1 0 0,1 0 0,0-1-1,0 1 1,0-1 0,0-1 0,0 1 0,0-1 0,1 0-1,-1 0 1,0-1 0,1 0 0,-1 0 0,0 0 0,9-2-1,9-3-842,1-1 0,-1-1-1,36-15 1,-40 14 769,28-10-399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47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75 334 16003,'-49'130'10495,"27"-66"-9386,21-64-1103,1 0-1,0 1 1,-1-1-1,1 1 0,0-1 1,0 0-1,0 1 1,-1-1-1,1 1 1,0-1-1,0 1 0,0-1 1,0 1-1,0-1 1,0 1-1,0-1 1,0 0-1,0 1 0,0-1 1,0 1-1,0-1 1,0 1-1,0-1 1,1 1-1,-1 0 1,10-13 47,14-27-355,36-85 0,2-52-769,-60 170 1042,27-77-209,-24 70 232,1 0 1,0 1-1,1 0 1,10-12-1,-15 21 19,0 0 1,0 0-1,1 1 0,-1-1 0,1 1 0,-1 0 1,6-4-1,-7 6-4,0 0 0,-1-1 1,1 1-1,0 0 0,0 0 1,-1-1-1,1 1 0,0 0 1,0 0-1,0 0 0,-1 0 1,1 0-1,0 0 0,0 0 1,-1 0-1,1 0 0,0 1 1,0-1-1,-1 0 0,1 0 1,0 1-1,0-1 0,-1 1 1,1-1-1,0 0 0,-1 1 1,1-1-1,-1 1 0,1-1 1,-1 1-1,1 0 0,-1-1 1,1 1-1,-1 0 0,1-1 1,-1 2-1,6 7 105,-1 2 0,-1-1 0,0 0 1,0 1-1,1 10 0,1 1 62,9 39 580,9 90 1,-15-88-555,-5-36-175,-1-10-63,0 0 1,-1 0-1,-1 32 0,-1-48-89,0 0-1,0 0 0,-1 1 0,1-1 1,0 0-1,0 0 0,0 0 0,-1 0 1,1 0-1,-1 0 0,1 0 0,-1 0 0,1-1 1,-1 1-1,1 0 0,-1 0 0,0 0 1,1 0-1,-1-1 0,0 1 0,0 0 0,-1 0 1,1-1-32,0 0-1,1 0 1,-1 0 0,0 0 0,0 0 0,0 0 0,1 0 0,-1 0 0,0-1-1,0 1 1,0 0 0,1 0 0,-1-1 0,0 1 0,1-1 0,-1 1-1,0-1 1,1 1 0,-1-1 0,0 1 0,1-1 0,-1 1 0,1-1 0,-1 0-1,1 1 1,-1-1 0,1 0 0,-1-1 0,-8-16 872,2-3-343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1:48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5 849 15179,'-5'6'1817,"10"-3"743,25-3-127,7-6-377,11-5-776,-1-2-319,-9 0-593,-6 0-184,-8 0-544,0-1-529,-8-5-1135,-5-2-753,12-8 1385</inkml:trace>
  <inkml:trace contextRef="#ctx0" brushRef="#br0" timeOffset="1">175 24 14835,'-3'-14'1256,"-1"4"-143,1 10 103,-2 8-144,0 5-664,1 3 72,-1 2-72,2-7-23,-4 2-17,2-4-88,-7 1-72,-3 1-48,4-3-56,0-3-208,-7 6 80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14:14:17.1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 37 5545,'-3'-7'2713,"8"-1"-1345,11 6-416,-24-8-232,1 4-512,-1 4-392,2 1-2080,15 1 1640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2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1 316 13683,'1'1'363,"1"0"0,-1 0 0,1 0 0,-1 0 0,1 0 0,-1 0 0,1-1 0,0 1 0,-1 0 0,1-1 0,0 0 0,0 1 0,3-1 0,25 0 833,-18-1-479,389-50 4314,-390 49-5009,-3 1 66,97-19-853,-82 14-344,-1 0 0,36-16 0,-48 17 560,0 1 0,-1-2 0,0 0 0,0 0 0,0 0 0,-1-1 0,11-12 0,-13 13 219,-2-1-1,1 1 1,0-1 0,-1 0-1,-1-1 1,1 1 0,-1 0-1,0-1 1,-1 0 0,0 0-1,2-9 1,-4 12 273,2 1 282,-1-1 0,-1 0 0,1 0 0,-1 0 0,0 0 1,0 0-1,0 0 0,-1 0 0,-1-6 0,2 11-176,0-1 1,0 1-1,0 0 1,0 0-1,0 0 1,0 0-1,-1 0 1,1 0-1,0 0 1,0 0-1,0 0 1,0 0 0,0 0-1,-1 0 1,1 0-1,0-1 1,0 1-1,0 0 1,0 0-1,0 0 1,0 0-1,-1 0 1,1 0-1,0 1 1,0-1-1,0 0 1,0 0-1,0 0 1,-1 0-1,1 0 1,0 0 0,0 0-1,0 0 1,0 0-1,0 0 1,0 0-1,0 0 1,-1 0-1,1 1 1,0-1-1,0 0 1,0 0-1,0 0 1,0 0-1,0 0 1,0 0-1,0 1 1,0-1 0,0 0-1,0 0 1,0 0-1,0 0 1,-6 10 1444,-24 79 3057,22-62-4004,1 0 0,2 1 0,-2 34 0,6-48-498,1 1 0,1 0 0,0 0 0,1-1 0,5 16 0,-5-22-220,0-1 0,0 0 0,1 0 1,0 0-1,0 0 0,1-1 0,0 0 0,0 1 0,1-1 0,0 0 0,10 9 1,-13-13-30,0 0 0,0-1 0,1 1 0,-1-1 0,1 1 0,-1-1 0,1 0 0,-1 0 0,1 0 0,0 0 0,0 0 0,-1-1 0,1 1 0,0-1 0,0 0 0,0 0 0,0 0 0,-1 0 0,1 0 0,0-1 0,4 0 0,31-13-1503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14:14:16.8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154 0 4489,'-98'41'2216,"98"-33"-863,-1-1-273,1-4-400,-2-4-288,0-1-160,1 0-288,-1 1 56</inkml:trace>
  <inkml:trace contextRef="#ctx0" brushRef="#br0" timeOffset="581.91">50 243 5841,'-35'-7'2585,"32"9"-1297,-5-2-184,4-10-416,11 6-127,9 11-2490,2 3 1481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3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12059,'14'-6'2896,"3"-3"-283,-16 9-2541,-1 0 0,0 0 1,1 0-1,-1 0 0,1 0 1,-1 0-1,0 0 0,1 0 1,-1 0-1,0 0 0,0 0 1,1 1-1,-1-1 0,0 0 1,1 0-1,-1 0 0,0 0 1,1 1-1,-1-1 0,0 0 1,0 0-1,1 0 0,-1 1 1,0-1-1,0 0 0,0 1 1,1-1-1,-1 0 0,0 0 1,0 1-1,0-1 0,0 0 1,0 1-1,1-1 0,-1 0 0,0 1 1,0-1-1,0 0 0,0 1 1,0-1-1,0 0 0,0 1 1,0-1-1,0 0 0,0 1 1,-1 0-1,0 67 4966,2 63-3586,-2-85-1498,2-44-244,1-5-118,1-6-522,-1-1-199,0 1 0,1 0 0,0-1 0,1 1 0,0 1 0,0-1 0,1 1 0,9-13 0,9-4-994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3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 12243,'2'33'2964,"-2"-25"-2032,1-1 0,-1 1 0,1-1-1,1 1 1,-1-1 0,5 12 0,-6-19-904,1 1 0,-1 0 0,0 0 0,1 0 0,-1-1 0,1 1-1,-1 0 1,1-1 0,0 1 0,-1 0 0,1-1 0,0 1 0,-1-1 0,1 1 0,0-1 0,0 1 0,0-1 0,-1 0 0,1 1-1,0-1 1,0 0 0,0 0 0,0 1 0,0-1 0,0 0 0,-1 0 0,1 0 0,0 0 0,0 0 0,0 0 0,0-1 0,0 1-1,0 0 1,0 0 0,-1-1 0,1 1 0,1-1 0,3-1-111,0-1 0,0 0 0,0 0 0,7-6 0,-9 7-6,4-4-331,-1 0 0,1-1 0,-1 0 0,-1 0 0,1 0 0,-1 0 0,-1-1 0,1 0 0,-1 0 0,-1 0 0,1 0 0,-1-1 0,-1 1 0,0-1 0,2-10 0,-3 31 2470,2 16-393,0-1 1,8 27 0,-8-47-1808,1 1 0,-1 0 0,1-1 0,1 0-1,-1 0 1,1 0 0,0-1 0,1 0 0,8 9 0,10 5-615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4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12411,'-5'23'7624,"5"-18"-7114,1 0 1,0 0-1,0 0 1,1 0-1,-1-1 0,1 1 1,0 0-1,1-1 1,3 6-1,-3-4-282,0 0 1,0 0 0,0 0-1,3 13 1,-3 27-284,1-53-2039,9-36-2392,-1 10 3147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4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87 12499,'3'46'4709,"-2"-42"-4191,-1 0-1,1 1 1,0-1 0,1 0 0,-1 0-1,1 0 1,0 0 0,3 5-1,-5-8-461,1 0 1,0 0-1,0 0 0,0 0 0,0 0 0,0 0 0,0 0 1,1 0-1,-1 0 0,0-1 0,0 1 0,1 0 0,-1-1 1,0 1-1,1-1 0,-1 1 0,0-1 0,1 0 0,2 0 0,-2 0-54,0 0 0,0 0 0,0-1 0,0 1 0,1-1 0,-1 0 1,0 1-1,0-1 0,-1 0 0,1 0 0,3-3 0,1 0-335,-1-1 1,0 0 0,0 0-1,0 0 1,-1 0 0,1-1 0,2-6-1,14-26-2358,-14 24 1499,1-1-1,1 1 1,0 0-1,12-13 1,-21 26 1211,1 1 1,-1-1 0,1 0 0,0 1-1,-1-1 1,1 0 0,0 1 0,-1-1 0,1 1-1,0-1 1,-1 1 0,1 0 0,0-1 0,0 1-1,0 0 1,-1-1 0,1 1 0,0 0 0,0 0-1,0 0 1,0 0 0,0 0 0,0 0 0,-1 0-1,1 0 1,0 0 0,0 0 0,0 0-1,0 0 1,0 1 0,-1-1 0,2 1 0,1 1 510,-1 0 1,1 0-1,-1 0 1,0 1-1,0-1 1,1 1-1,0 3 1,8 8 1257,51 44 5481,-47-44-6675,-14-13-693,0 0-1,0-1 1,-1 1-1,1 0 1,0-1-1,0 1 1,0-1 0,0 0-1,0 1 1,0-1-1,0 0 1,0 0-1,1 1 1,-1-1-1,2 0 1,-1-3-516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5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15331,'3'6'785,"0"0"-1,-1 0 0,1 0 1,-1 0-1,0 0 0,-1 1 1,0-1-1,1 12 0,3 12-760,-5-30-86,0 0 0,0 1 0,0-1 0,0 0 0,0 0 0,0 1 0,0-1 0,0 0 0,0 1 0,1-1 0,-1 0 0,0 0 0,0 1 0,0-1 0,0 0 0,1 0 0,-1 1 0,0-1 0,0 0 1,0 0-1,1 1 0,-1-1 0,0 0 0,0 0 0,1 0 0,-1 0 0,0 1 0,1-1 0,-1 0 0,0 0 0,0 0 0,1 0 0,-1 0 0,1 0 0,9-6-1946,9-18-1096,-18 22 2765,0 0 225,0 1 1,0-1-1,0 1 1,1 0-1,-1-1 1,0 1-1,0 0 1,1 0-1,-1-1 1,1 1-1,-1 0 1,1 1 0,0-1-1,-1 0 1,1 0-1,0 1 1,-1-1-1,1 1 1,0-1-1,0 1 1,0 0-1,-1 0 1,1-1-1,0 1 1,0 1-1,2-1 1,-1 1 194,0 0 0,-1 0 1,1 0-1,0 1 0,-1-1 1,1 1-1,-1-1 0,1 1 1,-1 0-1,0 0 0,1 0 1,-1 0-1,0 1 0,0-1 0,1 4 1,-1-4 73,0 1 0,0 0 0,0-1 0,0 1 1,1-1-1,-1 0 0,1 0 0,-1 0 0,1 0 0,0 0 0,0 0 1,0-1-1,3 2 0,-4-3-134,0 1 0,0-1 1,0 0-1,-1 1 0,1-1 0,0 0 1,0-1-1,0 1 0,0 0 0,0 0 1,0-1-1,0 1 0,0-1 0,-1 0 1,1 1-1,0-1 0,0 0 0,-1 0 1,1 0-1,-1 0 0,1-1 0,-1 1 1,1 0-1,1-3 0,20-26 5,-18 21-30,0 2 0,1-1 0,6-7-1,-10 14 21,0-1-1,-1 1 1,1-1-1,0 1 1,0 0-1,-1 0 0,1-1 1,0 2-1,0-1 1,0 0-1,1 0 1,-1 0-1,0 1 1,0 0-1,0-1 0,0 1 1,1 0-1,1 0 1,-3 0 17,1 0 0,-1 1 0,1-1 1,-1 0-1,0 1 0,1-1 0,-1 1 1,0 0-1,1-1 0,-1 1 0,0 0 0,0 0 1,0 0-1,0 0 0,0 0 0,2 2 0,12 21-126,-10-14-305,2 0 147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5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0 13267,'0'10'1240,"-5"6"841,-1 1-537,-2 4-344,0 0-456,1-5-512,4-2-80,1-6-152,2-6-208,2-2-368,3-5-400,6-9-592,0-4-209,2-4-1992,5-4 2289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6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9754,'5'6'1072,"1"-1"745,2-3-185,2 1-216,-1-3-263,1-2-185,-2 2-104,0-4-296,-2-1-40,-2 0-248,0-1-160,0 4-496,-1-1-688,6 9 648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6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14755,'-6'21'1208,"-1"2"641,1-4-249,-1-5-496,4-3-375,0-4-489,0-2-168,1-4-120,2-10-1665,5-7-87,9-15 816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6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12075,'13'16'1656,"0"2"736,1-1-415,0 0-249,1-5-904,-1 0-271,2-6-681,0-4-985,-3-9 705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3:44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1759 793 9346,'-27'-24'983,"-1"2"0,-33-22 0,-65-31 880,90 54-1657,-23-14 279,-172-90 1036,201 111-1380,-1 2 0,0 2 0,-1 0 1,0 2-1,-63-7 0,60 13-27,-1 2 0,1 1 0,-1 2 0,1 2 0,0 1 0,0 1-1,1 2 1,0 2 0,1 1 0,0 1 0,0 2 0,-34 21 0,36-16 59,1 1 0,0 1 0,1 2-1,2 1 1,1 0 0,0 3 0,2 0 0,1 1 0,2 1 0,1 1 0,-26 53-1,21-28 8,3 1-1,3 1 1,1 1-1,-17 115 1,31-133-76,2 1-1,5 78 1,27 80 146,-21-157-209,3 0-1,1-1 1,2-1-1,2 0 1,1-1-1,3-1 1,1-1-1,41 55 0,-30-51-2,2-1 0,2-2-1,1-1 1,2-3-1,87 62 1,-75-66 141,2-2 0,0-3 1,2-2-1,0-3 0,62 16 1,-48-21 270,1-2-1,0-4 1,136 3 0,-162-14-259,0-2-1,-1-2 1,0-2-1,74-22 1,-66 12 70,0-3 0,-1-2 1,67-39-1,-89 42-174,-1 0-1,-1-2 1,0-1 0,-2-1-1,-1-2 1,36-45 0,-18 12 10,-2-1 0,37-78-1,-51 87-80,-3-2 0,-2 0-1,-3-1 1,-2-1-1,-2-1 1,-3 0-1,-2-1 1,4-110-1,-15 127-9,0 0 0,-3 0 0,-1 0 0,-2 0 0,-2 1 0,-1 0 0,-2 1 0,-2 0 0,-38-68 0,30 66-5,-3 1 0,-1 1 1,-2 1-1,-1 2 0,-2 1 0,-1 1 1,-2 2-1,-48-33 0,26 25-77,-163-123 101,199 142-333,0-1-1,1 0 0,1-2 1,1 0-1,1-1 1,1-1-1,-18-36 1,28 49-161,1-1 0,1 0 0,-6-20 0,9 27 238,0 0 0,1-1 1,-1 1-1,1-1 1,0 1-1,1-1 0,-1 1 1,1 0-1,0-1 1,0 1-1,3-6 0,0 1-209,1 1-1,0-1 0,10-12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2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94 119 17820,'1'32'1292,"-2"1"0,-1 0 0,-2 0 0,-1-1 0,-17 58 0,9-46-580,-23 91 738,32-115-1294,0 1 0,2 0 0,0 0 0,2 30 0,0-49-148,0 1-1,1-1 1,-1 1-1,1-1 1,-1 0 0,1 1-1,-1-1 1,1 0 0,0 0-1,0 1 1,2 2-1,-2-5-6,-1 1 1,0-1-1,1 0 0,-1 0 0,0 1 0,1-1 0,-1 0 0,0 0 0,1 1 1,-1-1-1,1 0 0,-1 0 0,0 0 0,1 0 0,-1 0 0,1 0 0,-1 0 1,0 0-1,1 0 0,-1 0 0,1 0 0,0 0 0,0 0 1,0-1 0,0 1 0,0 0-1,0-1 1,0 0 0,0 1 0,0-1 0,0 0-1,0 1 1,0-1 0,1-2 0,3-3-18,1 0 0,-2 0 0,1-1 0,-1 0 0,0 0 0,4-10 0,14-48-248,-13 35 88,10-27-239,45-131-1412,-46 145 1316,1 1 0,32-52-1,-34 67 458,1 2 1,22-25-1,-37 46 95,1 0-1,-1 1 1,1 0 0,0-1-1,0 1 1,0 1 0,6-4-1,-9 5-8,0 1-1,1-1 1,-1 1-1,1 0 0,-1-1 1,0 1-1,1 0 1,-1 0-1,1 0 0,-1-1 1,1 2-1,-1-1 1,1 0-1,-1 0 0,0 0 1,1 1-1,-1-1 1,1 1-1,-1-1 0,0 1 1,1-1-1,-1 1 1,0 0-1,0 0 0,0 0 1,1-1-1,-1 1 1,0 0-1,0 1 0,1 0 1,1 3 116,1 0-1,-1 0 1,0 1 0,0-1-1,-1 1 1,1 0 0,0 6 0,12 47 939,-11-39-728,114 447 2893,-114-454-3543,0 0 0,8 13 1,-6-18-859,-5-8 1112,-1 0 0,0 0 0,0 0-1,0 0 1,0 0 0,0 0 0,0 0 0,1 0 0,-1 0-1,0 0 1,0 0 0,0 0 0,0 0 0,0 0 0,0 0 0,0 0-1,0-1 1,1 1 0,-1 0 0,0 0 0,0 0 0,0 0 0,0 0-1,0 0 1,0 0 0,0 0 0,0-1 0,0 1 0,0 0 0,0 0-1,0 0 1,0 0 0,0 0 0,0 0 0,0-1 0,0 1 0,0 0-1,0 0 1,0-19-2085,-2 6 1008,-1 1 0,-1-1 0,0 1 1,-1 0-1,0 0 0,-1 0 0,-10-17 0,10 21 705,1 1-1,-1-1 0,0 1 1,0 0-1,-1 1 1,0-1-1,0 2 1,0-1-1,-1 1 0,0 0 1,-12-6-1,10 7 716,-1 1-1,1 0 0,-1 1 1,0 0-1,-16-1 1,-53 4 5083,67-1-4178,12 0-1085,1 1 1,-1-1-1,1 0 1,-1 0-1,0 0 1,1 0 0,-1 0-1,1 0 1,-1 0-1,1 0 1,-1 0-1,0 0 1,1 0-1,-1 0 1,1 0 0,-1-1-1,1 1 1,-1 0-1,1 0 1,-1-1-1,1 1 1,-1 0-1,1-1 1,-1 1 0,1 0-1,-1-1 1,1 1-1,-1-1 1,1 0-23,1 0 1,-1 0-1,1 1 1,-1-1-1,1 0 1,-1 1 0,1-1-1,-1 0 1,1 1-1,0-1 1,-1 1-1,1-1 1,0 1-1,0-1 1,-1 1-1,1-1 1,1 0 0,23-10 111,0 1 0,0 1 0,46-9 0,-43 11-859,35-7-989,15 3 450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07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44 16083,'-7'16'1537,"-4"0"783,-5 4-903,0 0-289,5 0-688,3 0-152,5-4-416,4-4-312,7-2-984,2-5-521,9-8 993</inkml:trace>
  <inkml:trace contextRef="#ctx0" brushRef="#br0" timeOffset="1">404 100 13275,'11'-4'2288,"-1"-2"1689,4 1-1784,-2 0-353,-8-3-1000,4 0-160,-4-3-296,-3-2-664,4-6 752,0-2-464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25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77 9394,'41'-77'6431,"-43"81"-5155,0 0 0,1 0 1,-1 1-1,-1 7 0,-5 41 207,7-47-1136,-72 356 1413,83-398-6759,6-20 964,-11 14 2412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25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11026,'7'11'1609,"4"5"1407,0 5-215,10 3-353,6-2-335,2 0-553,1-1-247,-1-3-641,-3 1-216,-2-6-336,-3 0-72,-8-4-128,-4-1-184,-7-3-752,-1-31-6338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26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0 14539,'-8'29'2057,"-5"11"1655,2 8-519,3 15-993,0 2-383,5-4-673,-4-2-296,4-9-456,1-4-176,1-7-288,-1-7-400,1-11-1376,4-5-1273,11-7 1625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26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217 177 9746,'69'-69'5921,"-61"59"-4881,-1 1 1,0-2 0,0 1-1,-1-1 1,9-20-1,-14 31-952,-1-1 0,1 0 0,-1 0 0,0 0 0,1 0 0,-1 0 0,0 0 0,0 0 0,1 0 0,-1 0 0,0 0 0,0 1 0,0-1 0,0 0 0,0 0 0,-1 0 0,1 0 0,0 0 0,0 0 0,-1 0 0,0-1 0,1 1-44,-1 1 0,0-1 0,1 1 0,-1-1 0,0 1 0,1 0 0,-1 0 0,0-1 0,0 1 0,1 0 0,-1 0 0,0 0 0,0 0 1,0 0-1,1 0 0,-1 0 0,0 0 0,0 0 0,1 0 0,-2 0 0,-6 2 85,-1 1 0,1-1 1,-13 7-1,18-7-61,-25 10 217,1 2 1,0 1-1,1 0 1,-43 36-1,61-44-208,-1 1-1,1 0 1,1 1 0,0-1-1,0 1 1,0 1-1,1-1 1,1 1 0,0 0-1,0 1 1,1-1 0,0 1-1,0 0 1,2 0 0,-1 0-1,0 12 1,2-18-61,1-1 0,0 0-1,1 0 1,-1 0 0,1 1 0,-1-1-1,1 0 1,1 0 0,-1 0 0,0 0-1,1 0 1,0 0 0,3 5 0,-1-4 9,-1-1 0,1 1 0,0-1 0,1 0 1,-1 0-1,0-1 0,1 1 0,9 4 0,2 0 48,1-2 0,-1 1-1,1-2 1,0-1-1,26 5 1,-9-3-475,1-2 0,0-1 0,0-1 0,69-6 0,-74 0-2145,-14 4 796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27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23 11971,'4'-12'2237,"-4"12"-2138,0 0 1,0 0-1,0 0 0,0 0 1,0-1-1,0 1 0,0 0 1,0 0-1,0 0 1,0 0-1,0 0 0,0-1 1,0 1-1,-1 0 0,1 0 1,0 0-1,0 0 1,0 0-1,0-1 398,-1 1-398,1 0 1,0 0-1,0 0 0,0 0 1,0-1-1,0 1 0,0 0 1,-1 0-1,1 0 1,0 0-1,0 0 0,-1 0 115,0 1 1,-1-1-1,1 1 0,0-1 0,0 1 0,0-1 0,0 1 0,0-1 0,1 1 0,-1 0 1,0 0-1,0-1 0,0 1 0,1 0 0,-1 0 0,0 0 0,0 1 0,-7 9 514,1 1-1,1-1 1,0 1-1,-6 18 1,-14 53 762,21-63-1109,-29 121 640,30-133-1079,2-10-416,4-16-587,31-84-5036,-6 23 1353,0-23-4412,-18 58 12271,-9 44-3022,0 0 1,0-1-1,0 1 0,0 0 1,1 0-1,-1 0 0,0 0 1,0 0-1,3 2 2521,-3-2-2521,0 0 0,0 0 1,0 0-1,0 0 0,0 0 1,0 0-1,0 1 0,0-1 1,0 0-1,1 1 524,10 9 1112,1 0-1,0-1 1,0 0 0,23 12-1,59 22 742,6 4-1781,-91-41-686,-3-3-234,-1 0 1,1 0-1,10 4 1,-15-6 49,0-1 0,1 0 0,-1 1 1,0-1-1,0 0 0,1 0 0,-1 0 1,0 0-1,0 0 0,1 0 0,-1 0 1,0 0-1,0 0 0,1-1 0,-1 1 1,0 0-1,0-1 0,1 1 0,-1-1 1,0 0-1,0 1 0,0-1 0,0 0 1,1-1-1,8-11-81,-2-1-222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28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0 15539,'-8'12'1681,"1"4"1191,2 6-295,2 8-993,-2 2-200,1 5-503,-6-3-265,-3 4-336,-3-1-144,3-2-240,4 0-368,10-2-1609,14-8 1313,12-14-160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28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353 37 13051,'1'-1'181,"0"1"1,-1 0 0,1-1-1,-1 1 1,1 0 0,0-1-1,-1 1 1,1-1 0,-1 1-1,1-1 1,-1 0 0,1 1-1,-1-1 1,0 1 0,1-1-1,-1 0 1,0 0 0,1 1-1,-1-2 1,0 2-17,0-1 0,0 1 0,0-1 0,0 1 0,0-1 1,0 1-1,-1-1 0,1 1 0,0-1 0,0 1 0,0-1 0,-1 1 0,1 0 1,0-1-1,-1 1 0,1-1 0,0 1 0,-1 0 0,1-1 0,-1 1 0,-2-2 266,0 0-1,1 1 0,-1-1 0,0 1 0,0 0 0,0 0 0,-5-1 0,-1 0-171,-1 1 1,0 1 0,1-1-1,-1 2 1,1-1 0,-1 1 0,0 1-1,1 0 1,0 0 0,-1 1-1,1 0 1,0 0 0,0 1-1,-14 9 1,7-3-41,1 0-1,0 1 0,0 1 1,1 0-1,1 1 0,-20 25 1,25-29-37,2 1 1,-1-1-1,1 1 1,1 1-1,0-1 1,-6 19 0,9-25-127,1 0 0,0 0 0,1 0 0,-1 0 0,1 0 0,-1 1 0,1-1 0,0 0 0,1 0 0,-1 0 0,1 0 0,0 0 0,0 0 0,0 0-1,0 0 1,1 0 0,-1 0 0,1-1 0,0 1 0,0-1 0,1 1 0,3 4 0,2-1 8,0 0-1,1-1 0,-1 0 0,1 0 0,1-1 1,-1 0-1,1 0 0,-1-1 0,1-1 0,1 1 0,11 1 1,14 2 90,70 5 0,-70-11-129,-1-1 0,38-4 0,-52 1-466,-1 0 1,0-2-1,0 0 1,36-14-1,-25 1-433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31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181 234 9306,'-2'-42'8771,"1"50"-3622,-4 10-2907,-1 1-1284,-2 14-36,-2 0 1,-2 0 0,-21 42-1,7-24-813,-42 57 0,58-95-702,21-38-4911,3-5 3068,-2-1 0,-1 0-1,11-60 1,0 2 1643,-22 87 904,1 1 0,-1-1 0,0 1 0,1-1 1,-1 1-1,1-1 0,0 1 0,-1-1 0,1 1 0,0 0 0,0-1 0,0 1 0,0 0 1,0 0-1,0 0 0,0-1 0,0 1 0,1 0 0,1 0 0,-2 0 78,1 1 0,0 0 0,-1 0 1,1 1-1,0-1 0,0 0 0,-1 1 0,1-1 0,0 1 0,-1-1 0,1 1 0,-1 0 0,1 0 0,-1-1 0,1 1 0,-1 0 0,2 2 0,32 18 2969,54 25-1,43 8-1566,-126-51-1836,1-1 1,-1 0-1,1 0 1,-1 0-1,1-1 0,0 0 1,7 0-1,-11-1-6,-1 0 0,0 0 0,1-1 0,-1 1 0,0-1 0,1 0 0,-1 1 0,0-1-1,0 0 1,1 0 0,-1-1 0,0 1 0,0 0 0,0-1 0,-1 1 0,1-1 0,0 0-1,0 1 1,-1-1 0,1 0 0,-1 0 0,0 0 0,2-4 0,2-4-540,0-1 1,-1 0-1,0 0 1,3-15-1,6-51-1365,-7 37 1401,16-71 44,-3 42 3471,-20 69-2657,1 0-1,0-1 1,0 1-1,0 0 1,0 0-1,1-1 1,-1 1-1,0 0 1,0 0-1,0 0 1,0-1-1,0 1 0,0 0 1,0 0-1,0 0 1,0-1-1,0 1 1,1 0-1,-1 0 1,0 0-1,0-1 1,0 1-1,0 0 1,1 0-1,-1 0 0,0 0 1,0 0-1,0 0 1,1-1-1,-1 1 1,0 0-1,0 0 1,0 0-1,1 0 1,-1 0-1,3 4 1797,-3 6-1056,0-1 0,0 1-1,-1-1 1,0 1 0,-1-1 0,0 0-1,-5 15 1,3-9-325,-16 51 1000,11-37-1285,1 0-1,1 1 0,-5 43 1,11-68-524,1 1 0,0 0 0,0 0 0,0 0 1,1-1-1,-1 1 0,1 0 0,1-1 0,-1 1 0,1-1 1,0 1-1,4 7 0,19 19-1467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32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337 1 10938,'-9'3'8528,"-8"-5"-4883,6 1-2387,-5 1-637,-1 0 0,1 1 1,0 1-1,-1 1 0,1 0 0,0 1 0,1 0 0,-1 2 0,-24 11 0,32-13-540,0 0-1,1 1 1,0 0 0,0 0-1,0 1 1,0 0-1,1 0 1,0 0 0,0 1-1,1 0 1,0 0-1,0 0 1,0 1 0,1 0-1,0 0 1,1 0-1,0 0 1,0 0 0,-3 17-1,5-19-64,0 1-1,1 0 0,0 0 1,0 0-1,0 0 0,1 0 1,0 0-1,1 0 0,-1-1 1,1 1-1,0 0 0,1-1 1,0 0-1,6 12 0,-4-10-61,1-1 1,0 0-1,0 0 0,0-1 0,1 0 1,0 0-1,0 0 0,1-1 0,0 0 1,15 8-1,3-3-1046,0-1 0,1-1 0,0-1 0,53 7 0,-22-6-578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3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0 542 17356,'204'-15'6625,"99"0"-3974,-82 9-2181,124-4-489,-323 9-16,-1 1-30,-1-1 1,0-1-1,0-1 0,29-8 0,-48 10 62,1 1 0,-1-1-1,0 1 1,1-1-1,-1 1 1,0-1 0,0 0-1,1 0 1,-1 0-1,0 1 1,0-1 0,0 0-1,0 0 1,0-1-1,0 1 1,1-2 0,-2 2 8,1 1 0,-1-1 0,0 0-1,0 0 1,0 0 0,0 0 0,0 0 0,0 0 0,0 0 0,0 1 0,0-1 0,0 0 0,0 0 0,-1 0 0,1 0 0,0 0 0,-1 1 0,1-1 0,-1-1 0,-3-4 69,0 1 1,0 0-1,-1 0 0,1 1 1,-10-7-1,11 8-23,-59-45 740,-75-46 1,-74-30-504,197 117-282,-44-27-317,-2 3 1,-86-32 0,135 60-788,12 3 1068,-1 0-1,0 0 1,0 0-1,0 0 1,0 0-1,0 0 1,0 0 0,0 1-488,0-1 487,0 0 1,0 0-1,0 0 1,0 0-1,0 0 1,0 0 0,0 0-1,0 0 1,0 0-1,0 0 1,0 0-1,0 0 1,0 0-1,0 0 1,0 0-1,0 0 1,0 0 0,0 0-1,0 0 1,-1 1-427,1-1 426,0 0 1,17 11-3778,-8-5 3059,28 19-1321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32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 15235,'-2'-1'6566,"-1"7"-4096,-5 8-653,-31 60 1905,-32 32-2549,18-32-2083,69-98-7966,17-28 3446,-15 21 3842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33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1 116 11034,'9'7'1657,"4"4"871,3 8 49,3 3-273,10 1-383,3-1-281,3-6-616,2 0-304,-8-3-480,-5-3-127,-8-4-538,-2-3-375,-4-4-1032,1-6-657,2-2 1297</inkml:trace>
  <inkml:trace contextRef="#ctx0" brushRef="#br0" timeOffset="1">402 1 15187,'-20'35'2177,"-3"4"1263,4 4-167,3 2-1384,2-1-697,7-2-584,6-4-344,9-4-1216,6-2-521,-1-3 665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3:33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435 32 10842,'-3'-3'625,"1"1"-1,-1-1 1,0 0 0,0 1-1,0 0 1,0 0-1,0 0 1,0 0 0,-1 0-1,1 0 1,-1 1-1,1 0 1,-1 0-1,1 0 1,-1 0 0,0 0-1,0 1 1,1-1-1,-1 1 1,-5 1-1,-9 0 313,0 1-1,0 1 1,0 0-1,0 2 1,-25 9-1,13-2-143,0 2-1,-32 20 1,47-25-598,0 1 0,-18 15 0,29-21-178,0-1 1,0 1-1,1 0 1,0 0-1,-1 0 1,2 1-1,-1-1 1,0 1-1,1-1 1,0 1-1,0 0 1,-2 8-1,3-11-17,1 0 0,0 1 0,0-1 0,0 0 0,0 0 0,0 0 0,0 1 0,0-1 0,1 0 0,-1 0 0,1 0 0,0 0 0,-1 0 0,1 0 0,0 0 0,0 0 0,0 0 0,1 0 0,-1 0 0,0 0 0,1-1 0,-1 1 0,1 0 0,0-1 0,2 2 0,3 2 0,-1-1 0,1 0 0,0-1 0,0 0 0,1 0 0,10 3 0,14 1-13,0-2 1,1 0-1,-1-2 0,1-2 0,0-1 1,-1-1-1,1-2 0,62-13 0,-82 13-211,0-1-1,1 0 0,21-10 0,-17 2-89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49.7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917 257 9650,'1'-1'304,"1"0"0,-1 1 0,1-1 0,-1 1 0,1-1 0,0 1 0,-1-1 0,1 1 0,-1 0 0,3 0 0,-3 0-142,0 0 0,0 0 1,-1 0-1,1 1 1,0-1-1,-1 0 1,1 1-1,-1-1 1,1 0-1,0 1 0,-1-1 1,1 1-1,-1-1 1,1 1-1,-1-1 1,1 1-1,-1-1 1,0 1-1,1-1 1,-1 1-1,1 0 0,-1-1 1,0 1-1,0 0 1,1-1-1,-1 2 1,0-2-83,0 0 0,0 1 1,0-1-1,-1 0 1,1 1-1,0-1 0,0 0 1,0 0-1,0 1 1,0-1-1,-1 0 0,1 1 1,0-1-1,0 0 0,-1 0 1,1 0-1,0 1 1,0-1-1,-1 0 0,1 0 1,0 0-1,0 0 0,-1 1 1,1-1-1,0 0 1,-1 0-1,1 0 0,0 0 1,-1 0-1,1 0 1,0 0-1,-1 0 0,1 0 1,-15 2 1169,-62 9 992,56-7-1984,1 0-1,-1-2 0,1-1 1,-1 0-1,-34-4 0,8-6-39,0-1 0,1-3 1,0-2-1,1-2 0,-74-40 0,50 15-136,-17-10-16,40 26 34,-14-7 293,53 29-276,-1 1 0,1 1 0,-1-1 1,1 1-1,-1 1 0,-10-2 0,17 3-92,0 0 0,0 0 0,0 0 0,1 0 0,-1 0 0,0 0 0,0 0 0,0 0 0,0 0 0,1 0 0,-1 1 0,0-1 0,0 0 0,0 1 0,1-1 0,-1 0 0,-1 2 0,2-2-6,0 0 0,-1 1 1,1-1-1,0 0 0,0 1 0,0-1 1,-1 1-1,1-1 0,0 1 1,0-1-1,0 0 0,0 1 0,0-1 1,0 1-1,0-1 0,0 1 0,0-1 1,0 1-1,0-1 0,0 0 0,1 1 1,-1-1-1,0 1 0,2 2 37,-1 0 0,1-1-1,-1 1 1,1-1 0,0 1 0,0-1-1,0 0 1,3 3 0,18 15 231,0 2 1,38 47-1,-51-55-139,0 0 1,-2 1-1,1 0 0,-2 0 1,0 1-1,-1-1 0,5 21 0,10 55 265,6 27-188,-23-101-213,-4-14-10,1 0 0,-1-1 0,1 1 0,0 0 0,0 0 0,0-1 0,2 4 0,-2-5-3,0 0 0,0 1 0,0-1 0,0 0 0,0 0 0,1-1 0,-1 1 0,0 0 0,1 0 0,-1-1 0,0 1 0,1-1 0,-1 1-1,1-1 1,-1 1 0,1-1 0,2 0 0,10 1 9,0 0 1,0-2-1,0 1 0,24-6 1,0 1 36,30-4 170,-1-3 1,85-26 0,5-24-211,-153 60-25,0-1-1,0 1 1,1 0 0,-1-1-1,-1 0 1,1 0 0,4-5-1,-7 8 16,0-1-1,-1 0 0,1 1 0,-1-1 1,1 0-1,-1 0 0,1 0 0,-1 1 1,1-1-1,-1 0 0,0 0 0,1 0 1,-1 0-1,0 0 0,0 0 0,0 0 1,0 0-1,0 0 0,0 1 0,0-1 1,0 0-1,0 0 0,0 0 0,-1 0 1,1 0-1,0 0 0,0 0 0,-1 0 1,1 1-1,-1-1 0,1 0 0,-1 0 1,1 0-1,-1 1 0,1-1 0,-1 0 1,0 1-1,1-1 0,-1 0 0,0 1 1,0-1-1,0 1 0,1-1 0,-2 1 1,-6-5-118,0 1 0,0 0 1,0 1-1,0 0 0,-16-3 1,-46-7-625,54 11 585,-38-7-748,0-1-1,1-4 1,-89-33-1,123 39 898,1 2 0,-1 0 0,-1 1 0,1 1 0,-1 1 0,0 1 0,1 0 0,-1 2 0,0 0 0,0 1 0,0 1 0,0 1-1,-27 8 1,43-10 102,1 0 0,-1 0 0,1 1 0,0-1 0,0 1 0,0 0 0,0 0 0,-5 4-1,7-5-47,0 0-1,0 0 0,0 0 0,0 0 0,0 1 0,0-1 0,0 1 1,0-1-1,1 0 0,-1 1 0,1-1 0,-1 1 0,1 0 0,-1-1 1,1 1-1,0-1 0,0 1 0,0 0 0,0-1 0,0 3 0,0-3-26,0 0 0,1 0 0,-1 0 0,1 0 0,-1-1 0,0 1 0,1 0 0,0 0 0,-1 0 0,1 0 0,-1-1 0,1 1 0,0 0 0,0-1 0,-1 1 0,1-1 0,0 1 0,0-1 0,0 1 0,0-1 0,-1 1 0,1-1 0,0 0 0,0 1 0,0-1 0,2 0 0,29 4 209,-27-4-165,89-4 611,-19 0-234,-73 4-426,0-1 0,0 1 0,0 0-1,0 1 1,1-1 0,-1 0 0,0 1-1,0-1 1,0 1 0,0-1 0,0 1-1,0 0 1,0 0 0,-1 0 0,1 0-1,0 0 1,0 1 0,2 2 0,-2-2-6,-1 0 0,0 0 0,-1 0 0,1 0 0,0 0 0,-1 0 0,1 0 0,-1 1 0,0-1 0,1 0 0,-1 0 0,0 1 1,0-1-1,-1 0 0,1 0 0,0 1 0,-2 2 0,-11 37 16,9-33-8,1 0 0,1-1 1,-1 1-1,1 0 0,-1 16 1,3-24-10,0 0 1,0 0 0,0 0-1,0 0 1,0 0 0,0 0 0,0 1-1,1-1 1,-1 0 0,0 0-1,1 0 1,-1 0 0,0 0 0,1 0-1,0 0 1,-1 0 0,1-1-1,-1 1 1,1 0 0,0 0 0,0 0-1,0-1 1,-1 1 0,1 0 0,0-1-1,0 1 1,0 0 0,0-1-1,0 1 1,0-1 0,0 0 0,0 1-1,0-1 1,0 0 0,0 0-1,0 0 1,1 1 0,-1-1 0,0 0-1,0 0 1,0-1 0,0 1-1,2 0 1,2-1 7,0 0-1,0-1 1,0 1-1,0-1 1,0 0-1,0 0 1,7-5 0,-4 2-4,-1-1 0,1 0 0,-1 0 0,0-1 0,9-10 0,-13 13 3,1-1 0,-1 1-1,-1-1 1,1 1 0,-1-1 0,1 0-1,-2 0 1,1 0 0,0 0-1,-1 0 1,1-7 0,-2 11-2,0-1-1,0 1 1,0 0 0,0 0 0,0 0-1,0-1 1,0 1 0,-1 0 0,1 0-1,0 0 1,-1 0 0,1 0 0,-1 0-1,1 0 1,-1 0 0,0 0 0,1 0-1,-1 0 1,0 0 0,0 0-1,0 0 1,0 0 0,1 1 0,-1-1-1,0 0 1,0 1 0,0-1 0,-1 1-1,1-1 1,0 1 0,0-1 0,0 1-1,-2 0 1,-3-2 63,-1 1 0,0 0 0,1 1-1,-12 0 1,11 0 13,5 0-52,-19 1 171,21-1-189,-1 0-1,0 0 1,0 0-1,0 0 1,1 0 0,-1 0-1,0 1 1,0-1-1,1 0 1,-1 0 0,0 1-1,1-1 1,-1 0-1,0 1 1,1-1 0,-1 1-1,0-1 1,0 1 0,3 0 2,1 0 0,0-1 0,-1 0 0,1 0 0,-1 0 0,5 0 0,32-5 8,-1-2 0,0-1 1,51-19-1,34-8-20,-100 33-4,-23 2 0,0 0 1,1 0 0,-1 0-1,0 0 1,1 0 0,-1 0 0,0 0-1,1 0 1,-1 0 0,0 0-1,1 0 1,-1 1 0,0-1 0,0 0-1,1 0 1,-1 0 0,0 1-1,0-1 1,1 0 0,-1 0 0,0 1-1,0-1 1,0 0 0,1 0-1,-1 1 1,0-1 0,0 0 0,0 1-1,0-1 1,0 0 0,0 1-1,0-1 1,1 0 0,-1 1 0,0-1-1,0 1 1,-4 11-12,-3 0 19,0-1 1,-1 0-1,-1 0 0,0-1 1,-17 16-1,2-2 81,-41 44 221,65-68-312,0 0-1,0 0 0,-1 0 1,1 1-1,0-1 0,0 0 0,0 0 1,0 0-1,-1 0 0,1 0 1,0 0-1,0 1 0,0-1 1,0 0-1,-1 0 0,1 0 0,0 0 1,0 0-1,-1 0 0,1 0 1,0 0-1,0 0 0,0 0 1,-1 0-1,1 0 0,0 0 0,0 0 1,-1 0-1,1 0 0,0 0 1,0 0-1,0 0 0,-1 0 1,1-1-1,0 1 0,0 0 0,0 0 1,-1 0-1,1 0 0,0 0 1,0 0-1,0-1 0,0 0-216,6 4 123,-4-1 84,1-1-1,0 1 0,-1-1 1,1 1-1,0-1 0,0 0 0,0 0 1,4 0-1,-5 0 14,-1-1 0,0 0 0,1 1 0,-1-1-1,0 0 1,1 0 0,-1 0 0,0 0 0,1 0 0,-1 0-1,0-1 1,0 1 0,1 0 0,-1-1 0,0 1 0,0-1-1,1 1 1,-1-1 0,0 0 0,0 1 0,0-1 0,1-1 0,-2 2 0,0-1 0,0 1 0,-1-1 0,1 1 0,0 0 0,-1-1 0,1 1 0,0 0 0,-1-1 0,1 1 0,-1 0 0,1 0 0,-1-1 0,1 1 0,0 0 0,-1 0 1,1 0-1,-1-1 0,1 1 0,-1 0 0,1 0 0,-1 0 0,1 0 0,-1 0 0,0 0 0,-16-3-1,6 1-15,0 1 1,0 1 0,0 0 0,-21 3 0,30-1-983,8-2 8,22-7 166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0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59 8650,'2'6'696,"-2"-3"328,3-1-376,-1-2-96,1-7-223,-3-1-97,0-3-96,-2 2-40,-2 1-104,-3 0-72,-2 3-248,1-2-121,-2 4-527,0 0 520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0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8 3105,'-5'0'878,"0"0"1,-1 0-1,1 1 1,0 0-1,-9 2 1,13-2-579,0-1 0,-1 1 0,1-1 0,0 1 0,0-1 0,-1 1 0,1 0 0,0 0 0,0-1 0,0 1 0,0 0 0,0 0 0,0 0 0,0 0 0,0 0 1,1 0-1,-1 1 0,0-1 0,1 0 0,-1 0 0,1 0 0,-1 1 0,1-1 0,-1 0 0,1 1 0,0-1 0,0 0 0,-1 2 0,28-5 1531,-25 2-1821,-1-1 1,1 1-1,-1-1 0,1 0 1,-1 1-1,0-1 0,1 0 0,-1 0 1,0 0-1,0 0 0,1 0 1,-1 0-1,0 0 0,0 0 0,0-1 1,0 1-1,0 0 0,-1-1 1,1 1-1,0 0 0,0-1 1,-1 1-1,1-1 0,-1 1 0,0-1 1,1 0-1,-1 1 0,0-1 1,0 1-1,0-1 0,0-2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1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11082,'-1'4'4261,"0"7"-2422,1-1 0,1 18 0,10 47 933,-1-9-1256,-9-53-1341,-1-7-179,1 0 0,-1-1 0,1 1 0,0 0 0,0-1 0,1 1 0,-1-1 0,5 9 0,-6-14-44,1 0-1,-1 0 1,0 0 0,0 0 0,0 1 0,0-1-1,0 0 1,1 0 0,-1 0 0,0 0 0,0 0-1,0 0 1,0 0 0,0 0 0,1 0-1,-1 0 1,0 0 0,0 0 0,0 0 0,0 0-1,0 0 1,1-1 0,-1 1 0,0 0 0,0 0-1,0 0 1,0 0 0,0 0 0,0 0 0,0 0-1,1 0 1,-1 0 0,0 0 0,0-1 0,0 1-1,0 0 1,0 0 0,0 0 0,0 0 0,0 0-1,0 0 1,0-1 0,4-4-1336,7-15-3198,-6 5 3161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1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14979,'-1'16'1537,"-1"5"1015,-1-2-159,3 0-641,5 4-376,0-6-592,1 4-271,-1-3-345,-4-2-48,1-4-240,0-2-225,-1-4-639,4-6-360,3-3-752,-2-5-209,4-11-151,1 0-297,-1-12 1713</inkml:trace>
  <inkml:trace contextRef="#ctx0" brushRef="#br0" timeOffset="1">172 22 13147,'-3'20'1496,"3"1"1081,0-1-257,2-1-671,4 0-377,2-5-632,0 1-240,2-4-296,-6-5-128,-4 1-528,2-4-304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1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11410,'0'14'1857,"0"2"1191,0 7-647,-3 1-40,3 4-569,2 3-184,3-4-352,-1-1-231,3-5-489,-1-5-120,4-7-872,-1-1-672,11-11 663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3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672 56 16203,'-3'-1'619,"0"0"-1,0 0 1,0 0-1,0 1 1,0-1-1,-1 1 1,1-1-1,0 1 1,-5 1-1,-33 4 730,28-2-768,-77 15 852,54-10-1172,0-1 1,-59 3 0,47-11-368,0-3 1,-91-19 0,122 20 5,9 1 49,1 0 1,-1 0 0,1 0-1,-10-5 1,16 6 63,0 1-1,-1-1 1,1 1-1,0-1 1,0 0 0,0 0-1,0 1 1,0-1-1,0 0 1,0 0 0,0 0-1,0 0 1,0 0-1,0 0 1,0 0 0,0 0-1,1-1 1,-1 1-1,1 0 1,-1 0 0,1-1-1,-1 1 1,1 0-1,0-1 1,-1 1 0,1 0-1,0-1 1,0 1-1,0 0 1,0-1 0,1-2-1,1-11 780,-3 12-276,-2 9-418,2-2-82,1 0-1,-1 0 0,1 0 0,-1 0 1,1 0-1,0 0 0,1 0 0,-1 0 1,1 0-1,-1 0 0,4 7 1,1 6-18,12 22 1,-8-20 17,2 6 303,1 0 0,17 26 0,-20-36-2,7 11 90,-15-25-391,0 0 0,0 0 0,0 0 0,0 0 0,0 0 0,0 0 0,0 0 0,1 0 0,-1 0 0,0-1 0,0 1 0,1 0 0,-1-1 0,1 1 0,-1-1 0,3 1 0,25-1 217,0-1 1,34-5 0,-13 0 133,-17 3-172,-15 1-129,0 0 0,0 1 1,34 3-1,-46 1-438,-4-3-420,-2-4 272,0 2 509,0-1-109,0 1 0,1-1 0,-1 0 0,1 1 0,-1-1 0,1 1 0,0-1 0,0 1 0,0-1 0,3-4 0,4-10-5,-7 17 119,-1-1 1,0 0-1,0 0 0,0 0 0,1 0 0,-1 0 0,0 0 0,0 1 1,0-1-1,-1 0 0,1 0 0,0 0 0,0 0 0,0 0 0,-1 1 0,1-1 1,0 0-1,-1 0 0,1 0 0,-1 1 0,1-1 0,-1 0 0,1 0 1,-1 1-1,1-1 0,-1 1 0,0-1 0,0 0 0,1 1 0,-1-1 1,0 1-1,0 0 0,-1-1 0,-3-2-28,0 1 0,-1 0 0,-11-3 0,13 4 26,-48-10 138,-102-7 1,115 14 157,38 4-279,1 0-1,0 0 0,0 0 0,0 0 1,-1 0-1,1 0 0,0 0 0,0 0 1,-1 0-1,1 0 0,0 0 0,0 0 1,0 0-1,-1 0 0,1-1 0,0 1 1,0 0-1,0 0 0,0 0 0,-1 0 1,1-1-1,0 1 0,0 0 0,0 0 1,0 0-1,0 0 0,0-1 0,0 1 1,-1 0-1,1 0 0,0-1 0,0 1 1,0 0-1,0 0 0,0 0 0,0-1 1,0 1-1,0 0 0,0 0 0,0-1 1,0 1-1,0 0 0,0 0 0,0 0 1,1-1-1,-1 1 0,0 0 0,0 0 1,0 0-1,0-1 0,0 1 0,0 0 1,1 0-1,-1-1 0,5-2 36,1 0 0,0 0 0,0 0-1,0 1 1,0 0 0,0 0 0,1 0 0,7-1-1,-1 0-7,25-5 14,0 1 0,0 2-1,57-1 1,-93 6-42,0 0 0,0-1 0,0 2 0,0-1 0,0 0 0,0 0 0,0 1 0,0-1-1,0 1 1,0-1 0,0 1 0,3 2 0,-5-3-5,1 1 0,-1-1 0,0 0 0,0 1 0,1-1 0,-1 0 0,0 1 0,0-1 0,0 0 0,1 1 0,-1-1-1,0 1 1,0-1 0,0 1 0,0-1 0,0 0 0,0 1 0,0-1 0,0 1 0,0-1 0,0 1 0,-7 14 5,0-6-5,0 0-1,-1-1 1,-11 11 0,9-10 14,-15 18 0,24-24 19,7-3 14,9-7 57,26-14-19,1 2 0,0 2 0,69-18 0,-109 35-301,-2 0 149,0 0 1,1-1-1,-1 1 0,0 0 0,0 0 0,0 0 1,0 0-1,0 0 0,0 0 0,1 0 1,-1 0-1,0 0 0,0 0 0,0 0 0,0 0 1,0 0-1,1 0 0,-1 0 0,0 0 0,0 0 1,0 0-1,0 0 0,0 0 0,0 0 0,1 0 1,-1 0-1,0 1 0,0-1 0,0 0 0,0 0 1,0 0-1,0 0 0,0 0 0,1 0 0,-1 0 1,0 0-1,0 0 0,0 1 0,0-1 0,0 0 1,0 0-1,0 0 0,0 0 0,0 0 0,0 1 1,0-1-1,0 0 0,0 0 0,0 0 1,0 0-1,0 0 0,0 0 0,0 1 0,0-1 1,0 0-1,0 0 0,1 10-1661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3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70 104 10746,'-9'0'-67,"-44"0"6312,46-1-2622,33-2-2335,593-58 2534,-417 37-2879,-188 23-899,48-6 110,84 0-1,-129 9-353,-19 1 69,-8 2-22,-48 12-203,-64 11 1,48-12 244,-251 48-86,-18 5 587,331-66-309,4-2 51,0 1 0,1 0 1,-1 0-1,1 1 0,-1 0 0,1 0 0,-13 9 0,19-12-98,0 1-1,0-1 0,1 1 0,-1-1 0,0 0 1,1 1-1,-1 0 0,0-1 0,1 1 1,-1-1-1,1 1 0,-1 0 0,1 0 0,-1-1 1,1 1-1,0 0 0,-1 0 0,1-1 0,0 1 1,0 0-1,-1 0 0,1 0 0,0-1 0,0 1 1,0 0-1,0 0 0,0 0 0,0 0 1,0-1-1,0 1 0,0 0 0,1 0 0,-1 0 1,0 0-1,1-1 0,-1 1 0,0 0 0,1 0 1,-1-1-1,1 1 0,-1 0 0,1-1 0,-1 1 1,2 0-1,1 2 74,1 0 0,0 0 0,0-1 0,0 1 0,0-1 0,0 0 0,0 0 0,5 1 0,23 6 255,1-2-1,50 5 0,-74-11-326,412 42-1279,-240-35-4121,-96-2 3410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4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7378,'21'5'14347,"-16"-4"-14195,1-1-328,4-3-1009,1-2-463,-1 0-2329,2 5 2185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4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 12779,'1'1'235,"0"0"1,-1 0-1,1-1 1,0 1-1,-1 0 1,1-1-1,0 1 1,0-1-1,0 1 1,0-1-1,-1 1 1,1-1-1,0 0 1,0 1-1,0-1 0,0 0 1,0 0-1,0 0 1,0 1-1,0-1 1,0 0-1,0-1 1,0 1-1,0 0 1,2 0-1,24-7 863,-17 3-2485,1 0-1,0 1 1,0 1-1,0-1 1,20 0-1,-29 3 1611,-1 1-1,0-1 0,0 1 0,0 0 1,0 0-1,0-1 0,0 1 0,0 0 1,0 0-1,0 0 0,1 2 0,8 6 1358,6 0-808,1-1 1,0-1 0,0-1 0,20 4-1,-3-5-3008,-14-5 1340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4:55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15371,'7'12'1577,"-6"3"1047,4 1-215,-5-3-977,0-2-328,2-6-1336,4-2-1288,10-5 936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5:00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625 291 10018,'-5'-7'4165,"14"-9"-2598,2-4-509,-11 19-995,1 0-1,-1 0 1,0 0 0,0 0-1,0 0 1,0 0 0,0 0-1,0 0 1,0 0 0,0 0-1,-1 0 1,1 0 0,0 0-1,-1 1 1,1-1 0,0 0-1,-1 0 1,1 0 0,-1 0-1,1 0 1,-2 0 0,0-1 74,0 0 1,0 0 0,0 0-1,-1 0 1,1 0-1,-1 1 1,1-1 0,-1 1-1,1 0 1,-5-1 0,-30-9 527,19 7-391,-11-5 22,-38-19 0,-16-5-37,-89-13 1036,133 39-85,0 2 0,-61-1 0,80-2-764,20 6-375,0 1 0,0-1 0,0 1 1,0-1-1,0 1 0,0-1 0,0 1 1,1-1-1,-1 1 0,0 0 0,2-3 1,13-27 432,-14 31-483,-1 0 1,0 0-1,0 1 1,1-1-1,-1 0 1,0 0-1,0 0 1,1 1 0,-1-1-1,0 0 1,0 0-1,0 1 1,1-1-1,-1 0 1,0 0-1,0 1 1,0-1-1,0 0 1,0 1-1,0-1 1,0 0 0,1 1-1,-1-1 1,0 0-1,0 1 1,0-1-1,0 0 1,0 1-1,-1-1 1,1 1-1,3 13 96,-3 7 49,0-1 0,-5 32 0,2-34-68,2 1 0,0 0 0,2 25-1,14 48 561,-2-21-265,-13-70-390,0-1 0,0 1 1,0 0-1,1-1 0,-1 1 0,0-1 0,0 1 0,0-1 0,0 1 0,1-1 0,-1 1 0,0-1 1,1 1-1,-1-1 0,0 1 0,1-1 0,-1 1 0,1-1 0,-1 0 0,0 1 0,1-1 0,-1 0 0,1 1 1,-1-1-1,1 0 0,-1 1 0,1-1 0,-1 0 0,1 0 0,0 0 0,-1 0 0,1 0 0,-1 0 1,1 1-1,-1-1 0,1 0 0,0-1 0,-1 1 0,1 0 0,-1 0 0,1 0 0,-1 0 0,1 0 0,0-1 1,5-1 17,-1 0 0,0 0 0,10-7 0,-3 2 18,-3 3-33,0 1-1,0 0 1,1 0 0,-1 1-1,1 0 1,0 1 0,0 0-1,-1 1 1,17 0-1,-12 2-3,-1 0-1,1 1 0,-1 0 0,0 1 0,0 1 0,17 8 0,-5 0 11,-3-2 97,34 12 0,-50-20-85,0-2-1,1 1 1,-1-1 0,1 0-1,-1 0 1,1 0 0,-1-1 0,1 0-1,-1-1 1,11-1 0,-16 2-45,0-1 0,1 1 0,-1 0 1,0-1-1,1 1 0,-1-1 0,0 1 0,0-1 1,0 0-1,0 1 0,1-1 0,-1 0 0,0 0 1,0 0-1,-1 0 0,1 0 0,0 0 1,0 0-1,0 0 0,-1 0 0,1 0 0,0 0 1,-1-1-1,1 1 0,-1 0 0,1 0 0,-1-1 1,0 1-1,0 0 0,1-1 0,-1 1 0,0 0 1,0-1-1,0 1 0,-1 0 0,1-2 0,-1-1-339,0 0 0,0 1-1,0-1 1,-1 0-1,1 1 1,-1-1-1,0 1 1,0-1 0,0 1-1,0 0 1,-4-4-1,-1 0-787,-1 1 0,1 0 1,-1 1-1,0-1 0,-1 1 0,1 1 0,-1 0 0,-15-5 0,-9-1-298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5:01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60 13587,'-5'-6'5976,"21"2"-3104,-13 3-2916,88-21 3836,11-2-1142,-102 24-2649,5-1 149,1 0 1,-1 1-1,10-1 1,-14 1-148,-1 0 1,1 0-1,-1 0 0,1 0 0,-1 0 1,1 0-1,-1 0 0,1 0 1,-1 0-1,1 0 0,-1 1 0,1-1 1,-1 0-1,0 0 0,1 0 1,-1 1-1,1-1 0,-1 0 0,1 0 1,-1 1-1,0-1 0,1 0 0,-1 1 1,0-1-1,1 0 0,-1 1 1,0-1-1,0 1 0,1-1 0,-1 0 1,0 1-1,0-1 0,0 1 1,0-1-1,1 1 0,-1-1 0,0 1 1,0-1-1,0 1 0,0-1 1,0 0-1,0 1 0,0-1 0,0 1 1,0-1-1,-1 1 0,1-1 0,0 1 1,0-1-1,0 1 0,0-1 1,-1 0-1,1 1 0,0-1 0,0 1 1,-1-1-1,0 1 0,-6 10-17,0-1 0,-16 17 0,-8 12-13,24-31 23,6-7 2,0 0 0,-1 1 0,1-1 0,0 1 0,0 0-1,0-1 1,0 1 0,0 0 0,1 0 0,-1-1 0,0 3 0,1-3 1,0-1 0,0 0 0,0 0 1,0 0-1,1 1 0,-1-1 0,0 0 0,0 0 1,0 0-1,1 0 0,-1 1 0,0-1 0,0 0 1,0 0-1,1 0 0,-1 0 0,0 0 1,0 0-1,1 0 0,-1 0 0,0 0 0,0 0 1,1 0-1,-1 0 0,0 0 0,0 0 1,1 0-1,-1 0 0,0 0 0,0 0 0,1 0 1,-1 0-1,0 0 0,0 0 0,1 0 1,-1-1-1,0 1 0,0 0 0,1 0 0,-1 0 1,12-6-1,0 0 0,-1 0 0,0-1 0,0-1 0,-1 0 0,0 0 0,11-12 0,-19 18 4,-1 1 1,1-1-1,0 0 1,-1 0-1,1 0 1,-1 0 0,0 0-1,2-3 1,-3 5-4,0 0 0,0 0 0,0 0 1,0 0-1,0-1 0,0 1 0,0 0 1,0 0-1,0 0 0,0 0 0,0 0 1,0 0-1,0 0 0,0 0 0,0 0 1,0 0-1,0 0 0,0 0 0,0 0 1,0-1-1,0 1 0,0 0 0,0 0 1,0 0-1,0 0 0,0 0 0,0 0 1,0 0-1,0 0 0,0 0 0,0 0 1,-1 0-1,1 0 0,0 0 0,0 0 1,0 0-1,0 0 0,0 0 0,0 0 1,0 0-1,0 0 0,0 0 0,0 0 1,0 0-1,0-1 0,0 1 0,0 0 1,-1 0-1,1 0 0,0 0 0,0 1 1,0-1-1,0 0 0,0 0 0,0 0 1,-7 2 8,-5 4-31,9-4-122,-1 1 0,1-1-1,0 1 1,1 0 0,-1 0 0,0 0-1,1 0 1,0 0 0,-1 0 0,1 1 0,1-1-1,-1 1 1,-2 6 0,4-9 64,-1 0 0,1-1 1,0 1-1,0 0 0,0 0 0,0 0 0,0-1 1,0 1-1,0 0 0,0 0 0,0 0 1,0 0-1,0-1 0,1 1 0,-1 0 0,0 0 1,1-1-1,-1 1 0,0 0 0,1 0 1,0 0-1,1 0-53,0 1 0,1-1 0,-1 0 0,0 0 0,1 0-1,-1-1 1,1 1 0,3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5:02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664 408 9186,'-16'1'647,"10"0"20,0 0 0,0-1 1,-1 0-1,1 0 0,-12-2 0,18 1-564,-1 1-1,0 0 0,1 0 1,-1 0-1,1-1 1,-1 1-1,1 0 0,-1 0 1,0-1-1,1 1 1,0-1-1,-1 1 0,1 0 1,-1-1-1,1 1 0,-1-1 1,1 1-1,0-1 1,-1 1-1,1-1 0,0 1 1,-1-1-1,1 0 1,0 1-1,0-1 0,0 1 1,0-1-1,0 0 0,-1 1 1,1-1-1,0 0 1,0 1-1,0-1 0,0 1 1,1-1-1,-1 0 1,1-3 254,0 0 0,0 0 0,1 0 1,3-6-1,-1 0 299,-2 4-267,0 0-1,0 0 1,-1 0 0,1-1 0,-1-8 0,-1 13-271,0-1 1,0 1 0,0-1-1,-1 1 1,1-1 0,-1 1-1,0 0 1,1-1 0,-1 1-1,0 0 1,0 0 0,-1-1-1,1 1 1,0 0 0,-1 0 0,1 0-1,-3-1 1,-29-27 624,-61-41 0,80 60-657,-20-10 73,-1 2 0,-1 0 1,-63-21-1,38 15 188,47 19-191,-1 1 0,1 1 0,-1 0 0,1 1 0,-1 1 0,0 0 0,0 1 0,0 0 0,-17 2-1,30 0-87,0-1 0,1 0 0,-1 0-1,0 0 1,0 0 0,0-1-1,0 1 1,0-1 0,1 1-1,-1-1 1,-3-1 0,8 5 61,0 0 0,0 0 0,0 0 0,0 0 0,-1 1 1,1-1-1,3 7 0,15 33-41,-16-31-33,91 169 676,-84-161-556,0 1 1,0 0 0,8 25-1,-17-38-142,-1 0-1,0 0 1,0 0-1,0 0 1,-1 0-1,0 1 1,-1-1 0,0 0-1,0 1 1,-1-1-1,0 0 1,-3 12-1,1-12-22,0 1-8,3-9-2,0 0-1,0 0 1,0 1 0,0-1 0,0 0 0,0 0-1,0 0 1,0 0 0,0 0 0,1 0 0,-1 1-1,0-1 1,0 0 0,0 0 0,0 0 0,0 0-1,0 0 1,0 0 0,1 0 0,-1 0 0,0 0-1,0 0 1,0 0 0,0 1 0,0-1 0,1 0-1,-1 0 1,0 0 0,0 0 0,0 0 0,0 0-1,1 0 1,-1 0 0,0 0 0,0 0 0,0-1-1,0 1 1,0 0 0,1 0 0,-1 0 0,0 0-1,0 0 1,0 0 0,0 0 0,0 0 0,0 0-1,1 0 1,-1 0 0,0-1 0,0 1 0,20-7 22,-1 1 0,1 1 0,1 0 0,-1 2 0,26-2 0,105 5 115,-141 1-194,-1-1 0,1 0-1,0-1 1,0 0 0,10-3 0,-18 3 32,0 1 0,0-1 1,0 0-1,0 1 0,0-1 1,0 0-1,0 0 1,0 0-1,0 0 0,-1-1 1,1 1-1,0 0 0,-1-1 1,1 1-1,-1-1 1,0 1-1,1-1 0,-1 0 1,0 0-1,0 0 0,0 1 1,0-1-1,0 0 1,-1 0-1,1 0 0,-1 0 1,1-1-1,-1 1 0,0 0 1,1-2-1,-2-4-537,0-1 0,0 1 1,-1 0-1,0 0 0,-1 1 0,0-1 0,0 0 1,0 1-1,-1-1 0,0 1 0,-7-9 0,-3-3-1441,0 1 0,-32-29 0,34 36 1689,0 1 1,-1 0-1,0 1 0,-1 1 0,0 0 0,0 1 0,-1 0 0,1 1 0,-17-4 0,17 6 1003,-1 1 1,1 1-1,0 0 0,-1 0 1,0 2-1,1 0 1,-1 0-1,0 2 0,1 0 1,-15 3-1,4 3 1341,24-7-1868,-1-1-1,1 1 0,0 0 1,-1-1-1,1 1 0,-1 0 1,1 0-1,0 0 0,0 0 1,0 0-1,0 0 0,0 0 1,-2 2-1,3-2-117,0-1 0,0 1 0,0-1 0,0 1 0,0 0 0,0-1 0,0 1 0,0-1 0,0 1 0,0-1 0,1 1 0,-1-1 0,0 1 0,0-1-1,0 1 1,1-1 0,-1 1 0,0-1 0,0 1 0,1-1 0,-1 1 0,0-1 0,1 0 0,-1 1 0,1-1 0,-1 0 0,1 1 0,14 9 407,3-3-211,0 0 1,0 0 0,1-2-1,0-1 1,32 4 0,-26-4-75,1 1 0,25 8 1,-48-12-150,-1 0 1,1 0-1,-1 0 0,1 0 1,-1 1-1,1-1 1,-1 1-1,0-1 1,1 1-1,-1 0 0,0 0 1,0 0-1,0 0 1,-1 0-1,4 5 1,-3-2 34,0 0-1,0 0 1,-1 1 0,1-1 0,0 11 0,3 10 218,-5-25-263,1 0 0,-1 0 0,0 0 0,0 0 0,1 0 0,-1 0 0,0 0 0,1 0 0,-1 0 0,1 0 1,0 0-1,-1 0 0,1 0 0,0 0 0,-1 0 0,1 0 0,0-1 0,0 1 0,0 0 0,0-1 0,0 1 0,0 0 0,0-1 0,0 1 0,0-1 0,0 0 1,0 1-1,0-1 0,0 0 0,0 0 0,0 1 0,0-1 0,1 0 0,-1 0 0,0 0 0,0 0 0,0-1 0,2 1 0,3-2 42,1 0 1,0-1-1,-1 0 0,1 0 0,7-6 0,10-3 21,-11 8-665,0 0 0,1 1 0,18-1 0,-3 0-340,25-5-111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5:04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563 301 8210,'24'-35'9170,"-24"35"-9040,0-1 1,0 1 0,0 0 0,0-1-1,0 1 1,0 0 0,0 0-1,0-1 1,-1 1 0,1 0-1,0-1 1,0 1 0,0 0 0,0 0-1,0-1 1,-1 1 0,1 0-1,0 0 1,0 0 0,0-1-1,-1 1 1,1 0 0,0 0-1,0 0 1,-1 0 0,1-1 0,0 1-1,0 0 1,-1 0 0,1 0-1,0 0 1,0 0 0,-1 0-1,1 0 1,-14-4 1930,11 3-1596,-65-18 3721,48 12-3843,0-1 0,0 0 0,-18-13 0,-3-3-211,1-1 0,1-3 1,-64-58-1,100 83-129,1 0 0,-2 1 0,1-1 0,0 1 0,0 0 1,-1 0-1,1 0 0,-1 1 0,1-1 0,-1 1 1,-6-2-1,8 3 0,-1-1 1,1 1-1,0 0 1,-1 0-1,1 0 1,0 0 0,0 1-1,-1-1 1,1 0-1,0 1 1,0 0-1,0 0 1,0-1-1,-1 1 1,1 0-1,0 1 1,0-1-1,1 0 1,-1 1-1,0-1 1,-1 2 0,2-2 28,1 0 0,-1-1 0,0 1 0,1 0 1,-1-1-1,0 1 0,0-1 0,0 1 0,1-1 1,-1 1-1,0-1 0,0 1 0,0-1 1,0 0-1,0 1 0,0-1 0,0 0 0,0 0 1,1 0-1,-1 0 0,0 0 0,0 0 0,-2 0 1,-5-1-34,5 1 20,1 0-1,0 0 1,0 0 0,0 1 0,0-1 0,0 0 0,-1 1 0,1 0 0,0-1-1,0 1 1,0 0 0,0 0 0,0 0 0,1 0 0,-1 0 0,0 0 0,-2 3-1,3-3-5,0 1-1,0 0 1,0-1-1,0 1 1,0 0-1,1 0 1,-1-1-1,1 1 1,-1 0-1,1 0 1,0 0-1,-1 0 1,1 0-1,0 0 1,0 0-1,0 0 1,1 0-1,-1 0 1,1 3-1,1 12 12,0-1 0,-2 1 0,0 0-1,-4 30 1,2-30 27,1-1-1,0 1 0,1-1 1,1 1-1,3 17 1,-4-30-45,1-1 0,0 1 1,0-1-1,1 1 0,-1-1 1,1 0-1,0 1 1,0-1-1,0 0 0,0 0 1,0 0-1,1-1 0,-1 1 1,1 0-1,0-1 1,0 0-1,0 1 0,0-1 1,0-1-1,0 1 0,0 0 1,1-1-1,-1 1 0,1-1 1,-1 0-1,1 0 1,-1-1-1,6 1 0,-1 0 3,0-1 0,0 0 0,-1 0 0,1-1 0,0 0 0,0-1 0,-1 1 0,1-1 0,0-1 0,-1 0 0,0 0 0,10-5 0,-14 6-9,1-1 0,0 2 0,0-1 0,0 0 0,0 1 0,1 0 0,-1 0 0,0 0 0,0 0 0,7 1 0,-4 0 0,-1 1 0,1 0 0,0 0 0,0 0 0,10 5 0,12 2 0,1-1 0,0-1 0,0-1 0,40 0 0,-62-4 0,54 5 0,-55-4 0,-8-1 0,-8 1 0,8-2 0,-8-1-96,0 0 1,0 0-1,0 0 1,0-1-1,0 0 1,-15-7-1,-49-28-1192,20 9 567,-16-4-234,-94-30-1,163 62 956,-24-10 223,24 10-211,0 0 0,-1 0-1,1 0 1,0 0 0,0 0 0,-1-1-1,1 1 1,0 0 0,0 0 0,0 0 0,0-1-1,-1 1 1,1 0 0,0 0 0,0-1-1,0 1 1,0 0 0,0 0 0,0-1 0,-1 1-1,1 0 1,0 0 0,0-1 0,0 1-1,0 0 1,0-1 0,0 1 0,1-1 16,-1 0 0,1 1 0,-1-1 0,1 1 0,-1-1 0,1 0 0,-1 1 0,1-1 0,0 1 0,-1 0 0,1-1 0,0 1 0,-1 0 0,1-1 1,1 1-1,19-9 441,1 1 0,0 1 1,23-4-1,-45 11-453,1 0 0,0 0 0,-1-1 0,1 1 0,-1 0 0,1 0 0,-1 0 0,1 0 0,0 0 0,-1 0 0,1 0 0,-1 0 0,1 0 0,-1 1 0,1-1 0,-1 0 0,1 0 0,1 1-1,-2-1-7,0 0-1,0 1 1,0-1-1,0 0 0,0 1 1,-1-1-1,1 0 0,0 1 1,0-1-1,0 0 1,0 0-1,0 1 0,0-1 1,0 0-1,-1 1 0,1-1 1,0 0-1,0 0 1,0 1-1,-1-1 0,1 0 1,0 0-1,0 0 0,-1 1 1,-20 15 86,-17 8 159,38-24-251,0 0 0,0 0 1,0 0-1,0 0 0,1 0 0,-1 0 0,0 0 0,0 0 0,0 0 0,0 0 0,0 0 1,0 0-1,0 0 0,0 1 0,1-1 0,-1 0 0,0 0 0,0 0 0,0 0 1,0 0-1,0 0 0,0 0 0,0 0 0,0 0 0,0 0 0,0 0 0,0 1 1,0-1-1,1 0 0,-1 0 0,0 0 0,0 0 0,0 0 0,0 0 0,0 0 1,0 1-1,0-1 0,0 0 0,0 0 0,0 0 0,0 0 0,0 0 0,0 0 0,0 0 1,0 1-1,-1-1 0,1 0 0,0 0 0,0 0 0,0 0 0,0 0 0,0 0 1,0 0-1,0 0 0,0 0 0,0 1 0,0-1 0,0 0 0,0 0 0,0 0 1,-1 0-1,1 0 0,10 0 7,45-6 0,-29 2 2,0 1 0,0 1-1,33 3 1,-56-1-8,0 0-1,0 1 1,0-1-1,-1 1 1,1 0 0,0 0-1,5 2 1,-8-3-1,1 1 0,-1-1 1,1 1-1,-1-1 0,1 0 0,-1 1 0,1-1 1,-1 1-1,0-1 0,1 1 0,-1-1 0,0 1 0,1-1 1,-1 1-1,0-1 0,0 1 0,1 0 0,-1-1 1,0 1-1,0-1 0,0 1 0,0 0 0,0-1 0,0 1 1,0 0-1,0-1 0,0 1 0,0-1 0,0 1 1,0 0-1,-1-1 0,1 1 0,0-1 0,0 1 0,0-1 1,-1 1-1,1 0 0,0-1 0,-1 1 0,0 0 1,-7 10 81,6-8-46,-1 0 0,1 1 0,-1-1 0,1 1 0,1-1 0,-1 1 1,-2 6-1,4-9-32,0 0 0,0-1 0,0 1 0,0 0 0,0 0 0,0-1 0,0 1 0,0 0 0,0 0 0,0-1 0,0 1 0,1 0 0,-1 0 0,0-1 0,1 1 0,-1 0 0,0-1 0,1 1 0,0 0 0,0 0-2,1 1-1,-1-1 1,0 0-1,1-1 1,-1 1-1,1 0 1,-1 0-1,1-1 0,0 1 1,-1 0-1,1-1 1,2 1-1,4 0-300,0 1 0,1-1-1,-1 0 1,0-1-1,1 0 1,-1-1 0,10-1-1,-17 2 69,0 0 1,0 0-1,0-1 0,0 1 0,0 0 1,0-1-1,0 1 0,0 0 0,-1-1 1,1 0-1,0 1 0,0-1 0,-1 1 1,2-2-1,-2 2 130,0-1 1,0 1-1,0-1 1,0 1-1,0 0 1,0-1 0,0 1-1,0-1 1,0 1-1,0 0 1,0-1-1,0 1 1,0-1-1,0 1 1,-1 0-1,1-1 1,0 1 0,0 0-1,0-1 1,-1 1-1,1 0 1,-1-1-1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1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1 319 14275,'7'2'456,"0"0"-1,0-1 1,0 0 0,0 0-1,0-1 1,1 0 0,-1 0-1,0-1 1,9-2-1,9 1 404,531-65 4987,3-23-3671,223-30-1025,-713 112-1119,146-18-14,-9 17-1,-196 9-153,4 0 223,-1 1 1,19 3-1,-28-3-312,0 0 1,-1 0-1,1 0 0,-1 1 0,1-1 1,-1 1-1,0 0 0,1 0 0,-1 0 1,0 0-1,0 0 0,4 5 0,0 1-2422,-5-8 853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2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0 13675,'7'15'1904,"2"5"833,-4 16-97,-3 4-455,-9 9-785,-5 1-304,-4 0-567,-2 1-177,-1-6-224,0-4-56,-1-9-24,3-5-96,1-9-408,1-5-417,7-10-895,2-8-1705,9-1 2449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2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 10546,'2'-7'624,"-1"0"0,1 0 0,0 0 0,1 0 0,0 0 0,0 1 0,0-1 0,6-8 0,-5 10-488,0 1 0,0-1-1,1 1 1,-1 0-1,1 0 1,6-5 0,-16 33 2999,3-8-2631,0 0 0,1-1 0,1 1 0,1 0 1,0 0-1,1 0 0,1-1 0,0 1 0,1-1 0,1 0 0,0 0 0,1 0 0,14 24 1,50 75 688,-39-66-1086,-28-45-161,-1 0 1,0 1-1,-1 0 1,1-1-1,-1 1 1,0 0-1,2 7 1,-3-8-1323,-2-4 371,0-6-698,1 4 1238,1 0 1,0 0-1,0-1 0,1 1 0,-1 0 0,1 0 0,0 0 1,-1 0-1,3-4 0,-3 6 376,11-32-1479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4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135 386 13835,'-2'0'372,"-1"1"1,0-1-1,0 1 0,1 0 0,-1 0 1,0 0-1,1 0 0,-1 0 0,1 0 1,-1 1-1,1 0 0,0-1 1,-1 1-1,1 0 0,0 0 0,0 0 1,0 0-1,1 0 0,-1 1 1,0-1-1,1 0 0,0 1 0,-1 0 1,0 2-1,-2 8 455,0-1 1,1 0 0,0 1-1,0 14 1,0-10-442,2-11-252,-14 73 1213,13-70-1228,-1 0 0,0-1-1,0 1 1,-1-1 0,0 0 0,-8 13-1,5-15 12,3-7-12,4 0-109,-1 0-1,1 0 0,0 0 0,0 0 0,0 0 1,-1 0-1,1 0 0,0 0 0,0 0 1,0 0-1,1 0 0,-1-1 0,4-20 30,2 1 0,12-33-1,-11 33-49,121-370-1608,-124 378 1566,3-12-79,1-1 1,20-37-1,-27 60 127,0 0 1,1 0-1,0 1 1,-1-1-1,1 1 0,0-1 1,0 1-1,1 0 1,-1-1-1,0 1 0,5-3 1,-5 5 6,-1 0 1,1-1 0,-1 1-1,1 0 1,0-1-1,-1 1 1,1 0 0,-1 0-1,1 0 1,0 1-1,-1-1 1,1 0 0,-1 0-1,1 1 1,0-1-1,-1 1 1,1 0 0,-1-1-1,0 1 1,1 0-1,-1 0 1,0 0 0,1 0-1,-1 0 1,0 0-1,1 2 1,19 17 155,-2 2 0,0 0 1,-2 1-1,20 33 0,-3-5 197,67 79 559,7 12-523,-97-126-401,-1 1 1,10 19-1,-18-32-142,-1 0-1,1 0 1,-1 0 0,1 0-1,-1 1 1,0-1-1,0 0 1,-1 0 0,0 1-1,1-1 1,-1 1 0,-1-1-1,1 0 1,-1 0 0,-1 9-1,1-12-21,1 0-1,-1 0 1,0 0-1,1 0 1,-1 0-1,0 0 1,0 0-1,1 0 1,-1 0-1,0 0 1,0 0-1,0-1 1,0 1-1,0 0 1,0-1-1,0 1 1,0-1-1,-1 1 1,1-1-1,0 1 1,0-1-1,0 0 1,-2 1-1,0-1-237,0 0 0,0 0-1,1 0 1,-1-1 0,0 1 0,0 0 0,0-1-1,1 0 1,-5-1 0,-23-15-1606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3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1 12867,'-1'51'8929,"-3"-1"-4583,-2-12-2910,-18 71 0,-42 107-432,63-208-1117,0 0-1,1 0 0,-1 0 0,2 0 1,0 0-1,0 0 0,0 0 0,1 1 1,1 11-1,-1-19-26,0 0 0,0-1-1,1 1 1,-1 0 0,0 0 0,1 0 0,-1 0 0,1 0 0,-1 0 0,1 0-1,0-1 1,-1 1 0,1 0 0,0 0 0,0-1 0,-1 1 0,1 0-1,0-1 1,0 1 0,0-1 0,0 1 0,0-1 0,-1 0 0,1 1 0,0-1-1,0 0 1,0 1 0,0-1 0,0 0 0,0 0 0,0 0 0,0 0-1,0 0 1,0 0 0,2-1 0,2 0-737,0 0 0,0 0 0,0 0 0,-1-1 0,1 0 0,4-3 0,23-15-1585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3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0 16500,'-33'33'1705,"3"0"0,0 2 0,3 1 0,-33 56 0,58-89-1682,0 0 0,1 0 0,-1 0-1,1 0 1,0 0 0,0 1-1,0-1 1,0 1 0,0-1 0,1 0-1,0 1 1,0 3 0,0-5-22,0-1 0,1 1 1,-1-1-1,1 1 0,-1-1 0,1 1 0,0-1 1,-1 0-1,1 1 0,0-1 0,0 0 0,0 0 1,0 0-1,0 1 0,0-1 0,0 0 1,1 0-1,-1-1 0,0 1 0,1 0 0,-1 0 1,0-1-1,1 1 0,-1 0 0,1-1 0,-1 0 1,1 1-1,2-1 0,0 1-7,1 0 0,0-1 0,0 0 0,-1 0 0,1 0-1,0 0 1,-1-1 0,1 0 0,0 0 0,-1 0 0,1-1 0,-1 1 0,1-1 0,-1 0-1,6-4 1,5-4-61,-1 0-1,24-22 1,-28 23 30,31-29-75,-11 10 77,37-27-1,-63 53 51,-1-1 0,1 1 0,0 0 0,1 0 1,-1 0-1,0 0 0,0 1 0,1 0 0,5-1 0,-9 1-1,0 1 0,0 0-1,0 0 1,0 0 0,0 0 0,1 1-1,-1-1 1,0 0 0,0 0 0,0 1-1,0-1 1,0 1 0,0-1-1,0 1 1,0-1 0,0 1 0,0-1-1,0 1 1,-1 0 0,1 0 0,0-1-1,0 1 1,-1 0 0,1 0 0,0 0-1,-1 0 1,1 0 0,-1 0 0,1 0-1,-1 0 1,1 0 0,-1 0-1,0 0 1,0 0 0,1 0 0,-1 0-1,0 0 1,0 0 0,0 1 0,0-1-1,-1 1 1,1 10 125,-1 0 1,0 0-1,-1-1 0,-5 16 0,4-16 29,1 0 0,0 0 0,0 0-1,1 23 1,0-34-156,1 1 0,0-1 1,0 1-1,0-1 0,0 1 0,0-1 0,1 1 0,-1-1 0,0 1 0,0-1 1,0 1-1,0-1 0,0 1 0,1-1 0,-1 0 0,0 1 0,0-1 1,1 1-1,-1-1 0,0 0 0,1 1 0,-1-1 0,0 0 0,1 1 0,-1-1 1,0 0-1,1 0 0,0 1 0,0-1 3,0 0 1,0 0-1,0 0 1,0 0-1,-1 0 1,1-1-1,0 1 1,0 0-1,0 0 1,0-1-1,-1 1 1,1-1-1,0 1 1,1-2-1,5-3 81,-1-1 0,10-10 0,-14 14-66,31-35 186,-15 15-171,1 2-1,23-20 1,-36 35-35,0 0 1,0 1-1,1 0 1,0 0-1,-1 0 1,1 1-1,1 0 1,-1 0-1,0 1 1,1 0-1,-1 0 1,10 0-1,-13 1 23,-1 1 0,1 0 0,-1 1 0,1-1-1,-1 0 1,1 1 0,-1 0 0,0 0 0,1 0-1,-1 0 1,0 1 0,0-1 0,0 1 0,0 0-1,0 0 1,0 0 0,0 0 0,0 0 0,3 5-1,2 3 35,-1 0 0,0 0 0,0 1-1,5 14 1,-6-13-412,1-1-1,14 22 1,-4-15-853,-11-12 69,0 1 1,8 12-1,0 10-779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3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38 281 16508,'5'-56'5171,"-5"55"-5039,0 1 0,0-1 0,0 0 0,0 1-1,0-1 1,0 0 0,0 1 0,1-1 0,-1 1-1,0-1 1,0 0 0,0 1 0,1-1 0,-1 1 0,0-1-1,1 1 1,-1-1 0,1 1 0,-1-1 0,0 1-1,1-1 1,-1 1 0,1 0 0,-1-1 0,1 1 0,-1-1-1,1 1 1,0 0 0,-1 0 0,1-1 0,-1 1-1,1 0 1,0 0 0,1 0 6,-1 1 1,0-1-1,0 1 0,0 0 0,1 0 1,-1 0-1,0-1 0,0 1 1,0 0-1,0 0 0,-1 0 0,1 1 1,0-1-1,0 0 0,-1 0 1,1 0-1,0 3 0,4 7 84,0 0 1,-2 1-1,1 0 0,-1-1 1,-1 1-1,0 1 0,-1-1 1,0 0-1,-2 20 0,-2 4-100,-1-1-1,-10 39 0,-1-8-92,-28 114-811,34-155 211,4-18 58,4-8 488,1 1 0,0 0 0,0 0 0,-1 0 0,1 0 0,0 0 0,0-1 0,0 1 0,0 0 0,-1 0 0,1 0 0,0 0 0,0-1 0,0 1 0,0 0 0,0 0 0,-1-1 0,1 1 0,0 0 0,0 0 0,0-1 0,0 1 0,0 0 0,0 0 0,0-1 0,0 1 0,0 0 0,0 0 0,0-1 0,0 1 0,0 0 0,0-1 0,0-28-525,1-1 1,1 0-1,1 1 0,8-30 0,-6 30 244,5-22-102,2 0 1,2 0-1,25-55 1,-25 73 350,2 0 0,1 2 0,1 0 0,2 1 0,33-39 0,-43 58 137,0 0 0,1 1 0,1 0 1,14-10-1,-20 17 6,-1-1-1,1 1 1,0 0 0,0 1-1,1-1 1,-1 1 0,0 1 0,1-1-1,-1 1 1,1 0 0,7 0-1,-11 1-24,0 0 0,0 0 0,-1 0 0,1 1 0,0-1-1,-1 1 1,1 0 0,-1 0 0,1 0 0,-1 0 0,1 0 0,-1 0-1,1 0 1,-1 1 0,0 0 0,0-1 0,0 1 0,0 0 0,0 0-1,0 0 1,0 0 0,-1 0 0,1 0 0,-1 1 0,1-1 0,-1 1-1,0-1 1,0 1 0,0-1 0,0 4 0,1 1 68,-1-1-1,0 1 1,0 0 0,-1 1-1,0-1 1,0 0 0,-1 0-1,0 0 1,0 0 0,-4 12-1,0-4 55,-2 0-1,0 0 1,-16 26-1,-33 36 154,55-76-335,-4 5-36,1 0 1,-1-1-1,-1 1 0,1-1 0,-7 5 0,11-10-2,1 0 1,0 1-1,0-1 1,-1 0-1,1 0 1,0 1-1,0-1 1,-1 0-1,1 0 1,0 0-1,-1 0 1,1 0-1,0 1 1,-1-1-1,1 0 1,0 0-1,-1 0 0,1 0 1,0 0-1,-1 0 1,1 0-1,0 0 1,-1 0-1,1 0 1,0 0-1,-1 0 1,1-1-1,0 1 1,-1 0-1,1 0 1,0 0-1,-1 0 1,1-1-1,0 1 1,-1 0-1,1 0 1,0 0-1,0-1 1,-1 1-1,1 0 0,0 0 1,0-1-1,0 1 1,0 0-1,-1-1 1,1 1-1,0 0 1,0-1-1,0 1 1,0 0-1,0-1 1,0 1-1,0 0 1,0-1-1,0 1 1,0 0-1,0-1 1,0 1-1,0 0 1,0-1-1,0 1 1,3-24-2402,-3 22 2259,10-38-2719,2-14 960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4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158 117 17212,'-23'22'1763,"1"0"1,1 0 0,-28 41 0,43-53-1276,0 0 0,0 1 0,1 0 0,1 0 0,-5 14 1,7-18-393,1 0 0,0 1 0,0-1 0,0 1 0,1-1 0,0 1 0,1-1 0,-1 1 1,3 8-1,-3-13-77,1-1 0,-1 0 1,1 0-1,0 1 0,0-1 0,-1 0 1,1 0-1,1 0 0,-1 0 1,0 0-1,0 0 0,1-1 0,-1 1 1,1 0-1,-1-1 0,1 1 1,0-1-1,0 1 0,0-1 0,0 0 1,0 0-1,0 0 0,3 1 1,-2-1 9,0-1 1,0 1 0,0-1-1,0 0 1,1 0 0,-1 0 0,0-1-1,0 1 1,0-1 0,0 0 0,0 0-1,0 0 1,0 0 0,-1 0-1,1 0 1,4-4 0,-3 3 9,0-1 0,0 0 0,0 0 1,0 0-1,-1-1 0,1 0 0,-1 1 0,0-1 1,0 0-1,-1 0 0,1-1 0,-1 1 0,0 0 1,0-1-1,0 0 0,-1 1 0,1-1 0,-1 0 1,0 0-1,0-6 0,0-8 28,-1-1 1,-1 1-1,-7-38 1,0-8-394,8 52-114,0 1 1,1 0 0,0 0-1,1 0 1,0 0 0,1 0-1,1 0 1,0 1-1,0-1 1,8-13 0,1 2 249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4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 20940,'0'37'1953,"2"3"1192,-2 5-481,0 1-1384,-2 0-327,-4-2-577,-1 0-136,-1-4-144,0 0-136,7-4-536,-1-4-385,7-10-1247,6-4-441,8-17-1279,2-5 1951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5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284 41 18196,'-24'0'1809,"1"1"0,0 1 0,-1 1-1,-28 8 1,43-8-1592,0-1 0,0 2 0,0-1 0,0 1-1,1 1 1,0 0 0,0 0 0,0 0 0,0 1 0,1 0-1,0 1 1,0-1 0,-7 11 0,12-13-194,-1-1 1,1 1 0,0 0-1,1 0 1,-1 0-1,1 0 1,-1 0 0,1 0-1,1 1 1,-1-1-1,1 0 1,-1 1 0,1-1-1,0 0 1,1 1-1,-1-1 1,1 0 0,0 0-1,2 8 1,-2-10-32,0 0 1,0 0-1,0 0 1,0 0-1,0 1 1,0-2-1,1 1 1,-1 0-1,1 0 1,0 0-1,-1-1 1,1 1-1,0-1 1,0 1-1,0-1 1,0 0-1,0 0 1,0 0-1,0 0 1,1 0-1,-1 0 1,0 0-1,1-1 1,-1 1-1,0-1 1,1 0-1,-1 0 1,0 0-1,1 0 1,-1 0-1,1 0 1,-1-1-1,0 1 1,1-1-1,-1 1 1,3-3 0,5-1-43,-1 0 1,-1-1 0,1 0 0,-1 0 0,1-1 0,8-8 0,-6 5 21,0 0 1,16-9 0,-14 12 6,1-1 0,0 2-1,25-8 1,-34 12 23,0 0-1,-1 0 0,1 0 0,0 0 1,0 1-1,0 0 0,0 0 1,0 1-1,0-1 0,0 1 1,-1 0-1,1 0 0,0 1 0,0-1 1,4 3-1,-6-2-6,-1 0 1,1 0-1,-1 0 0,0 0 0,1 0 1,-1 0-1,0 1 0,0-1 1,-1 1-1,1 0 0,0-1 0,-1 1 1,0 0-1,0 0 0,1 0 0,-2 0 1,1 0-1,0 0 0,-1 0 1,1 3-1,0 8-197,-1 0-1,0 0 1,-4 19 0,1 7-856,3-39 1008,-1 1-1,1-1 1,0 0-1,0 0 1,0 0 0,1 0-1,-1 1 1,0-1-1,0 0 1,1 0-1,-1 0 1,1 0-1,-1 0 1,1 0-1,-1 0 1,1 0-1,-1 0 1,1 0-1,0 0 1,0 0 0,1 1-1,-1-1-12,0-1 0,0 0 0,0 1 1,0-1-1,0 0 0,0 0 0,0 0 0,0 0 0,1 0 0,-1 0 0,0 0 0,0 0 0,0 0 1,0 0-1,0-1 0,0 1 0,0 0 0,2-2 0,2 0-165,0-1 0,0 0 1,-1 0-1,1 0 0,-1-1 0,1 0 1,4-5-1,1-3-324,-1-1 0,-1 1 0,0-2-1,7-14 1,19-58-2531,-25 60 2137,0 2 0,2 0 0,20-34 0,-30 56 1012,0 0 0,0 0 0,1 1 0,-1-1 0,1 0 0,-1 1 0,1-1 0,0 1 0,-1-1 0,1 1 0,4-2 0,-6 3-10,1 0 0,-1 0-1,0 0 1,1-1 0,-1 1-1,1 0 1,-1 0 0,0 0-1,1 0 1,-1 0 0,1 0-1,-1 1 1,1-1 0,-1 0 0,0 0-1,1 0 1,-1 0 0,1 0-1,-1 1 1,0-1 0,1 1-1,0-1 77,0 1 0,-1 0 1,1 0-1,0 0 0,-1 0 0,1 0 0,-1 0 0,1 0 0,-1 0 0,1 0 0,-1 1 0,4 15 1530,-1 0 0,-1 1 0,0 29 0,2 19 894,-3-53-2188,2 0 0,-1-1 0,6 13 0,-7-21-342,1 0 0,-1 0 0,1 0 0,0 0 1,0-1-1,1 1 0,-1-1 0,1 0 0,0 0 0,0 0 0,0 0 0,0 0 0,5 3 1,-4-3 46,1-1 0,0 0 0,-1-1 0,1 1 0,0-1 0,0 0 0,5 1 0,40 2 149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16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987 312 12195,'-5'0'168,"0"0"0,0 0 0,0 0 0,1 1 0,-1 0 0,0 0 0,0 0 0,1 0 0,-1 1 0,1 0 0,-1 0 0,-6 5 0,-2 2 313,1 0 0,-20 19 0,16-11-15,0 0 0,-26 37-1,-18 43 437,37-57-574,6-11-94,-114 198 1202,12 9-596,-43 205-237,36 15-431,78-253-148,-42 406-1,81-464-12,7 0 0,6-1 0,38 245 0,-21-278 28,51 155 0,-48-197 99,3 0-1,4-2 0,48 79 1,-39-83 77,3-1 0,2-2 0,3-3 0,3-1 0,1-3 0,3-2 0,3-3 0,95 63 0,-54-52-74,208 89 1,-260-129-125,1-2 0,1-2 0,1-2 0,-1-3 1,2-2-1,0-2 0,-1-2 0,54-3 0,-44-5 4,-1-3 0,-1-3 0,0-2 0,0-2 0,94-38 0,297-150-19,-391 170 4,-1-3 0,-2-2 0,-2-3 0,-2-1 0,-1-3 0,-2-2 0,52-66 0,-20 9 24,-4-3 0,119-224 0,-140 219-31,170-348-36,-179 354 0,-5-1 0,30-122 0,-38 91 32,19-186 0,-20-93 57,-17-1 248,-11 277-131,-1 58-72,-4-315 327,-2 367-393,0 1 0,-2 0 0,-2 0 0,0 0 0,-2 1 0,-1 0 0,-2 1 0,0 0 0,-2 1 0,-17-26 0,4 14 26,-1 2 1,-2 0-1,-2 2 0,-48-41 0,29 35 15,-1 1-1,-89-48 0,-129-40 49,-8 24-115,192 74-10,-1 4-1,-157-24 1,180 42 2,-1 2 0,-1 3-1,1 3 1,-106 16 0,83-1 5,-105 35 0,-82 47 25,18 19 15,207-89-71,0 2 0,-83 68 0,95-64-533,2 1 0,2 2 0,1 2 0,-36 55 0,7 18-577,61-110 1119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16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0 239 15899,'104'-13'1673,"24"-7"1135,23-8 281,6 0-1073,-2-1-503,-20 2-817,-20 4-440,-22 2-1056,-13 2-625,-32 6 2578,-20-4-1585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17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507 237 13019,'0'-2'282,"0"-1"1,0 0 0,-1 1-1,1-1 1,-1 1 0,0-1-1,0 1 1,-2-5 0,2 6-131,0 0 1,1 0 0,-1-1-1,0 1 1,0 0-1,0 1 1,-1-1 0,1 0-1,0 0 1,0 0 0,0 1-1,-1-1 1,1 0 0,0 1-1,-1-1 1,1 1-1,0 0 1,-1-1 0,1 1-1,-3 0 1,-2 0 142,-1 0 0,0 1 0,0-1 0,0 1 0,1 1 0,-1-1-1,1 1 1,-7 3 0,-53 26 1023,47-21-997,-21 10 337,0 2 0,2 1 0,-43 35 0,67-46-467,2 0 1,-1 0-1,1 2 0,-16 23 0,22-27-107,0 0-1,1 0 0,0 0 0,1 1 0,0-1 0,0 1 1,1 0-1,-2 14 0,4-16-55,1 0 0,-1 0 1,1 0-1,1 0 0,0 0 0,0 0 1,0 0-1,1-1 0,1 1 0,0 0 1,0-1-1,0 0 0,1 1 0,0-1 1,1-1-1,0 1 0,0-1 0,1 0 1,-1 0-1,1 0 0,1-1 0,0 0 1,0 0-1,0 0 0,0-1 0,9 4 1,-1-1-17,1-2 1,0 1 0,0-2-1,0 0 1,1-1-1,-1-1 1,25 2 0,-18-4-92,1 0 0,-1-2 1,1-1-1,41-8 1,-47 5-124,-1 0 0,1-1 1,-1-1-1,0-1 0,0-1 0,-1 0 1,0-1-1,-1 0 0,0-1 1,-1-1-1,0-1 0,-1 0 0,18-21 1,-14 11-196,-1-1 1,0 0-1,-2 0 0,-1-2 1,-1 0-1,-1 0 0,-2-1 1,8-34-1,-1-10 16,-4-1-1,-3 0 0,-1-89 0,-9 140 1254,-2 41 929,-7 96 452,1-16-112,4 149 1,7-219-1800,11 51-1,-10-67-287,1 0-1,1-1 1,0 1-1,0-1 1,14 22-1,-17-31-44,1-1-1,-1 1 0,1-1 1,0 0-1,0 0 1,0 0-1,1 0 1,-1 0-1,7 3 0,-8-5-5,0 0-1,0 0 0,0 0 1,0 0-1,0-1 1,1 1-1,-1-1 0,0 0 1,0 0-1,0 1 0,1-1 1,-1-1-1,0 1 0,0 0 1,0 0-1,1-1 0,-1 0 1,0 1-1,0-1 0,0 0 1,3-1-1,2-3 1,0 0-1,0 0 0,-1 0 1,1-1-1,-1 1 1,-1-2-1,6-6 1,35-53 16,-39 55-14,53-77 25,-52 78-23,1 0 1,0 1-1,0-1 0,1 2 1,0-1-1,12-6 0,-19 13-5,0 0 0,0 1-1,0 0 1,0-1-1,0 1 1,0 0 0,0 0-1,0 1 1,0-1-1,1 1 1,-1 0 0,0-1-1,0 1 1,1 1-1,3-1 1,-3 1-1,0 1 1,0-1-1,0 1 0,0-1 1,-1 1-1,1 0 0,0 1 1,-1-1-1,0 1 0,1-1 1,4 6-1,4 6-86,13 17 0,-17-20-528,1 0 1,0 0-1,16 14 0,-24-24 388,1 0-1,0 1 0,0-1 0,-1 0 0,1 0 1,0 0-1,0 0 0,0 0 0,0-1 1,0 1-1,0-1 0,0 1 0,0-1 1,1 0-1,-1 0 0,0 0 0,0 0 1,3 0-1,-2-1-199,1 0 1,-1 0-1,1 0 0,-1-1 1,0 1-1,0-1 0,0 0 1,0 0-1,0 0 0,4-4 1,18-17-1263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18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33 131 11402,'5'-10'1245,"-4"8"-692,0 0 0,0 0 0,0 0-1,0-1 1,0 1 0,-1 0 0,1 0 0,-1-1-1,1 1 1,-1-4 0,-10 16 3437,5-2-3530,1 1 1,0-1-1,0 1 0,1 0 0,0 0 0,0 0 1,-2 17-1,3-7-110,0 0 0,1 35 0,2-44-278,0 0 0,4 18 0,-4-25-68,0 0 1,0 0-1,0 0 0,0 0 0,0 0 0,1-1 0,-1 1 1,1 0-1,0-1 0,0 1 0,0-1 0,0 0 0,3 3 1,-5-5-5,1 1 0,-1-1 0,1 1 0,0-1 0,-1 0 0,1 1 0,0-1 0,0 0 0,-1 0 0,1 1 0,0-1 0,0 0 0,-1 0 0,1 0 0,0 0 0,0 0 0,-1 0 0,1 0 0,0 0 0,0 0 0,-1-1 0,1 1 0,0 0 0,-1 0 0,2-1 0,0 0 0,-1 0 0,1 0 0,-1 0 0,0-1-1,1 1 1,-1 0 0,0-1 0,0 1 0,0-1 0,1-2 0,2-3-16,-1 0 0,-1 0-1,1 0 1,1-9 0,-2 7-28,0 0-76,0-1 0,1 1-1,4-11 1,-6 19 99,0-1-1,0 0 1,0 0 0,0 0 0,0 0-1,0 1 1,0-1 0,1 1-1,-1-1 1,0 1 0,1-1 0,0 1-1,-1 0 1,1 0 0,0-1-1,0 1 1,-1 1 0,1-1 0,0 0-1,4-1 1,-5 2 18,0 0 0,0 0-1,0 0 1,0 0 0,0 0 0,0 0-1,0 0 1,0 0 0,0 1 0,0-1-1,0 0 1,0 1 0,0-1 0,0 0-1,0 1 1,0-1 0,0 1 0,0 0-1,0-1 1,-1 1 0,1 0 0,0-1-1,0 1 1,0 1 0,2 3 53,0-1 0,-1 1 0,1-1 0,1 6 0,-3-5-78,1-1-1,0 0 1,0 0 0,0 0-1,5 5 1,-7-8-24,1 0-1,0-1 1,0 1 0,-1 0-1,1-1 1,0 1 0,0-1-1,0 1 1,0-1 0,0 1 0,0-1-1,0 0 1,0 0 0,0 1-1,0-1 1,0 0 0,0 0 0,0 0-1,0 0 1,0 0 0,0 0-1,0 0 1,0 0 0,0-1 0,0 1-1,0 0 1,-1-1 0,3 0-1,-1 0-150,0 0-1,0 0 1,0-1-1,0 1 0,-1-1 1,1 0-1,-1 1 1,1-1-1,-1 0 1,1 0-1,-1 0 0,0 0 1,0 0-1,0 0 1,1-4-1,11-36-1386,-13 41 1542,12-68-685,-9 48 888,0 0 0,1 1 0,8-22 1,-11 39-37,0 0 1,1 0-1,-1 0 1,1 1-1,-1-1 1,1 0-1,0 1 0,0 0 1,0-1-1,0 1 1,0 0-1,1 0 1,-1 0-1,1 0 1,-1 0-1,1 1 1,3-2-1,-2 2 57,0-1 0,0 1 0,0 1 0,0-1 0,0 0 0,0 1 0,0 0 0,0 0 0,0 0 0,0 0 0,0 1 0,7 1 0,-4 1-10,1 0 0,-1 0 0,0 0 0,0 1 0,0 0 0,0 0-1,0 1 1,-1 0 0,0 0 0,0 1 0,5 6 0,8 6-51,-18-17-228,-1-1 0,1 1 0,-1 0 0,1-1-1,0 1 1,-1-1 0,1 1 0,0 0 0,0-1 0,-1 0 0,1 1 0,0-1 0,0 1 0,0-1 0,0 0 0,0 0 0,-1 1 0,1-1 0,0 0 0,0 0 0,0 0 0,0 0 0,0 0 0,0 0 0,0 0 0,0 0-1,0-1 1,-1 1 0,1 0 0,0-1 0,0 1 0,0 0 0,0-1 0,-1 1 0,1-1 0,0 1 0,0-1 0,-1 1 0,1-1 0,0 0 0,-1 1 0,1-1 0,-1 0 0,1 0 0,-1 1 0,2-2 0,11-20-1356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4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19 14019,'-24'4'2721,"8"-1"2480,27-2-2881,17-1-319,29-1-1233,15-2-520,10-4-1416,4-4-897,-2 6 969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19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148 336 11859,'2'0'568,"0"0"1,0 0 0,0 0 0,0 0-1,0 1 1,0-1 0,0 1 0,0-1 0,0 1-1,3 2 1,-5-3-437,0 0 1,0 0-1,0 0 0,1 1 1,-1-1-1,0 0 0,0 0 0,0 1 1,0-1-1,0 0 0,0 0 1,0 1-1,0-1 0,0 0 0,0 1 1,0-1-1,0 0 0,0 0 0,0 1 1,0-1-1,0 0 0,0 1 1,0-1-1,0 0 0,0 0 0,0 1 1,0-1-1,-1 0 0,-10 14 1307,-61 44 765,-7 6-1448,78-63-759,0-1 1,0 1-1,1 0 1,-1 0 0,0-1-1,0 1 1,1 0-1,-1 0 1,1 0 0,-1 0-1,1 0 1,-1 0-1,1 0 1,-1 0 0,1 0-1,0 1 1,0-1-1,-1 1 1,1-2-7,0 0 0,0 1 0,1-1 0,-1 0 0,0 0 0,0 0 0,0 1 0,0-1 0,0 0 0,0 0 0,1 0 0,-1 1 0,0-1 0,0 0 0,0 0 0,0 0 1,1 0-1,-1 0 0,0 1 0,0-1 0,0 0 0,1 0 0,-1 0 0,0 0 0,0 0 0,1 0 0,-1 0 0,12-2-293,12-6-291,-16 4 397,1 1-1,-1 0 1,0 1 0,12-2-1,-16 4 172,-1 0-1,0 0 1,1 0 0,-1 1-1,0-1 1,0 1-1,1-1 1,-1 1-1,0 0 1,0 1-1,0-1 1,0 0-1,0 1 1,0 0 0,3 2-1,4 4 47,-1 0 0,0 0 0,-1 1-1,0 0 1,-1 1 0,11 17 0,-4-4 327,19 47 0,-26-51-186,0 0 0,-2 0 0,-1 0 0,0 1 0,-1-1 0,-1 1 0,-1 26 0,-1-30-107,-1 0 0,-1-1 0,-1 1 0,0 0 0,-1-1 0,-1 1 0,0-1 1,-1 0-1,-11 20 0,14-30-43,-1 1 0,0-1 0,1 0 0,-1 0 0,-1-1 0,1 1 0,-1-1 0,0 0 0,-9 6 0,11-8-9,1-1-1,-1 1 1,0-1 0,0 0-1,0 0 1,0 0-1,0-1 1,0 1-1,0-1 1,0 0-1,0 1 1,0-1-1,0-1 1,0 1-1,0 0 1,0-1-1,0 1 1,0-1-1,0 0 1,0 0-1,1 0 1,-4-2-1,2 1-10,0-1 0,1 0 0,0 1 0,-1-1 0,1 0-1,0-1 1,0 1 0,1 0 0,-1-1 0,1 0 0,-1 1-1,1-1 1,0 0 0,1 0 0,-1 0 0,1 0 0,-1-1-1,0-5 1,0-2-58,1 0 0,0 1 0,1-1 0,0 0 1,2-20-1,1 17 6,0 0 0,1 0 1,1 0-1,0 0 0,1 1 1,1 0-1,10-16 0,67-90-599,-6 10 355,-64 87 312,17-43 0,-27 55 6,0 0 0,-1 0 0,0 0 0,-1-1 1,0 1-1,1-16 0,-6 16 196,3 10-199,0 1 0,-1 0 0,1 0 0,0 0 0,0 0 0,0 0 1,-1 0-1,1 0 0,0-1 0,0 1 0,0 0 0,-1 0 0,1 0 0,0 0 0,0 0 0,-1 0 1,1 0-1,0 0 0,0 0 0,0 0 0,-1 0 0,1 0 0,0 0 0,0 0 0,-1 1 1,1-1-1,0 0 0,-1 0 0,0 1 47,0 0 1,0 0-1,-1 0 1,1 0-1,0 0 0,0 0 1,0 0-1,0 0 1,-1 3-1,0 0 22,0 0 0,0 0 0,1 1 0,-1-1-1,1 0 1,0 0 0,0 1 0,1-1 0,-1 1 0,1-1-1,0 1 1,0-1 0,1 1 0,-1-1 0,1 1 0,0-1 0,0 0-1,1 0 1,-1 1 0,1-1 0,0 0 0,0 0 0,5 6-1,-4-5-11,0 0 0,1-1 0,0 1 0,0-1 0,0 0 0,1 0 0,-1-1 0,1 1 0,0-1 0,0 0 0,0 0 0,0-1 0,0 1 0,1-1 0,-1 0 0,1-1 0,11 3 0,-6-4 39,0 0 0,-1-1 1,1 0-1,0 0 1,-1-1-1,1 0 1,-1-1-1,18-7 1,-15 4 27,1 0 1,-2-1-1,1-1 1,-1 0-1,21-17 1,-26 18-78,0-1 0,0 1 0,-1-1-1,9-14 1,-12 18-51,-1 0 0,0 0-1,0 0 1,0-1 0,0 1-1,-1-1 1,0 0 0,0 1-1,0-1 1,0 0 0,-1-4-1,0 8-5,0 1-1,0 0 0,0-1 0,0 1 0,0 0 1,0-1-1,0 1 0,0 0 0,0-1 1,0 1-1,0 0 0,0 0 0,0-1 1,0 1-1,-1 0 0,1-1 0,0 1 0,0 0 1,0 0-1,-1 0 0,1-1 0,0 1 1,0 0-1,0 0 0,-1-1 0,1 1 0,0 0 1,-1 0-1,1 0 0,0 0 0,0 0 1,-1-1-1,0 1 1,1 0-1,-1 1 1,0-1 0,1 0 0,-1 0 0,1 0 0,-1 0-1,1 0 1,-1 1 0,1-1 0,-1 0 0,1 1-1,-1-1 1,1 0 0,-1 1 0,0 0 0,-6 7 1,1 1 1,-1-1-1,2 2 1,-1-1-1,-7 19 1,1-3 0,0-1-2,-22 47 10,31-64-8,0 1 0,1 1 0,0-1 0,0 0-1,1 1 1,0-1 0,0 9 0,1-15-2,0 1-1,0-1 1,1 0-1,-1 1 1,0-1-1,1 0 1,0 0-1,-1 1 1,1-1-1,0 0 1,0 0-1,0 0 1,1 0-1,-1 0 1,0 0-1,1-1 1,-1 1-1,1 0 1,0-1-1,2 3 1,-2-3-3,1 1 1,0-1 0,-1 0-1,1 0 1,0 0 0,0 0-1,-1-1 1,1 1 0,0-1-1,0 0 1,0 1 0,0-1-1,0-1 1,-1 1 0,1 0-1,4-2 1,1 0 0,-1 0 1,1-1-1,-1 0 0,0 0 1,0-1-1,0 0 1,-1 0-1,1-1 0,11-10 1,-6 3 7,0 0 0,-1-1-1,15-24 1,-16 22-21,-2-1-1,0 1 1,-1-2 0,9-29-1,10-73-377,-19 57-430,-3 0-1,-5-103 1,3 139 642,0 21 152,1 15 11,1 37 177,-3 56 0,0-36 177,-1-49-242,5 118 850,-2-104-542,1-1-1,10 40 0,-12-64-329,1 0-1,-1 0 1,1 0-1,1 0 1,-1-1-1,1 1 1,0-1-1,1 0 0,-1 0 1,8 7-1,-9-10-87,-1-1 0,1 0-1,-1 0 1,1 0 0,0 0-1,0-1 1,0 1-1,0-1 1,0 0 0,0 0-1,0 0 1,1 0 0,-1 0-1,0-1 1,1 1-1,-1-1 1,0 0 0,1 0-1,-1 0 1,0 0 0,1-1-1,-1 1 1,0-1-1,0 0 1,5-2 0,-4 1-229,-1 1 0,0-1 0,0-1 0,0 1 0,0 0 1,0-1-1,0 1 0,-1-1 0,1 0 0,-1 0 0,0 0 0,0 0 1,2-4-1,3-7-2103,10-27 0,-15 34 1798,11-28-1521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19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 15979,'18'3'2185,"-4"-2"952,-6-1-649,-1-4-1096,1-14-1000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27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19988,'3'1'198,"0"-1"0,1 1 0,-1-1 0,1 1-1,-1 0 1,0 1 0,0-1 0,0 0 0,0 1-1,0 0 1,0-1 0,0 1 0,0 1 0,0-1 0,-1 0-1,1 1 1,-1-1 0,0 1 0,0-1 0,0 1-1,0 0 1,0 0 0,-1 0 0,1 0 0,-1 0 0,1 4-1,5 13 314,-2 0-1,0 0 0,3 31 0,0 67 440,-7-96-807,0 557 1023,-1-570-1239,-1 1-265,1 1-1,-2-1 0,-2 13 0,4-23 301,0 0 1,0 1 0,0-1-1,0 0 1,0 0-1,0 0 1,0 0 0,0 1-1,0-1 1,0 0 0,0 0-1,0 0 1,0 0-1,0 1 1,0-1 0,0 0-1,0 0 1,0 0 0,-1 0-1,1 0 1,0 1-1,0-1 1,0 0 0,0 0-1,0 0 1,-1 0 0,1 0-1,0 0 1,0 0-1,0 1 1,0-1 0,-1 0-1,1 0 1,0 0-1,0 0 1,0 0 0,0 0-1,-1 0 1,1 0 0,0 0-1,0 0 1,0 0-1,-1 0 1,1 0 0,0 0-1,0 0 1,0 0 0,0-1-1,-1 1 1,1 0-1,0 0 1,0 0 0,0 0-1,0 0 1,0 0 0,-1 0-1,1 0 1,0-1-1,-7-11-1508,-2-26 170,2-10 252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28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1 235 15115,'31'-19'1809,"2"2"-1,44-16 0,72-17 1418,-131 45-2952,6-3 81,191-55 2017,-161 50-1702,110-12 0,-149 24-593,23 1 0,-34 0-73,-1 0 1,0 1 0,0-1 0,0 1 0,1 0 0,-1 0 0,0 0 0,0 0 0,0 0 0,0 1-1,4 2 1,-6-3-4,0 0-1,-1 0 0,1-1 1,0 1-1,-1 0 0,1 0 0,-1 0 1,1 0-1,-1 0 0,1 0 1,-1 0-1,0 0 0,1 0 0,-1 0 1,0 0-1,0 0 0,0 0 0,0 0 1,0 0-1,0 0 0,0 0 1,0 0-1,0 0 0,-1 2 0,0 0 0,0 0 0,0 0 0,0 0 0,-1 0 0,0 0 0,1 0 0,-1-1 0,-3 4 0,-6 6 0,0-1 0,-1 0 0,0-1 1,-18 11-1,-61 34 13,54-35-2,-271 175-117,302-191-1380,9-9 793,16-11-564,85-58-6375,-30 31 4682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28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61 143 10834,'-6'13'702,"-6"11"1341,1 1 0,-14 46-1,23-65-1808,1 0 0,0 0 0,0 0 0,0 1 0,0-1-1,1 0 1,0 0 0,1 1 0,-1-1 0,1 0 0,0 0 0,1 0 0,0 0-1,-1 0 1,2 0 0,-1 0 0,7 9 0,-7-11-150,1-1 0,0 1-1,0-1 1,0 0 0,0 0 0,1-1 0,-1 1 0,1-1-1,0 1 1,0-1 0,0 0 0,0-1 0,0 1 0,0-1-1,0 1 1,0-1 0,1 0 0,-1-1 0,0 1 0,1-1-1,-1 0 1,1 0 0,-1 0 0,0-1 0,8-1 0,-2-1 18,0 1 0,-1-2 1,1 1-1,-1-1 1,0-1-1,0 0 0,-1 0 1,1 0-1,-1-1 1,8-8-1,-13 11-75,0 1 0,0-1-1,0 0 1,-1 0 0,1 0 0,-1 0 0,0 0-1,0 0 1,0-1 0,0 1 0,-1-1-1,1 0 1,-1 1 0,0-1 0,0 0 0,0 0-1,-1 0 1,1 1 0,-1-1 0,0 0 0,0 0-1,0 0 1,-1 0 0,0 0 0,1 0-1,-1 1 1,0-1 0,-1 0 0,1 1 0,-1-1-1,1 1 1,-1-1 0,0 1 0,-1 0-1,-4-6 1,-21-24-213,-55-48-1,-1-1-3814,80 78 3558,1 0 0,0 0 1,0-1-1,-3-4 0,-3-17-957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28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18532,'8'2'1880,"2"11"721,-1 7 184,1 22-985,3 9-496,-1 13-352,1 5-271,-2 5-353,-1-4-112,-5-9-128,3-5-40,1-13-184,6-4-184,4-14-729,2-7-615,3-17-1441,5-5-503,6-11 1847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29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176 143 13659,'-21'17'1588,"2"0"-1,0 2 1,0 0 0,-17 25-1,28-33-1114,1 0 0,0 0 0,0 1 0,1 0 0,1 0 0,0 1 0,1 0-1,0-1 1,1 1 0,-2 15 0,5-24-449,-1 0-1,1 0 1,0 0-1,1 1 1,-1-1-1,1 0 1,-1 0 0,1 0-1,1 0 1,-1 0-1,0 0 1,1 0-1,0 0 1,0 0-1,0-1 1,1 1 0,-1-1-1,1 0 1,-1 1-1,1-1 1,0 0-1,0-1 1,1 1 0,-1 0-1,1-1 1,-1 0-1,1 0 1,0 0-1,-1 0 1,1-1-1,0 1 1,0-1 0,1 0-1,-1 0 1,6 0-1,-3 0-20,0-1-1,-1 0 1,1-1-1,0 1 1,-1-1-1,1-1 1,-1 1-1,1-1 1,-1 0-1,0 0 0,0-1 1,0 0-1,0 0 1,0 0-1,0-1 1,-1 0-1,0 0 1,0 0-1,0-1 1,0 0-1,-1 0 1,0 0-1,0 0 1,0-1-1,0 1 1,-1-1-1,4-11 1,-2-1 3,-4 16-5,-1-1 0,1 0 0,-1 0 0,1 0 1,0 1-1,0-1 0,0 0 0,1 1 0,-1-1 0,1 1 0,3-5 1,-5 7 1,1 0 1,-1-1 0,1 1 0,-1 0-1,1 0 1,-1 0 0,1-1 0,-1 1 0,1 0-1,0 0 1,-1 0 0,1 0 0,-1 0 0,1 0-1,0 0 1,-1 0 0,1 0 0,-1 0-1,1 0 1,-1 1 0,1-1 0,0 0 0,16 11 141,7 15 177,-17-17-238,0 0 0,1-1 0,0 0 0,0 0 0,1-1 0,13 10 0,-18-15-231,1 0 1,-1 0-1,0 0 0,0-1 0,1 1 1,-1-1-1,1 0 0,-1-1 0,1 1 1,-1-1-1,1 1 0,0-2 0,-1 1 1,1 0-1,-1-1 0,1 0 0,-1 0 1,9-3-1,-7 2-450,0-1 0,0 0 0,0-1 0,-1 1 0,1-1 0,-1 0-1,0 0 1,0-1 0,5-5 0,24-29-1431</inkml:trace>
  <inkml:trace contextRef="#ctx0" brushRef="#br0" timeOffset="1">699 20 14195,'12'29'1944,"0"3"713,0 10-32,-3 2-601,-4 6-776,-3-4-191,-1-7-409,1-6-56,4-17-112,1-6-56,7-20-112,8-9-72,10-19-88,7-13-64,7-15-712,1-3-736,7 8-1777,13 15 1633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29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19900,'-5'18'2409,"1"-4"967,-1-4-343,10-4-1777,7-4-799,0-31-377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7:30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21 394 10722,'-10'8'1193,"4"-3"1143,1 1-15,8-7-241,10-6 56,21-12-231,12-5-105,31-14-199,9-9-193,14-7-480,2-4-248,-15 7-392,-9 5-160,-30 15-1168,-11 9-1432,-23 7 1423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6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215 92 10234,'1'-1'41,"10"-8"1393,-1 0-1,1-1 1,-2-1-1,1 1 1,8-14-1,-18 23-1312,1 1 1,-1-1-1,0 0 0,1 1 1,-1-1-1,0 1 0,0-1 1,1 0-1,-1 1 1,0-1-1,0 1 0,0-1 1,0 0-1,0 1 0,0-1 1,0 0-1,0 1 0,0-1 1,0-1-1,0 2-42,-1 0-1,1-1 1,0 1-1,0 0 1,-1 0-1,1-1 1,0 1-1,-1 0 1,1 0-1,0-1 1,-1 1 0,1 0-1,-1 0 1,1 0-1,0 0 1,-1 0-1,1-1 1,-1 1-1,1 0 1,0 0-1,-1 0 1,0 0 0,-2 1 148,-1-1 1,0 1 0,1-1 0,-1 1 0,1 0 0,-5 2 0,-15 7 107,1 1 1,0 1-1,0 1 0,-26 21 0,36-24-316,0 0 0,1 1-1,0 0 1,1 1 0,0 0-1,1 0 1,0 1 0,-9 19 0,16-28-14,1 0 1,-1 0-1,1 0 1,-1 0-1,1 1 1,1-1-1,-1 0 1,0 1-1,1-1 1,0 0 0,0 1-1,0-1 1,1 0-1,0 1 1,-1-1-1,1 0 1,1 0-1,2 7 1,0-3 26,1 0 0,0 0 0,0 0 1,1-1-1,0 1 0,1-2 0,11 11 0,-1-3 94,0-2 0,32 18 0,-26-17 83,23 19-1,-44-31-172,0 1 0,0-1-1,0 1 1,-1 0-1,1 0 1,0-1 0,-1 1-1,0 1 1,1-1 0,0 2-1,-1-3-20,-1 0 0,0 0 0,0-1 0,0 1-1,0 0 1,0 0 0,0 0 0,0-1 0,0 1 0,0 0-1,0 0 1,0-1 0,-1 1 0,1 0 0,0 0 0,0-1-1,-1 1 1,1 0 0,0-1 0,-1 1 0,1 0-1,-1-1 1,1 1 0,-1 0 0,1-1 0,-1 1 0,0-1-1,1 1 1,-1-1 0,1 0 0,-1 1 0,0-1 0,0 1-1,-7 3-64,1-1 0,-1 0-1,0-1 1,1 1-1,-1-1 1,0-1 0,0 1-1,0-2 1,-1 1 0,1-1-1,0 0 1,0 0-1,-14-4 1,21 4 29,0 0-162,0 0 0,0 0 0,-1-1 0,1 1 0,0 0 0,-1-1 0,1 1 1,0-1-1,0 1 0,0-1 0,-1 0 0,1 0 0,0 1 0,0-1 0,0 0 0,0 0 0,0 0 1,1 0-1,-1 0 0,-1-2 0,-2-10-1416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5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6 372 14795,'-5'-3'3164,"9"1"101,13 0-507,94 8 1732,52 2-2243,-122-9-2363,77-9 1,-111 9-243,1 0 0,-1-1 0,-1 0 0,1 0 0,0-1 0,10-5 0,-15 7-234,1-1-1,-1 0 0,1 0 1,-1 0-1,0 0 0,0 0 1,0 0-1,0-1 0,0 1 1,0-1-1,-1 1 0,1-1 1,-1 0-1,0 1 0,0-1 1,0 0-1,1-4 0,2-11-2502</inkml:trace>
  <inkml:trace contextRef="#ctx0" brushRef="#br0" timeOffset="1">387 0 16700,'-33'48'1792,"-2"4"1121,6 4-209,5-2-655,8-4-513,14-6-624,4-4-328,20-1-448,5-2-248,15-7-672,6-3-512,8-14-1481,11-7-616,7-9 1769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7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2 211 12075,'-1'6'4973,"8"4"-2291,-2-4-1428,0 4-665,0 0-1,-1 0 0,1 0 1,-2 0-1,0 1 0,0 0 1,2 18-1,1 77 1171,-6-102-1675,0 41 492,-2 0-1,-1-1 1,-17 77 0,15-100-432,4-15-45,0 1 0,0-1-1,-5 10 1,28-66-97,-3-1 0,15-62 0,2-5-140,-32 107 126,45-115-210,-43 113 201,1 0 0,1 0 0,0 0 0,0 1 0,1 0 0,19-19-1,-27 30 26,1 0-1,-1-1 0,1 1 1,0 0-1,-1 0 0,1 0 1,0 0-1,-1 0 0,1 0 1,0 0-1,0 0 0,0 1 0,0-1 1,0 1-1,0 0 0,0-1 1,2 1-1,-2 1 5,-1-1 0,1 0 0,-1 1 0,1-1-1,-1 1 1,1 0 0,-1-1 0,0 1 0,1 0 0,-1 0 0,0 0 0,0 0-1,0 0 1,0 0 0,1 0 0,-1 0 0,0 2 0,4 4 35,-1 1 1,-1-1 0,1 1-1,-1-1 1,0 1 0,1 10-1,11 47 298,8 32 17,-18-84-321,0 1 0,0-1 0,1 0 0,14 22 0,-17-31-34,-1-1 0,1 1 0,0-1 0,0 0 0,0 1 0,0-1-1,0-1 1,1 1 0,-1 0 0,1-1 0,0 0 0,-1 0 0,1 0-1,0 0 1,0-1 0,1 1 0,-1-1 0,0 0 0,0-1 0,1 1-1,-1-1 1,0 1 0,1-1 0,-1 0 0,0-1 0,1 1 0,-1-1 0,0 0-1,0 0 1,1 0 0,-1-1 0,0 1 0,4-3 0,3-3-5,0 0 1,0-1-1,0 0 1,-1 0-1,0-1 1,-1 0-1,0-1 1,9-12-1,57-93-2,-62 94 8,-3 4 3,39-69 13,-41 70-11,0-1-1,-2 1 1,8-27 0,-11 25 4,-3 18-13,0 0 0,0 0 0,0 0 0,0 0 0,0 0 0,0-1 0,1 1 1,-1 0-1,0 0 0,0 0 0,0 0 0,0 0 0,0 0 0,0-1 0,0 1 0,0 0 0,0 0 0,0 0 0,0 0 0,0 0 0,0-1 0,-1 1 0,1 0 0,0 0 1,0 0-1,0 0 0,0 0 0,0 0 0,0-1 0,0 1 0,0 0 0,0 0 0,0 0 0,0 0 0,-1 0 0,1 0 0,0 0 0,0 0 0,0 0 0,0 0 0,0 0 1,0-1-1,0 1 0,-1 0 0,1 0 0,0 0 0,0 0 0,0 0 0,0 0 0,0 0 0,-1 0 0,1 0 0,0 0 0,0 0 0,0 0 0,-6 5 0,-2 7 1,0 1 0,1 0 1,0 0-1,1 0 0,1 1 1,-7 26-1,8-26 4,2 0 0,-1 0 1,2 0-1,0 0 0,1 0 0,1 20 0,0-24-4,1 0 0,0 0 0,0 0 0,1 0 0,0-1 0,1 1 0,0-1 0,0 0-1,10 14 1,-13-21-1,0-1-1,0 1 1,0-1 0,0 0-1,1 1 1,-1-1-1,0 0 1,1 0-1,-1 0 1,1 1-1,-1-2 1,1 1 0,-1 0-1,1 0 1,0 0-1,3 0 1,-4-1-4,0 0 1,0 0-1,0 0 0,1 0 1,-1 0-1,0-1 1,0 1-1,0 0 0,0-1 1,0 1-1,0-1 1,0 1-1,0-1 0,0 0 1,0 1-1,0-1 1,0 0-1,0 0 0,1-1 1,3-5-17,0 1-1,-1-2 1,0 1 0,0 0 0,5-13 0,-8 18 20,24-62-62,20-45-25,-34 87 63,0 2 0,27-39 0,-35 55 28,0 0-1,1 0 1,-1 1-1,1 0 1,-1 0 0,1 0-1,0 0 1,7-3 0,-10 5 3,0 1 1,1-1 0,-1 0 0,1 1-1,-1 0 1,1-1 0,-1 1 0,1 0 0,-1 0-1,1 0 1,-1 0 0,1 0 0,-1 0-1,1 0 1,-1 1 0,1-1 0,-1 0-1,1 1 1,-1-1 0,1 1 0,-1 0-1,0-1 1,1 1 0,-1 0 0,0 0 0,0 0-1,0 0 1,1 0 0,-1 0 0,1 2-1,2 3 36,0-1-1,0 1 1,-1 0-1,0 0 1,0 0-1,-1 0 1,3 8-1,9 48 235,-9-33-184,-5-28-91,0 0 1,1 0 0,-1 0-1,0 0 1,1 0-1,-1 0 1,0 0 0,1 0-1,-1 0 1,1 0-1,0 0 1,-1 0 0,1 0-1,0 0 1,-1-1-1,2 2 1,-1-2-2,-1 1-1,1-1 1,-1 0 0,1 0 0,0 0-1,-1 0 1,1 0 0,-1 0 0,1 1-1,-1-1 1,1-1 0,0 1-1,-1 0 1,1 0 0,-1 0 0,1 0-1,-1 0 1,1 0 0,-1-1 0,1 1-1,-1 0 1,2-1 0,1-1-3,-1 0-1,1-1 1,0 1 0,-1-1 0,1 0 0,-1 0 0,0 0-1,3-5 1,10-18-11,47-74-25,-54 89 36,1 0 1,0 0 0,1 1 0,0 0 0,1 0-1,14-8 1,-21 15 25,0 0 0,0 1 0,0 0 0,1 0 0,-1 0 1,1 1-1,0-1 0,-1 1 0,1 0 0,5 0 0,-7 1-4,0 0 0,-1 0 0,1 0 0,0 0 1,-1 1-1,1-1 0,-1 1 0,1 0 0,-1 0 0,1 0 1,-1 0-1,1 0 0,-1 0 0,0 1 0,0-1 0,0 1 1,0 0-1,0-1 0,0 1 0,2 2 0,-1 0-12,0 1-1,-1-1 0,1 0 0,-1 1 1,0-1-1,0 1 0,0 0 0,1 5 1,6 41 6,-8-38-71,1 0 0,6 19-1,-8-30-98,1 0 0,0 0 0,0 0 0,0 0 0,0-1 0,0 1 0,0 0 0,0 0 0,0-1 0,1 1 0,-1-1 0,1 1 0,-1-1 0,4 2 0,-4-2-122,0-1-1,1 1 0,-1-1 0,0 1 1,1-1-1,-1 1 0,1-1 0,-1 0 1,0 0-1,1 0 0,-1 0 0,1 0 1,-1 0-1,1 0 0,-1-1 0,0 1 1,1 0-1,-1-1 0,0 1 0,1-1 1,-1 1-1,2-2 0,10-9-1917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8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88 18228,'14'2'1608,"4"-2"537,11-3-665,4-5-976,6-2-832,2-4-1664,3-4 695,5-19 185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8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39 169 16660,'20'112'4193,"4"36"1251,-20-114-4580,-1 0 1,-4 47-1,-1-60-642,-7 36-1,7-49-202,0 1-1,-1-2 0,0 1 1,0 0-1,0 0 0,-1-1 0,-5 8 1,8-14-21,1 0 1,-1-1-1,1 1 1,-1 0-1,0-1 1,1 1-1,-1-1 1,0 1 0,1-1-1,-1 1 1,0-1-1,1 1 1,-1-1-1,0 0 1,0 1-1,-1-1 1,2 0-3,-1 0-1,1 0 1,-1 0 0,1 0-1,-1 0 1,1 0 0,-1 0 0,1 0-1,-1-1 1,1 1 0,0 0-1,-1 0 1,1-1 0,-1 1 0,1 0-1,-1 0 1,1-1 0,0 1-1,-1 0 1,1-1 0,-2-2-33,0 1-1,1-1 1,-1 0 0,1 1-1,0-1 1,-2-5 0,-1-8-183,0 0 0,2 0 0,0 0 0,0 0 1,2-18-1,8-82-1118,-2 71 775,2-1-1,21-65 1,-19 82 471,0 1 1,2 1 0,1 0-1,30-46 1,-37 64 111,1 1 1,0 0-1,0 0 0,0 0 1,1 1-1,17-12 1,-19 15 56,-1 1 1,1 1-1,0-1 1,0 1-1,0 0 1,0 0-1,0 0 1,1 1 0,-1 0-1,0 0 1,1 1-1,8 0 1,-9 0 108,0 1 0,0 0 1,0 0-1,-1 0 1,1 1-1,0 0 0,8 4 1,-12-5-105,1 0 0,-1 0 1,-1 0-1,1 1 0,0-1 1,0 0-1,0 1 0,-1 0 1,1-1-1,-1 1 1,1 0-1,-1 0 0,0-1 1,1 1-1,-1 0 0,0 1 1,0-1-1,-1 0 0,1 0 1,0 0-1,-1 0 0,1 1 1,-1 1-1,0 2 8,-1-1 1,1 0-1,-1 0 0,-1 0 0,1-1 0,-1 1 1,0 0-1,0 0 0,0-1 0,0 1 1,-1-1-1,-5 7 0,-5 5 99,-24 24 0,23-26-130,-1-1-1,-30 21 1,40-30-186,-1 0 1,0-1-1,0 0 0,0 0 1,-1-1-1,1 1 0,-1-1 1,1-1-1,-1 1 0,0-1 1,-12 0-1,18-1-12,1 0-1,-1 0 1,0 0 0,0 0-1,0 0 1,0 0 0,0 0-1,0 0 1,0 0-1,1-1 1,-1 1 0,0 0-1,0-1 1,0 1 0,1-1-1,-1 1 1,0-1 0,0 1-1,1-1 1,-1 0 0,-1 0-1,2-1-218,-1 1-1,1-1 0,0 0 0,-1 1 0,1-1 1,0 0-1,0 1 0,0-1 0,0 0 1,0 1-1,1-1 0,0-3 0,6-28-1664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9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 12739,'-11'27'7103,"-5"-1"-3914,-4 8-876,16-26-2048,1 1-1,0 0 1,0-1-1,1 1 1,0 0 0,0 0-1,1 1 1,0-1-1,1 0 1,0 0 0,2 15-1,-1-17-191,0-1 0,1 1 0,0-1 0,0 0 0,0 0 0,1 0-1,0 0 1,0 0 0,1 0 0,-1-1 0,1 1 0,1-1 0,-1 0 0,1-1 0,0 1-1,9 6 1,-12-9-58,1 0 0,-1-1 0,1 1 1,-1-1-1,1 0 0,0 0 0,-1 0 0,1 0 0,0 0 0,0-1 0,0 0 0,-1 1 0,1-1 0,0 0 0,0 0 0,0 0 0,0-1 0,0 1 0,-1-1 0,1 1 0,0-1 0,0 0 0,-1 0 0,1 0 0,0 0 0,-1-1 0,0 1 0,1-1 1,-1 0-1,0 1 0,1-1 0,-1 0 0,0 0 0,0-1 0,-1 1 0,1 0 0,0-1 0,-1 1 0,0-1 0,1 1 0,-1-1 0,0 1 0,0-1 0,0 0 0,-1 0 0,1 0 0,-1 1 0,1-1 0,-1 0 0,0 0 0,0 0 0,0 0 1,-2-5-1,-1-2-22,0-1 0,-1 1 1,0 0-1,-10-17 0,8 16-493,0 0 0,1 0 0,-5-16 0,5 7-2028,-2-26 0,4 13 580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9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 20540,'-11'27'2097,"0"6"799,0 11-575,4 0-665,7 8-671,0-4-169,7 0-424,-1-3-120,0-5-184,-1 0-32,-2-8-192,-3-2-184,4-8-704,4-4-441,1-12-1071,4-6-673,16-8-640,1-6 1777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09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16 12043,'0'-1'203,"0"1"0,0-1 0,0 1 0,0-1 0,0 1 0,0-1 0,0 1 0,-1-1 0,1 1 0,0-1 0,0 1 1,0-1-1,-1 1 0,1-1 0,0 1 0,0-1 0,-1 1 0,1-1 0,-1 1 0,1 0 0,0-1 0,-1 1 0,1-1 1,-1 1-1,1 0 0,-1 0 0,1-1 0,-1 1 0,1 0 0,-1 0 0,1 0 0,-1-1 0,1 1 0,-1 0 1,1 0-1,-1 0 0,1 0 0,-1 0 0,0 0 0,-24-2 2981,17 4-2815,1-1-1,0 1 1,-1 0-1,1 0 1,0 1-1,0 0 1,0 0-1,0 1 1,1 0-1,-1 0 1,1 1-1,-6 5 1,0 1-43,0 0 0,0 1 0,1 1 0,-13 20 1,17-23-167,1 0 0,1 1 0,-7 16 0,10-23-134,1 0-1,-1 1 1,1-1-1,0 0 1,1 1-1,-1-1 1,1 0-1,0 1 1,0-1-1,0 1 1,1-1-1,1 8 1,-1-11-25,-1 0 0,0 1 0,1-1 1,-1 0-1,1 0 0,-1 0 0,1 0 0,-1 0 0,1 0 1,0 0-1,0 0 0,-1-1 0,1 1 0,0 0 0,0 0 1,0-1-1,0 1 0,0 0 0,0-1 0,0 1 1,0-1-1,0 1 0,0-1 0,0 0 0,1 1 0,-1-1 1,0 0-1,0 0 0,0 0 0,0 0 0,1 0 0,-1 0 1,1 0-1,2-1-3,-1 0 1,1 0-1,-1 0 1,1 0-1,-1 0 1,0-1 0,0 0-1,0 0 1,6-4-1,9-10 7,-1 0 0,0-2 0,-2 0-1,17-25 1,17-20-49,-48 62 43,0 0-1,-1 0 1,1 0-1,0 0 1,0 0-1,0 0 1,0 0-1,1 0 1,-1 0-1,0 0 1,0 0-1,0 1 1,1-1-1,-1 1 1,2-2-1,-2 3 9,0-1-1,0 1 1,-1 0 0,1-1-1,0 1 1,-1 0-1,1-1 1,0 1 0,-1 0-1,1 0 1,-1-1-1,1 1 1,-1 0 0,0 0-1,1 0 1,-1 0 0,0 0-1,0 0 1,1-1-1,-1 1 1,0 0 0,0 2-1,17 90 962,-16-92-1057,-1 1 0,1-1 0,-1 1 0,1 0 0,0-1 0,0 1 0,0-1 0,0 0 0,0 1 0,0-1 0,0 0 0,0 0 0,1 1 0,-1-1 0,0 0 0,1 0 0,1 0 0,-1 0-423,0 0 1,-1 0 0,1 0-1,0 0 1,0-1-1,1 1 1,-1-1 0,0 1-1,0-1 1,0 0-1,0 0 1,0 0 0,0 0-1,0 0 1,0-1-1,1 1 1,-1 0 0,0-1-1,0 0 1,0 1-1,2-3 1,3-2 75,-6-2 132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10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 11074,'2'-2'1014,"1"1"0,0-1-1,0 1 1,0 0 0,0 1-1,-1-1 1,1 0 0,0 1 0,0-1-1,4 1 1,32 2 2528,-21-1-1814,-2-1-645,-11-1-868,0 1 1,0 0-1,-1 0 1,1 1 0,0-1-1,0 1 1,0 0-1,-1 0 1,1 1 0,4 1-1,-1 5 49,-8-7-318,1-1 1,-1 1 0,0-1 0,0 1-1,1-1 1,-1 1 0,0-1 0,1 1-1,-1-1 1,0 0 0,1 1-1,-1-1 1,1 0 0,-1 1 0,0-1-1,1 0 1,-1 0 0,1 1-1,-1-1 1,1 0 0,-1 0 0,1 0-1,-1 0 1,1 1 0,-1-1-1,1 0 1,0 0 0,-1 0 0,1 0-1,-1 0 1,1 0 0,-1-1-1,1 1 1,-1 0 0,1 0 0,-1 0-1,1 0 1,-1-1 0,1 1 0,-1 0-1,1 0 1,-1-1 0,0 1-1,1 0 1,-1-1 0,1 1 0,-1 0-1,0-1 1,1 1 0,-1-1-1,3-3-947,0 1 1,0-1-1,-1 0 0,4-5 0,1-3-1221,4-3 381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28:10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392 904 14955,'4'3'594,"1"0"0,-1 0 0,0-1 0,1 0 0,-1 1 0,1-2 1,8 4-1,-12-5-389,1 0 0,0 1 1,-1-1-1,1 0 1,0 0-1,-1 0 0,1 0 1,0-1-1,-1 1 1,1 0-1,0-1 0,-1 1 1,1-1-1,0 1 1,-1-1-1,1 0 0,-1 0 1,1 1-1,-1-1 1,0 0-1,1-1 0,-1 1 1,0 0-1,0 0 1,0 0-1,2-3 0,0-1 54,0-1-1,-1 1 0,0 0 0,0-1 1,0 1-1,-1-1 0,1 0 1,-1 0-1,-1 1 0,1-1 0,-1-7 1,-1-5 83,0 1-1,-5-27 1,-5 2 12,-1 0 0,-21-46 1,5 15-44,5 5-102,2 5 69,-37-76-1,50 122-212,-1 0 0,-1 1-1,0 1 1,-1-1 0,-1 2-1,0-1 1,-1 2 0,-1 0-1,-17-14 1,14 17 62,1 0 1,-26-10-1,-17-10 95,57 29-233,0 0 0,0 0-1,0 0 1,-1 0 0,1 1 0,0-1-1,0 1 1,0-1 0,-1 1 0,-2 0-1,5 0 8,-1 0 0,1 0 0,-1 0-1,1 0 1,-1 0 0,1 0 0,-1 0-1,1 1 1,0-1 0,-1 0 0,1 0-1,-1 0 1,1 1 0,-1-1 0,1 0-1,0 0 1,-1 1 0,1-1-1,-1 0 1,1 1 0,0-1 0,0 0-1,-1 1 1,1-1 0,0 1 0,0-1-1,-1 1 1,1-1 0,0 0 0,0 1-1,0-1 1,0 1 0,0-1 0,-1 1-1,1-1 1,0 1 0,0-1 0,0 1-1,0-1 1,0 1 0,1-1 0,-1 1-1,0-1 1,0 1 0,0-1 0,0 1-1,0-1 1,1 0 0,-1 1 0,0-1-1,0 1 1,1-1 0,-1 1 0,1 0-7,0 1 1,0-1-1,0 0 1,0 1-1,0-1 0,0 0 1,0 0-1,2 2 1,22 13-110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0:32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0 295 9466,'3'-4'496,"0"0"-127,0-1 0,0 1 0,1 0 0,-1-1 0,1 2 0,0-1-1,0 0 1,1 1 0,-1 0 0,0 0 0,1 0 0,9-3 0,-2 2 56,1 2 0,-1-1 0,1 2 1,0 0-1,-1 0 0,19 2 0,-6-1 89,282 6 2073,61-2-1051,-141-5-540,356-10 1441,-534 9-2343,536-43 1589,-247-13-832,82-9 241,195 44 1081,-468 22-1963,91-14 166,-1 0-15,-96 15-299,150 20-1,-219-12-61,0-3 0,1-4 0,98-10 0,-123 4 0,1 1 0,72 5 0,-106 1 0,-1 2 0,1-1 0,-1 2 0,0 0 0,0 0 0,22 14 0,-21-11 0,0-1 0,1 0 0,0-1 0,23 6 0,-26-10 0,-1-1 0,1 0 0,0-1 0,-1 0 0,1-1 0,0 0 0,19-5 0,-5-1 0,0-2 0,34-15 0,-45 20-551,-16 4 483,1 0 0,-1 0 1,1 0-1,-1 1 0,1-1 0,-1 0 1,1 0-1,-1 0 0,0 0 0,1 1 1,-1-1-1,1 0 0,-1 1 0,0-1 0,1 0 1,-1 0-1,0 1 0,1-1 0,-1 1 1,1 2-304,0-1 0,0 0 1,0 1-1,-1-1 0,1 1 1,-1-1-1,0 1 0,0 3 1,0-6 360,0 14-2052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3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5609 171 8674,'7'-6'352,"-1"3"547,0-2-1,-1 1 0,8-8 0,-13 12-830,0 0 1,0-1-1,1 1 0,-1 0 1,0 0-1,0 0 1,0 0-1,0-1 0,0 1 1,0 0-1,0 0 1,0 0-1,0-1 0,1 1 1,-1 0-1,0 0 1,0 0-1,0-1 1,0 1-1,0 0 0,0 0 1,0 0-1,0-1 1,0 1-1,0 0 0,-1 0 1,1 0-1,0-1 1,0 1-1,0 0 1,0 0-1,0 0 0,0-1 1,-8-3 1192,-15-1-246,20 5-774,-82-16 1723,27 5-1035,-118-9 1,-108 25-714,46 0-147,-955-14 237,-1-46 1658,1186 54-1949,-310-20 239,0 19 461,255 9-256,1 2-1,-79 23 1,80-17-335,-1-2 0,-84 6 0,-40-14 215,-287-30 0,120 12 768,336 13-1054,-7 0-12,1-2 0,-1 0 0,1-1 0,0-2 0,-23-7-1,40 12 328,0 4-4878,6-4 4367,0 0-1,0 0 0,0 1 0,0-1 0,-1 0 0,1 0 1,0 0-1,0 1 0,0-1 0,0 0 0,0 0 0,0 0 1,0 1-1,0-1 0,0 0 0,0 0 0,0 1 0,0-1 1,0 0-1,0 0 0,0 1 0,0-1 0,0 0 0,0 0 1,0 0-1,0 1 0,1-1 0,-1 0 0,0 0 0,0 0 1,0 1-1,0-1 0,1 0-431,-1 0 431,0 1 0,0-1 0,1 0 0,-1 0 0,0 0 1,0 0-1,1 0 0,-1 0 0,0 0 0,0 0 0,0 0 1,1 0-1,-1 0 0,0 0 0,1 0 0,13 3-1207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5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1 17164,'-5'45'1824,"-4"4"1025,-4 6-281,-1 1-303,-2-3-673,4-2-464,4-2-328,5 3-455,3-1-113,5 0-184,3-1-104,2-10-425,-1-5-263,-1-13-840,2-9-448,-7-27-4602,-5-15 4986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3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518 6 11947,'-1'-1'171,"0"1"1,1-1 0,-1 1 0,0-1 0,0 1 0,0-1 0,0 1 0,0-1 0,0 1 0,0 0 0,0 0-1,0 0 1,0-1 0,0 1 0,0 0 0,0 0 0,0 0 0,0 0 0,0 1 0,-2-1 0,1 1 225,-1 1-1,1-1 1,0 0 0,0 1 0,0-1 0,1 1 0,-3 2-1,-6 5 34,-25 19 1192,-39 23 0,23-16-806,-102 80 1219,133-97-1646,1 0 1,1 1 0,0 0 0,2 2-1,-19 28 1,31-43-273,0 1-1,1 0 1,0 1 0,0-1 0,0 0-1,1 1 1,0-1 0,1 1 0,0 0-1,0 0 1,0-1 0,1 1 0,0 0-1,1 0 1,-1 0 0,2 0 0,-1-1-1,1 1 1,0-1 0,1 1 0,-1-1-1,2 0 1,5 11 0,0-6-13,0 1 1,0-2-1,2 1 1,-1-2-1,2 1 1,-1-2-1,1 1 1,1-1-1,-1-1 1,1-1-1,15 7 1,0-2-19,1-1 0,0-1 1,0-1-1,46 6 1,-4-6-573,-1-4 0,1-3 0,1-3 1,126-19-1,-57-4-513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5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13 103 23757,'-13'3'960,"45"-13"-816,-1 1 88,-3-3-56,1 1-152,0 0 16,-5 0-296,-2 3-376,-7 0-736,-6 0-905,-2-2 1473,-1 2-152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5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15987,'-4'15'1561,"0"4"1311,3 2-567,1 4-497,5 4-391,-1 3-681,3 2-144,-1-1-312,1 1-104,1-5-88,3-4-48,3-6-464,2-6-448,2-13-1033,3-3-1063,3-21 1623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6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23 134 14883,'2'30'2361,"1"1"2384,7-4-2561,-1 3-151,-2-1-833,-1 0-352,-1 6-360,-2-1-88,-1-4-208,1-3-56,2-12-184,1-7-296,4-12-712,-2-8-616,-2-12-1433,-1-8-312,4-4 1721</inkml:trace>
  <inkml:trace contextRef="#ctx0" brushRef="#br0" timeOffset="1">1 103 13411,'8'0'2024,"3"-5"1809,24-6-1448,4-2-97,7-4-632,-1 2-359,-8 3-665,-4-1-288,-9 5-264,-3 1-48,-11 6-528,-9 1-568,7 3-1113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6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85 18276,'0'5'1592,"4"-3"833,9-4-169,6-7-719,5-4-473,2-2-552,0 1-240,-2 1-496,0 2-352,-7 3-1161,-1 2-1183,-1 7 1552</inkml:trace>
  <inkml:trace contextRef="#ctx0" brushRef="#br0" timeOffset="1">49 274 19476,'-4'10'1641,"4"-4"831,10-6-424,11-6-807,1-5-473,7-4-416,-2-1-280,4-1-1008,-2-4-665,-4-2-1615,4 1 1543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6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43 12771,'-6'97'8911,"6"-78"-7598,1-1-1,0 1 1,6 21-1,-7-38-1260,1-1 0,-1 0-1,0 1 1,1-1 0,-1 0 0,1 0-1,-1 1 1,1-1 0,0 0-1,-1 0 1,1 0 0,0 0-1,0 0 1,0 0 0,1 1-1,-2-2-39,0 0-1,1 0 1,-1 0-1,0 0 1,1 1 0,-1-1-1,0 0 1,1 0-1,-1 0 1,0 0-1,1 0 1,-1 0-1,0 0 1,1 0-1,-1 0 1,0 0-1,1 0 1,-1 0-1,0-1 1,1 1-1,-1 0 1,0 0-1,1 0 1,8-11 55,24-60 20,-22 46-79,26-45 0,-29 58 7,-5 6 46,1-1-1,1 1 1,-1 0-1,1-1 1,0 2 0,1-1-1,-1 1 1,12-9-1,-15 13-25,-1 1 1,1-1-1,0 1 0,-1-1 0,1 1 1,-1-1-1,1 1 0,0 0 0,-1 0 0,1 0 1,0 0-1,-1 0 0,1 0 0,0 1 1,-1-1-1,1 0 0,0 1 0,-1 0 1,1-1-1,-1 1 0,1 0 0,-1-1 0,0 1 1,1 0-1,-1 0 0,0 0 0,1 1 1,-1-1-1,0 0 0,0 0 0,1 2 1,5 5 93,-1 1 0,0-1 0,8 17 1,-11-20-90,8 16-72,11 19-456,-19-36-136,-1-1 0,1 1 0,0-1 0,5 5 0,-7-8 201,0 1 0,0-1 0,0 1 0,0-1 0,0 1 0,0-1 0,0 0 0,0 1 1,0-1-1,0 0 0,0 0 0,0 0 0,0 0 0,0 0 0,0 0 0,0 0 0,0 0 0,0 0 0,0-1 0,2 1 0,14-8-2823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7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 15107,'4'0'768,"1"1"-1,0 0 1,-1-1-1,1 0 1,0 0-1,0 0 1,-1-1-1,1 1 1,0-1-1,6-2 1,-7 1-470,0 1 0,0-1 0,0 0 0,0 0 0,0 0 0,0-1 0,-1 1 0,1-1 0,-1 0 0,0 0 0,4-4 0,-6 6-292,-1 0 1,1 1-1,-1-1 0,1 0 1,-1 1-1,0-1 0,1 0 1,-1 0-1,0 1 0,0-1 1,1 0-1,-1 0 0,0 0 1,0 0-1,0 1 0,0-1 1,0 0-1,0 0 1,0 0-1,0 1 0,-1-1 1,1 0-1,0 0 0,0 0 1,-1 1-1,1-1 0,0 0 1,-1 1-1,1-1 0,-1 0 1,1 1-1,-1-1 1,1 0-1,-1 1 0,1-1 1,-1 1-1,0-1 0,1 1 1,-1-1-1,0 1 0,1-1 1,-1 1-1,0 0 0,-1-1 1,0 0-10,0 0 0,1 1-1,-1-1 1,0 1 0,0-1 0,1 1 0,-1-1 0,0 1 0,0 0-1,0 0 1,1 0 0,-1 0 0,0 0 0,0 1 0,0-1 0,1 0-1,-1 1 1,0-1 0,0 1 0,-1 1 0,0-1-1,1 1 0,0 0 0,0 0 0,0 1 0,0-1 0,0 0-1,1 0 1,-1 1 0,1-1 0,-1 1 0,1 0 0,0-1 0,0 1 0,0 0 0,1 0 0,-1 0 0,0-1 0,1 1 0,0 0 0,0 0 0,0 0 0,0 0 0,0 0 0,1 0 0,-1-1 0,1 1-1,0 0 1,1 4 0,-1-3 5,1-1 1,-1 0-1,1 0 0,-1 0 0,1 0 0,0 0 0,0-1 0,1 1 0,-1 0 0,1-1 0,-1 0 0,1 0 0,-1 1 0,1-1 0,0-1 1,0 1-1,0 0 0,0-1 0,1 0 0,-1 1 0,0-1 0,1-1 0,-1 1 0,4 0 0,1 0-39,0-1 1,0-1-1,0 1 0,0-1 0,0-1 1,0 1-1,-1-1 0,1-1 0,-1 1 1,1-1-1,-1-1 0,0 1 0,0-1 0,0 0 1,0-1-1,-1 0 0,0 0 0,10-11 1,-7 6-813,19-17 1,-26 25 813,1 0-1,0 0 1,-1 0-1,1 0 1,0 1-1,0-1 1,0 1-1,0 0 1,0-1-1,1 1 0,-1 1 1,0-1-1,4 0 1,-6 1 32,1 1 0,-1 0 1,1 0-1,-1-1 0,0 1 0,1 0 1,-1 0-1,0 0 0,1 0 0,-1 1 1,0-1-1,0 0 0,0 0 0,0 1 0,0-1 1,-1 1-1,1-1 0,1 3 0,5 8-35,-3-7-14,1 0-1,0 0 0,-1-1 1,2 0-1,-1 1 0,0-2 1,1 1-1,0-1 0,0 1 1,7 1-1,-10-4 65,0 0 1,0 0-1,1 0 1,-1 0-1,0-1 1,1 0-1,-1 0 1,1 0-1,-1 0 1,0 0-1,1-1 1,-1 1-1,0-1 1,1 0-1,-1 0 1,0 0-1,0 0 1,0-1-1,0 1 1,0-1-1,5-3 1,2-4 413,-1 3-37,0-1 0,0 1 0,0 0 0,11-5 0,-17 10-318,-1 0 0,0 1 0,1-1 0,-1 0 0,1 1 0,-1-1 0,1 1 0,-1 0 0,1 0 0,-1 0 0,1 0 0,-1 0 1,1 0-1,-1 1 0,1-1 0,-1 1 0,0 0 0,1-1 0,-1 1 0,0 0 0,1 1 0,-1-1 0,3 2 0,-2 0-10,1 0 0,-1 0 0,-1 0 0,1 0 0,0 1 0,-1-1 0,1 1 0,-1-1 0,0 1 0,0 0 0,2 6 0,-2-3-32,-1 0 1,1 0-1,-1 0 1,0 0-1,-1 1 1,0 8-1,-1 1-30,-1 1 1,-1-1-1,-1 0 0,-10 30 1,6-25-47,-1 0 0,-1-1-1,-20 31 1,23-40 21,-1-2-1,0 1 0,-1-1 1,0 0-1,0-1 1,-1 0-1,-19 13 0,25-20 28,-13 7 4,17-8-3,-1-1 0,0 0 0,0 1 0,1-1 0,-1 0 1,0 0-1,0 1 0,0-1 0,1 0 0,-1 0 0,0 0 0,0 0 0,0 0 0,1 0 0,-1-1 0,0 1 0,0 0 0,-1-1 0,2 1 0,0 0 0,-1 0-1,1-1 1,0 1 0,-1 0-1,1-1 1,0 1-1,0 0 1,-1-1 0,1 1-1,0 0 1,0-1 0,0 1-1,0-1 1,-1 1-1,1 0 1,0-1 0,0 1-1,0-1 1,0 1 0,0 0-1,0-1 1,0 1-1,0-1 1,0 1 0,0-1-1,0 1 1,0 0 0,1-1-1,-1 1 1,0-1-1,0 1 1,1-1 0,8-15-1,-7 14 0,28-39-13,66-67 0,-65 75 9,123-126-2289,-116 125 1400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8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1 284 9578,'3'-1'570,"1"0"-1,-1 0 1,1 0-1,-1 0 1,1 1-1,0-1 1,-1 1-1,1 0 1,5 1-1,2-1 104,126 1 2764,314-9-306,80-43-2203,-154 12-411,1 18 347,157 37 468,7 8 9,-2-52 484,-310 0-745,304-35 424,-263 50-1437,-218 15 20,0 3 0,-1 1 0,59 16 0,-78-13 33,1-3-1,65 5 1,-47-8-102,77 1 29,-115-5-44,0 0 0,-1-1 0,1-1-1,0 0 1,-1-1 0,0 0 0,15-7 0,11-11-3,-25 13 0,24-10 0,-33 17-31,1 0 1,-1 1-1,1 0 0,-1 0 1,8 0-1,-13 1-82,0 0-1,0 0 1,0 0 0,1 0 0,-1 0 0,0 0-1,0 0 1,0 0 0,1 0 0,-1 0-1,0 0 1,0 0 0,0 0 0,0 0-1,1 0 1,-1-1 0,0 1 0,0 0-1,0 0 1,0 0 0,0 0 0,0 0 0,1-1-1,-1 1 1,0 0 0,0 0 0,0 0-1,0 0 1,0-1 0,0 1 0,0 0-1,0 0 1,0 0 0,0 0 0,0-1-1,0 1 1,0 0 0,0 0 0,0 0-1,0-1 1,-2-11-4081,-1-1 975,4-6 1256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8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10 16868,'0'0'146,"0"0"0,-1 0 1,1 0-1,0 0 0,0-1 1,0 1-1,0 0 0,0 0 1,0 0-1,0-1 0,0 1 1,0 0-1,0 0 1,0-1-1,0 1 0,2-3 2489,-2 3-2489,0 0 0,1 0 1,-1 0-1,12-4 2292,12 4-549,-19 1-1671,0 0 0,0 0 0,0 0 0,0 0-1,0 1 1,-1 0 0,1 0 0,-1 0 0,1 1-1,-1 0 1,0 0 0,0 0 0,4 4 0,-3-2-50,0 0 0,-1 1 1,0-1-1,0 1 1,0 0-1,0 0 0,-1 1 1,4 10-1,-4-5-112,0-1 1,0 0-1,-1 1 0,0-1 0,-1 1 1,-1 0-1,0-1 0,0 1 0,-1 0 1,-1-1-1,-3 14 0,1-9-210,-2 0 0,0-1 0,0 1 0,-1-2-1,-1 1 1,-1-1 0,0 0 0,0-1 0,-20 21 0,28-33-52,-1 1 1,1-1 0,-1 1-1,0-1 1,0 0 0,0 0 0,1 0-1,-1 0 1,0 0 0,0 0 0,0 0-1,0-1 1,-1 1 0,1-1 0,-4 1-1,5-1-59,-1-1-1,0 1 0,1 0 0,-1-1 0,1 1 0,-1-1 0,1 1 0,-1-1 0,1 0 0,-1 1 0,1-1 0,-1 0 0,1 0 0,0 0 1,0 0-1,-1 0 0,1-1 0,0 1 0,0 0 0,-1-2 0,-10-15-800,-2-5 446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09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19180,'-3'19'1969,"0"8"1647,-2 4-1023,5 9-753,2 0-383,1 3-697,-3 0-216,-2-9-392,2-5-280,0-13-1609,2-3-1575,-8-12 1735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5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0 274 16091,'114'-27'5492,"-25"7"-3254,120-43 0,-189 55-2959,-2-1 1,33-20 0,-42 23 447,0 0 0,0-1 0,-1 0 0,0-1 0,-1 0 0,1 0 0,5-9 0,-12 15 311,0 0 0,1 0 0,-1 0 0,0 0 0,-1 0 0,1-1 0,0 1 0,-1 0 0,1 0 0,-1-1 0,0 1 0,1 0 0,-1-1 0,-1-2 0,1 4 26,0 0 0,0 1-1,0-1 1,0 0 0,-1 1 0,1-1 0,0 1 0,-1-1-1,1 0 1,0 1 0,-1-1 0,1 1 0,-1-1-1,1 1 1,-1-1 0,1 1 0,-1-1 0,1 1-1,-2-1 1,1 1 50,0-1 1,0 1-1,-1 0 0,1-1 0,0 1 1,0 0-1,-1 0 0,1 0 0,0 0 0,0 0 1,-1 0-1,1 0 0,0 1 0,-2 0 0,-2 0 56,0 1 0,1 1 0,-1-1 0,1 0 0,-1 1 0,1 0 0,0 0 0,0 0 0,0 1 0,1-1 0,-1 1 0,1 0 0,0 0 0,0 0 0,0 0 0,1 1 0,-1-1 0,1 1 0,-2 5 0,-1 3 6,1 0 0,1 0 0,0 1-1,0-1 1,2 1 0,-1 13 0,2 10 114,1 1 0,2-1 0,14 69 0,-14-95-311,0 0 0,1-1 0,-1 0-1,2 1 1,0-1 0,0-1 0,1 1 0,12 15 0,-15-21-207,0 0 0,1-1 1,-1 0-1,1 1 0,0-1 1,0-1-1,0 1 0,0-1 0,0 1 1,0-1-1,1 0 0,-1-1 0,1 1 1,-1-1-1,1 0 0,0 0 1,0 0-1,-1-1 0,1 1 0,0-1 1,0 0-1,8-2 0,-9 1-197,0 0-1,0 0 1,-1 0-1,1-1 1,0 1 0,4-4-1,25-18-1372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0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53 12427,'-1'-1'478,"1"-1"0,-1 1 1,0-1-1,1 0 1,-1 1-1,1-1 0,0 0 1,-1 0-1,1 0 1,0 1-1,0-1 1,0 0-1,0 0 0,1-2 1,-1 3-288,0-1 0,0 1 0,0 0 0,0 0 0,1 0 0,-1 0 0,0-1 0,1 1 0,-1 0 0,1 0 0,-1 0 0,1 0 0,-1 0 0,1 0 0,0 0 0,-1 0 0,1 0 0,0 0 0,0 1 0,0-1 0,1-1 0,-1 2-92,0 0 1,-1 1-1,1-1 0,0 0 0,-1 0 1,1 1-1,0-1 0,-1 1 0,1-1 1,0 1-1,-1-1 0,1 1 1,-1-1-1,1 1 0,-1-1 0,1 1 1,-1 0-1,0-1 0,1 1 0,-1 0 1,0-1-1,1 2 0,1 2 193,4 3 112,0 0-1,0 0 1,0 0-1,1-1 1,14 11-1,44 24 879,-22-15-686,0 3-184,-1 2 0,71 68 0,-94-80-340,-1 1 0,-1 1 0,-2 0 0,0 1 0,-1 1 0,-1 1 0,15 36 0,-26-56-154,-1 0 1,0 0-1,1 0 1,-1 0-1,-1 0 1,1 0-1,0 5 1,-1-9 35,0 0 0,0 1 0,0-1 0,0 0 1,0 0-1,0 0 0,0 0 0,0 1 0,0-1 0,0 0 1,0 0-1,0 0 0,0 0 0,0 1 0,0-1 0,0 0 1,0 0-1,0 0 0,0 0 0,0 1 0,-1-1 0,1 0 1,0 0-1,0 0 0,0 0 0,0 0 0,0 0 0,0 1 1,0-1-1,0 0 0,-1 0 0,1 0 0,0 0 0,0 0 1,0 0-1,0 0 0,0 0 0,-1 0 0,1 1 1,0-1-1,0 0 0,0 0 0,0 0 0,-1 0 0,1 0 1,0 0-1,0 0 0,0 0 0,0 0 0,-1 0 0,1 0 1,0 0-1,0 0 0,0-1 0,0 1 0,-1 0 0,1 0 1,0 0-1,0 0 0,0 0 0,0 0 0,0 0 0,-1 0 1,1 0-1,0-1 0,-1 1-202,1-1 0,-1 1 0,0-1 0,1 0 0,-1 0 0,0 1 0,1-1 0,-1 0 1,1 0-1,0 1 0,-1-1 0,0-1 0,0-4-1050,0 0 1,0 0-1,1 0 0,0 0 1,0-9-1,3-2-119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0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 9074,'-2'0'635,"1"2"0,-1-1 0,1 0 0,-1 0 0,1 0 0,-1 1 0,1-1 0,0 0 1,-1 1-1,0 2 0,-9 20 2727,9-14-2532,-1 1 0,0 19-1,2-15-147,-1 1 0,-1-1 0,0 1-1,-8 22 1,10-28-391,2-9-310,-1-1 1,0 0-1,0 0 1,1 1-1,-1-1 0,0 0 1,0 0-1,1 1 1,-1-1-1,0 0 1,1 0-1,-1 0 1,0 0-1,1 0 0,-1 0 1,0 0-1,1 0 1,-1 1-1,0-1 1,1 0-1,-1 0 1,0 0-1,1-1 0,0 0-484,0-1 0,-1 1-1,1-1 1,-1 0 0,1 1-1,-1-1 1,1 0-1,-1-1 1,0-10-1620,2-1 839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0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48 14227,'-1'1'378,"-1"0"0,1 0-1,0 1 1,-1-1 0,1 0 0,0 1 0,0-1 0,0 1-1,0-1 1,0 1 0,0-1 0,0 1 0,1 0-1,-1-1 1,1 1 0,-1 0 0,0 2 0,1-2-227,1-1 1,-1 0-1,0 0 1,1 0 0,-1 0-1,1 1 1,-1-1 0,1 0-1,0 0 1,-1 0-1,1 0 1,0 0 0,0 0-1,0-1 1,-1 1 0,1 0-1,0 0 1,0-1-1,0 1 1,0 0 0,1-1-1,-1 1 1,0-1-1,0 1 1,0-1 0,3 1-1,8 3 493,1-1 0,0 0 0,0-1 0,0 0 0,1-1 0,19-1 0,-17-1-424,0-1-1,0 0 1,0-1 0,29-10 0,-41 11-216,0 1-1,-1-1 1,0 1 0,1-1 0,-1 0-1,0 0 1,0-1 0,0 1 0,3-4-1,-5 5-3,-1 1-1,1-1 0,0 0 1,-1 0-1,1 0 0,-1 0 1,1 0-1,-1 0 0,0 0 1,1 0-1,-1 1 1,0-1-1,0 0 0,0 0 1,1-1-1,-1 1 0,0 0 1,0 0-1,-1 0 0,1 0 1,0 0-1,0 0 0,0 0 1,-1 0-1,1 0 0,0 1 1,-1-1-1,1 0 0,-1 0 1,1 0-1,-1 0 0,0 0 1,1 1-1,-1-1 1,0 0-1,-1-1 0,-3-2-342,0 0 1,-1 0-1,0 0 0,0 1 0,-9-5 1,6 4-1412,31-2-5901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3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6 410 12803,'-2'15'1274,"1"-12"-836,0 0 0,1 0 0,-1 1 0,1-1 0,0 0 0,0 0 0,0 0 0,0 0 0,0 0 0,1 1 0,0-1 0,1 4 0,-2-6-366,1-1 0,-1 1 0,0-1-1,1 1 1,-1-1 0,1 1 0,-1-1 0,1 1 0,0-1 0,-1 0 0,1 1 0,-1-1-1,1 1 1,0-1 0,-1 0 0,1 0 0,0 0 0,-1 1 0,1-1 0,0 0 0,-1 0-1,1 0 1,0 0 0,0 0 0,-1 0 0,1 0 0,0 0 0,-1 0 0,1-1 0,0 1-1,-1 0 1,1 0 0,0 0 0,-1-1 0,1 1 0,0-1 0,-1 1 0,1 0 0,-1-1-1,1 1 1,-1-1 0,1 0 0,5-3 263,-1 0 0,0-1 0,5-6 1,-8 8-206,9-9 70,-2-2 0,0 1 1,0-1-1,-1 0 0,-1-1 0,0 0 0,-1 0 0,-1-1 0,0 0 1,-1 0-1,-1 0 0,0 0 0,0-27 0,-3 37-196,0-1 0,0 0 0,-1 0 0,0 1-1,-3-11 1,3 14-6,0 1-1,0 0 0,1 0 1,-1 0-1,-1 0 0,1 0 0,0 0 1,0 0-1,-1 0 0,1 0 1,-1 0-1,0 1 0,1-1 1,-1 1-1,0-1 0,0 1 1,0 0-1,0 0 0,-3-2 0,3 3-6,1 0-1,-1-1 1,1 1-1,-1 0 1,0 0-1,1 0 0,-1 0 1,1 0-1,-1 1 1,1-1-1,-1 0 1,0 1-1,1-1 0,-1 1 1,1 0-1,0-1 1,-1 1-1,1 0 0,-1 0 1,1 0-1,0 0 1,0 0-1,0 0 1,0 0-1,-2 3 0,-1 1-19,0 0 0,0 1-1,0 0 1,-5 11-1,4-3 26,0 0 0,1 0 0,0 0 0,2 0-1,-3 22 1,3-3 5,3 42-1,0-63 1,0 0-1,0 0 1,2 0-1,-1-1 1,1 1-1,6 12 0,-8-21 8,0 0-1,0 0 0,1-1 0,-1 1 0,1 0 0,0-1 0,0 1 0,0-1 0,0 0 1,0 1-1,0-1 0,0 0 0,1 0 0,-1-1 0,1 1 0,0 0 0,-1-1 0,1 1 1,0-1-1,0 0 0,0 0 0,0 0 0,0-1 0,0 1 0,0-1 0,0 1 0,0-1 1,6-1-1,-5 1 14,0-1 0,0 0 0,1 0 0,-1-1 0,0 1 0,0-1 0,0 0 0,-1 0 0,1-1 1,0 1-1,-1-1 0,6-4 0,3-6 115,22-26 1,-26 27 49,2 1 0,13-14 0,-20 23-129,0 0 0,0 0 0,0 0-1,0 0 1,0 0 0,0 1 0,0 0-1,1-1 1,-1 1 0,1 0 0,-1 1 0,1-1-1,-1 1 1,1-1 0,-1 1 0,1 0-1,-1 0 1,1 1 0,-1-1 0,1 1-1,-1 0 1,1-1 0,5 4 0,-2-1-27,0 0 0,0 1 1,-1 0-1,1 0 1,-1 1-1,0 0 0,0 0 1,-1 0-1,0 1 0,5 5 1,2 2-37,-12-13 6,1 0-1,-1 0 1,0 0-1,0 1 1,0-1-1,0 0 1,0 0-1,0 0 1,1 0-1,-1 1 1,0-1-1,0 0 1,0 0-1,0 0 1,1 0-1,-1 0 1,0 0-1,0 0 1,0 0-1,1 0 1,-1 1-1,0-1 1,0 0-1,0 0 1,1 0-1,-1 0 1,0 0-1,0 0 1,1 0-1,-1 0 1,0-1-1,0 1 1,0 0-1,1 0 1,-1 0-1,0 0 1,0 0-1,0 0 1,1 0-1,-1 0 1,0 0-1,0-1 1,0 1-1,0 0 1,1 0-1,-1 0 1,0 0-1,0-1 1,0 1-1,0 0 1,0 0-1,0 0 1,0-1-1,1 1 1,-1 0-1,0 0 1,0 0-1,0-1 1,0 1-1,0 0 1,0 0-1,0 0 1,0-1-1,0 1 1,0 0-1,0 0 1,0 0-1,-1-1 1,1-8-32,5-94-368,-4 92 351,1-1-1,0 1 0,1 0 1,0 0-1,1 0 1,10-20-1,-12 29 45,-1-1 0,1 1 0,-1-1 0,1 1 1,0 0-1,0-1 0,1 1 0,-1 0 0,0 0 0,5-2 0,-6 3 4,0 1 0,0-1 0,0 1 0,1-1-1,-1 1 1,0 0 0,0 0 0,0-1 0,1 1 0,-1 0-1,0 0 1,0 0 0,1 0 0,-1 0 0,0 1-1,0-1 1,1 0 0,-1 1 0,0-1 0,0 1-1,0-1 1,0 1 0,0-1 0,0 1 0,0 0 0,0-1-1,1 2 1,8 7 3,-1 1-1,15 19 0,-17-21 10,-1 1 0,1-1-1,1-1 1,-1 1 0,16 10-1,-17-14-5,0-1-1,0 1 1,1-1 0,-1 0-1,1-1 1,0 0 0,0 0-1,-1 0 1,1-1 0,1 0-1,-1-1 1,0 1 0,0-1-1,8-1 1,-9 0-2,-1 0 0,1 0 0,-1-1 0,0 0 1,0 0-1,0 0 0,0-1 0,0 1 0,0-1 0,-1 0 0,1-1 1,-1 1-1,0-1 0,0 0 0,0 0 0,0 0 0,-1 0 0,5-7 1,-3 2-4,0 0 1,-1 0 0,0-1 0,-1 1 0,0-1 0,0 0 0,-1 1 0,0-1 0,0-18 0,-1 21 0,-1 1-1,0-1 1,-1 1-1,0-1 1,0 1-1,0 0 1,-1-1-1,0 1 1,0 0-1,0 0 0,-1 0 1,0 0-1,0 0 1,0 1-1,-9-11 1,11 16-2,1-1 1,-1 1-1,1-1 1,-1 0-1,1 1 1,-1-1-1,0 1 0,1-1 1,-1 1-1,0-1 1,1 1-1,-1 0 1,0-1-1,0 1 1,1 0-1,-1 0 1,0 0-1,0-1 0,1 1 1,-1 0-1,0 0 1,0 0-1,0 0 1,-1 0-1,1 1 0,0-1 0,0 1 0,0 0 0,0-1 0,0 1 0,0 0 0,1 0 0,-1-1 0,0 1 0,0 0 0,1 0 0,-1 0 0,0 0 0,1 0 0,-1 1 0,-2 4-6,1 0 1,0 1 0,0-1 0,-2 13 0,3-12 32,1 1 1,0-1-1,0 1 1,0 0-1,1-1 1,0 1-1,1-1 1,0 0-1,0 1 1,0-1-1,1 0 1,0 0-1,0 0 1,1-1 0,6 10-1,-7-12-7,0-1 0,0 1 0,0 0 0,1-1 0,-1 0 0,1 0 0,0 0 0,0 0 0,0-1 0,0 1 0,0-1 0,0 0 0,1 0 0,-1-1 0,1 1 0,0-1 0,-1 0 0,1 0 0,0-1 0,-1 0 0,1 1 0,0-1 0,0-1 0,-1 1 0,10-3 0,-8 2 41,1-2-1,-1 1 1,1-1-1,-1 0 0,0 0 1,0-1-1,-1 0 1,1 0-1,6-6 0,6-7 61,20-25 0,-2 1-141,-36 41 21,0-1 1,0 1-1,0 0 1,1 0-1,-1 0 1,0-1-1,0 1 1,0 0 0,0 0-1,1 0 1,-1 0-1,0-1 1,0 1-1,1 0 1,-1 0-1,0 0 1,0 0 0,0 0-1,1 0 1,-1 0-1,0 0 1,0 0-1,1-1 1,-1 1-1,0 0 1,0 0-1,1 0 1,-1 1 0,0-1-1,1 0 1,-1 0-1,0 0 1,0 0-1,0 0 1,1 0-1,-1 0 1,0 0 0,0 0-1,1 1 1,-1-1-1,0 0 1,0 0-1,0 0 1,1 0-1,-1 1 1,0-1 0,0 0-1,0 0 1,0 0-1,0 1 1,1-1-1,-1 0 1,0 0-1,0 1 1,0-1 0,0 0-1,0 0 1,0 1-1,0-1 1,0 0-1,0 0 1,0 1-1,0-1 1,2 25 43,-1-12-34,0-9-10,-1 1-1,1-1 1,1 0 0,-1 0 0,1 1 0,-1-1-1,1 0 1,0 0 0,1-1 0,-1 1-1,1 0 1,-1-1 0,1 1 0,6 4 0,-7-6 0,1 0 0,0 0 0,0 0 0,0-1 0,0 1 0,0-1 0,1 0 0,-1 0 0,0 0 0,1 0 0,-1 0 0,0-1 0,1 1 0,-1-1 0,1 0 0,-1 0 0,1-1 0,-1 1 0,6-2 0,-2 0 1,1-1-1,0 0 0,-1 0 1,1-1-1,-1 0 1,0-1-1,0 1 0,0-1 1,-1-1-1,0 1 1,7-8-1,4-6 0,0-2 0,15-25 1,-15 17 62,-12 21-25,-1 0 0,1 0 1,1 0-1,7-8 0,-13 16-35,0 0-1,1-1 1,-1 1-1,0 0 1,1 0-1,-1-1 0,0 1 1,1 0-1,-1 0 1,1 0-1,-1-1 1,0 1-1,1 0 1,-1 0-1,1 0 1,-1 0-1,1 0 0,-1 0 1,1 0-1,-1 0 1,0 0-1,1 0 1,-1 0-1,1 0 1,-1 0-1,1 1 1,-1-1-1,0 0 0,1 0 1,-1 0-1,1 1 1,-1-1-1,0 0 1,1 0-1,-1 1 1,0-1-1,1 0 1,-1 1-1,0-1 0,1 0 1,-1 1-1,0-1 1,0 0-1,0 1 1,1-1-1,-1 1 1,0-1-1,0 0 0,0 2 1,10 24-24,-9-22 30,14 42 28,18 70-21,-30-100-23,0 0 0,-1-1 0,-1 1 1,-1 0-1,-2 24 0,-2 0-150,3-33-72,-2-7 103,-3-8-38,-43-101-575,46 104 708,1-1 0,0 1 0,0-1-1,0 1 1,1-1 0,0 0 0,0 1 0,0-10 0,2 12 27,-1 0 0,1-1 1,-1 1-1,1 0 0,0 0 0,0 0 1,0 0-1,0 0 0,1 0 0,-1 0 0,1 0 1,0 1-1,0-1 0,0 1 0,0-1 1,3-2-1,12-9 23,0 1 1,0 1-1,20-11 0,-9 7 132,-25 14-106,0 0-1,0 0 1,0 0 0,0 1-1,1-1 1,-1 1 0,1 0 0,-1 0-1,5 0 1,-6 1-22,0 0 0,0 0 0,0 0 0,0 1 1,1-1-1,-1 1 0,0-1 0,0 1 0,0 0 0,0 0 0,0 0 0,-1 0 1,1 0-1,0 0 0,0 1 0,2 1 0,2 3 20,1-1 0,0-1 0,0 0-1,1 0 1,-1 0 0,12 4 0,50 10 319,-48-13-188,37 12-1,-52-14-163,0 0-1,1 0 1,-1 1-1,0-1 1,-1 1-1,1 1 1,-1-1-1,1 1 1,6 8-1,-8-8-9,-1 0 0,0 0 0,0 0-1,-1 1 1,1-1 0,-1 1 0,0-1-1,0 1 1,-1 0 0,0 0 0,0 0-1,0 0 1,-1 0 0,0 0 0,0 0-1,-1 0 1,1-1 0,-1 1-1,-3 10 1,3-10 1,-1 0-1,0 0 0,-1 0 1,0-1-1,1 1 1,-2-1-1,1 1 1,-1-1-1,1 0 0,-1 0 1,-1-1-1,1 1 1,-1-1-1,0 0 0,0 0 1,0 0-1,0-1 1,-9 5-1,12-7 1,0-1-1,0 1 1,0 0 0,0-1-1,0 1 1,0-1 0,0 1-1,0-1 1,0 0 0,0 0-1,-1 0 1,1 0 0,0-1-1,-4 0 1,5 1-5,1-1 0,-1 1 1,0-1-1,0 0 0,0 1 1,1-1-1,-1 0 0,0 0 1,1 1-1,-1-1 0,0 0 1,1 0-1,-1 0 0,1 0 0,0 0 1,-1 0-1,1 0 0,0 0 1,-1 0-1,1 0 0,0 0 1,0 0-1,0 0 0,0 0 1,0 0-1,0 0 0,0 0 0,0 0 1,0 0-1,1 0 0,-1 0 1,1-1-1,2-9-11,1 0-1,1 0 1,0 1-1,0-1 1,1 1 0,12-16-1,5-9 3,39-91 6,-5 9 82,-55 113-45,0 2 0,0-1 0,1 0-1,-1 0 1,1 1 0,-1-1 0,1 1 0,0 0 0,0-1 0,0 1 0,0 1 0,6-4 0,2 1 182,-1 1-1,21-4 1,-6 1-99,-23 5-99,20-4 42,-22 5-56,0 0-1,1 0 0,-1 0 1,1 0-1,-1 0 1,0-1-1,1 1 1,-1 0-1,1 0 1,-1 0-1,1 0 1,-1 0-1,0 0 1,1 1-1,-1-1 0,1 0 1,-1 0-1,0 0 1,1 0-1,-1 0 1,1 1-1,-1-1 1,0 0-1,1 0 1,-1 1-1,0-1 1,1 0-1,-1 0 0,0 1 1,0-1-1,1 0 1,-1 1-1,0-1 1,0 0-1,1 1 1,-1-1-1,0 1 1,0 1-42,0-1 0,0 1 0,0 0 0,0-1 0,0 1 0,0-1 0,0 1 0,-1-1 1,1 1-1,-1-1 0,1 1 0,-1-1 0,0 0 0,0 1 0,1-1 0,-1 0 0,0 1 0,-2 0 0,7-14-3828,-3 10 3239,1 1 0,-1-1 0,1 1-1,0-1 1,-1 1 0,1 0-1,4-2 1,8-1 696,2 2-334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4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1102 13307,'-18'0'2140,"18"0"-2085,0 0 0,0 0 1,0 0-1,0 0 0,-1 0 0,1 0 1,0 0-1,0 0 0,0 0 0,0 0 0,0 0 1,-1 0-1,1 0 0,0 0 0,0 0 1,0-1-1,0 1 0,0 0 0,0 0 1,0 0-1,-1 0 0,1 0 0,0 0 0,0 0 1,0 0-1,0-1 0,0 1 0,0 0 1,0 0-1,0 0 0,0 0 0,0 0 1,0 0-1,0-1 0,0 1 0,0 0 0,0 0 1,0 0-1,0 0 0,0 0 0,0-1 1,0 1-1,0 0 0,0 0 0,0 0 0,0 0 1,0 0-1,0-1 0,3-2 470,0 1 0,0-1 0,0 0 0,0 1 1,1 0-1,6-4 0,31-19 1032,127-81 2040,546-383 1815,-468 308-5129,-18-23-194,-165 136-876,-63 68 759,0 0-1,0 0 1,0 0 0,0 0-1,0 0 1,0 0-1,0 0 1,0 0-1,0 0 1,0 0 0,0 0-1,0 0 1,0 0-1,0 0 1,-1 0 0,1 0-1,0 0 1,0 0-1,0 0 1,0 0 0,0 0-1,0 0 1,0 0-1,0 0 1,0 0 0,0 0-1,0 0 1,0 0-1,0 0 1,0 0-1,0 0 1,0 0 0,-1 0-1,1 0 1,0 0-1,0 0 1,0 0 0,0 0-1,0-1 1,0 1-1,0 0 1,0 0 0,0 0-1,0 0 1,0 0-1,0 0 1,0 0 0,0 0-1,0 0 1,0 0-1,0 0 1,0 0-1,0 0 1,0 0 0,0-1-1,0 1 1,0 0-1,0 0 1,0 0 0,0 0-1,0 0 1,0 0-1,0 0 1,0 0 0,0 0-1,0 0 1,1 0-1,-1 0 1,-7 0-827,-8 7-2452,-27 14 0,10-4 811,-12 4 197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4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18612,'-12'21'1736,"6"-2"1129,6 1-232,8-3-689,6 1-456,10 4-672,5 2-295,13 2-385,1-4-48,13-11-208,2-4-289,3-14-855,4-9-720,4-11 1000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5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18 795 11306,'-17'47'3453,"16"-35"-1778,1-12-1609,0 1 0,0-1 0,1 0-1,-1 0 1,0 0 0,0 1 0,0-1 0,0 0 0,0 0 0,1 0 0,-1 1 0,0-1 0,0 0 0,0 0 0,1 0 0,-1 0 0,0 0 0,0 1 0,1-1 0,-1 0 0,0 0 0,0 0 0,1 0-1,-1 0 1,0 0 0,0 0 0,1 0 0,1 0 175,0-1 0,0 1 0,0-1-1,0 1 1,0-1 0,0 0-1,-1 0 1,1 0 0,0 0 0,3-2-1,9-8 332,-1 0-1,0-1 0,0 0 1,-2-1-1,14-17 0,48-80 953,75-168 333,-137 252-1776,-1-1 1,-1-1 0,7-37-1,-13 45-74,0 0 0,-1 0-1,-1 0 1,-2 0 0,-3-31-1,3 43-4,0 1-1,-1-1 0,0 1 0,0 0 1,-4-8-1,6 14 0,-1 0-1,1-1 1,-1 1-1,0 0 1,1 0 0,-1 0-1,0 0 1,0-1 0,0 1-1,0 0 1,0 0 0,0 1-1,0-1 1,0 0 0,0 0-1,-1 0 1,1 1-1,0-1 1,-1 1 0,1-1-1,0 1 1,-1-1 0,1 1-1,0 0 1,-1 0 0,1 0-1,0-1 1,-1 1 0,1 1-1,-1-1 1,1 0-1,0 0 1,-1 0 0,1 1-1,-2 0 1,-2 1 3,0 1 0,0 0 1,0 0-1,0 0 0,1 0 0,-1 1 1,1 0-1,0 0 0,0 0 0,1 0 1,-6 8-1,-1 4 47,0 0 1,-9 22-1,3 0 198,2 0 0,-17 67 0,25-76-93,1 0 0,2 0 0,0 0 0,3 43 0,0-63-125,1 0-1,0 0 0,1 0 1,0 0-1,0 0 0,5 11 1,-5-17-24,-1 0 0,1 0 1,0 0-1,0 0 1,0 0-1,0 0 1,1-1-1,-1 1 0,1-1 1,0 1-1,0-1 1,-1 0-1,1 0 1,0 0-1,1-1 1,-1 1-1,0-1 0,4 1 1,0 0-6,0-1 1,0 1-1,0-2 0,0 1 1,1-1-1,-1 0 0,0-1 1,0 0-1,0 0 1,0 0-1,0-1 0,0 0 1,0-1-1,-1 1 0,9-5 1,2-3-1,0 0 0,0 0 0,-1-2 0,20-18 0,-14 9-44,-2 0 0,0-2 0,-2 0 0,-1 0 1,0-2-1,-2 0 0,22-50 0,-32 69-226,-2 10 114,-2 16 21,-1-17 107,1 37-198,2 24-32,-2-58 245,0 0 0,0 1-1,0-1 1,1 0 0,0 0 0,1 0-1,3 8 1,-5-12 14,0 0 0,0-1-1,0 1 1,1 0 0,-1 0 0,0-1-1,1 1 1,-1-1 0,1 1 0,0-1 0,0 1-1,-1-1 1,1 0 0,0 0 0,0 0-1,0 0 1,0 0 0,0-1 0,0 1-1,0-1 1,0 1 0,1-1 0,-1 0-1,0 1 1,0-1 0,0 0 0,0 0 0,1-1-1,-1 1 1,3-1 0,-2 0 15,1-1 0,-1 1 0,0-1 0,0 0 0,1 0 0,-1 0 0,-1 0 0,1 0 0,0-1 0,0 1 0,-1-1 1,0 0-1,1 0 0,-1 0 0,0 0 0,0 0 0,2-5 0,-3 3 11,1 1-1,-1 0 1,1-1 0,-1 1 0,-1-1-1,1 1 1,-1-1 0,1 1 0,-1-1-1,-1 1 1,0-9 0,-1 6 9,0 0-1,0 0 1,0 1 0,-1 0 0,0-1 0,0 1 0,-5-7-1,-2-1-162,-2 1 0,1 0 0,-1 0 0,-1 1 0,-20-15 0,12 14-650,17 11 249,0-1 1,0 1 0,-1-1 0,2 0 0,-6-5 0,9 8 419,0 0 0,0 0 0,-1-1 0,1 1 0,0 0 0,-1 0 0,1-1 0,0 1 0,0 0 0,-1 0 0,1-1 0,0 1 0,0 0 0,0-1 0,0 1 0,-1 0 0,1-1 0,0 1 0,0 0 0,0-1 0,0 1 0,0 0 0,0-1 0,0 1-1,0-1 1,0 1 0,0 0 0,0-1 0,0 1 0,0 0 0,0-1 0,0 1 0,0 0 0,1-1 0,-1 1 0,0 0 0,0-1 0,0 1 0,1 0 0,-1-1 0,0 1 0,0 0 0,1-1 0,12-1-1565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6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1203 16444,'-17'101'7226,"10"-68"-4702,-5 62 0,12-94-2497,0 1 0,0 0 0,-1-1 0,1 1 1,1-1-1,-1 1 0,0-1 0,0 1 0,0-1 0,1 1 0,-1-1 0,1 1 0,-1-1 0,1 0 0,0 1 1,-1-1-1,1 0 0,0 1 0,0-1 0,0 0 0,0 0 0,0 0 0,0 0 0,0 0 0,3 2 0,-2-3-18,0 1-1,0-1 0,1 1 1,-1-1-1,0 0 0,0 0 0,0 0 1,1 0-1,-1 0 0,0-1 1,0 1-1,0-1 0,1 1 1,-1-1-1,0 0 0,0 0 0,3-1 1,3-3-30,0 1 0,0-2 0,-1 1 0,0-1 0,0 0 1,0 0-1,0-1 0,-1 0 0,0 0 0,-1 0 0,1-1 0,5-11 1,3-10-379,-1-1 1,12-36 0,-15 36-58,3 4 14,-13 26 434,0 0 0,0-1 0,0 1 0,1 0 0,-1 0 1,0-1-1,0 1 0,0 0 0,1 0 0,-1-1 0,0 1 1,1 0-1,-1 0 0,0 0 0,0 0 0,1-1 1,-1 1-1,0 0 0,1 0 0,-1 0 0,0 0 0,1 0 1,-1 0-1,0 0 0,1 0 0,0 0 1,-1 1 0,1-1 0,-1 1 0,1-1 0,-1 1 1,1-1-1,-1 1 0,0-1 0,1 1 0,-1-1 0,0 1 0,0 0 0,1-1 0,-1 1 0,0-1 0,0 1 0,0 0 0,0 1 0,4 30 0,1 8 40,-4-37-16,0 0 0,0 0 0,0 0 1,0-1-1,0 1 0,1 0 0,-1-1 0,1 1 1,-1 0-1,5 3 0,-5-5 4,1 0-1,0 1 1,0-1 0,0 0-1,0 0 1,0-1 0,0 1-1,0 0 1,0-1-1,0 1 1,1-1 0,-1 0-1,0 0 1,0 1 0,0-1-1,1-1 1,-1 1-1,2-1 1,7 0 5,0-2-1,12-3 1,-18 5-19,6-3 52,0 0 0,-1-1-1,1 1 1,-1-2-1,0 0 1,-1 0 0,0-1-1,0 0 1,0 0 0,-1-1-1,0 0 1,0-1 0,-1 1-1,11-19 1,-6 7 106,-2 0-1,0-1 1,-1 0 0,-1-1-1,-1 0 1,5-29 0,-9 35-77,1-25 0,-4 40-84,0 1 0,0-1 1,0 0-1,0 0 0,0 0 1,0 0-1,0 0 0,-1 0 1,1 0-1,0 1 1,0-1-1,-1 0 0,1 0 1,-1 0-1,0-1 0,1 2-2,-1-1 0,1 1 0,0 0 0,-1 0 1,1 0-1,-1-1 0,1 1 0,0 0 0,-1 0 0,1 0 0,-1 0 0,1 0 0,-1 0 0,1-1 0,0 1 0,-1 0 0,1 0 0,-1 0 0,1 1 0,-1-1 0,1 0 0,-1 0 1,-2 1 1,1 0 0,-1 0 0,1 1 0,-1-1 1,1 0-1,0 1 0,-1 0 0,-1 2 0,0 0 1,-1 1-1,1 0 1,0 0-1,1 0 1,-1 0-1,1 0 0,0 1 1,0 0-1,1 0 1,0-1-1,0 1 1,0 1-1,1-1 0,0 0 1,0 0-1,0 0 1,1 1-1,1 11 1,-1-12-8,1-1 1,0 0 0,0 0-1,0 1 1,1-1-1,0 0 1,0 0 0,0-1-1,0 1 1,1 0-1,0-1 1,0 1 0,0-1-1,0 0 1,1 0-1,0-1 1,0 1 0,0-1-1,0 1 1,0-1 0,1 0-1,8 4 1,-10-6-5,0 0 1,0 0 0,0 0-1,0 0 1,0 0 0,1-1-1,-1 0 1,0 1 0,0-1-1,0 0 1,0 0 0,1-1-1,-1 1 1,0-1 0,4-1-1,-3 1-16,0-1-1,0 0 1,0 0-1,0 0 0,-1-1 1,1 1-1,-1-1 1,0 0-1,1 0 0,2-4 1,1-2-44,0-1 0,0 0 0,-1-1 0,-1 1-1,1-1 1,-2 0 0,5-15 0,16-74-349,4-14-248,-28 111 652,0 0 1,0 0-1,0 0 0,1 1 1,-1-1-1,1 0 0,0 1 1,0-1-1,-1 1 0,2-1 1,-1 1-1,0 0 1,0 0-1,1 0 0,-1 0 1,1 0-1,3-1 0,-3 2 28,0 0-1,0 0 1,-1 1-1,1-1 1,0 1-1,0-1 0,0 1 1,0 0-1,0 0 1,0 1-1,-1-1 1,1 1-1,0-1 1,0 1-1,0 0 1,-1 0-1,1 0 1,3 2-1,11 4 259,-1 0 0,1-2 0,25 6 0,-14-4-102,-22-5-125,1 0 1,-1 0-1,0 1 0,1 0 0,-1 0 0,9 7 0,-14-10-30,1 1-1,-1 0 1,0 0 0,1 0-1,-1 0 1,0 0-1,0 1 1,0-1-1,0 0 1,0 0 0,0 1-1,-1-1 1,1 0-1,0 1 1,-1-1-1,1 1 1,-1-1 0,1 1-1,-1-1 1,0 1-1,0-1 1,1 1-1,-1 0 1,0-1 0,-1 1-1,1-1 1,0 1-1,0-1 1,-1 1 0,1-1-1,0 1 1,-1-1-1,-1 3 1,1-1 13,-1-1 1,0 0 0,1 1-1,-1-1 1,0 0 0,-1 0-1,1 0 1,0 0 0,0 0-1,-1-1 1,1 1 0,-4 1-1,5-3-24,0 1 0,0-1 0,0 1 0,-1-1-1,1 0 1,0 1 0,0-1 0,0 0 0,0 0-1,-1 0 1,1 0 0,0 0 0,0 0-1,0 0 1,-1 0 0,1 0 0,0-1 0,0 1-1,0 0 1,0-1 0,0 1 0,0-1-1,0 0 1,0 1 0,0-1 0,0 0 0,0 1-1,0-1 1,0 0 0,0 0 0,0 0-1,0-1 1,-2-2-9,1 1-1,0-1 1,-1 1 0,0 0-1,0 0 1,0 0-1,0 0 1,0 1 0,-1-1-1,1 1 1,-1 0-1,0 0 1,1 0 0,-1 0-1,0 1 1,0-1-1,-5 0 1,7 2-7,1 0 0,-1 1 0,1-1 0,-1 1 0,1-1 0,-1 1 0,1-1 1,0 1-1,-1 0 0,1 0 0,0 0 0,-1-1 0,1 1 0,0 0 0,0 1 0,0-1 0,0 0 0,0 0 0,0 0 0,0 1 0,1-1 1,-1 0-1,0 1 0,1-1 0,-1 0 0,1 1 0,-1-1 0,0 4 0,1-4 8,-1 1-1,0 0 0,1 0 1,-1 0-1,1-1 1,0 1-1,0 0 1,0 0-1,0 0 0,0 0 1,0 0-1,0 0 1,0-1-1,1 1 1,-1 0-1,1 0 0,0 0 1,-1-1-1,1 1 1,0 0-1,0-1 1,0 1-1,1 1 0,0-2 1,0 0-1,0 0 1,0 0-1,0 0 1,0 0-1,0-1 1,0 1-1,1-1 1,-1 0-1,0 1 1,0-1-1,0 0 1,1 0-1,-1-1 1,0 1-1,0 0 1,3-1-1,3-2-3,0 1-1,0-1 0,9-4 0,1-3 4,0-1 0,-1 0-1,0-1 1,-1-1 0,22-21-1,-9 3 17,42-56 0,-56 66 10,-2 0-1,0-1 1,-2-1 0,0 0 0,11-34-1,-13 23 31,-1 0 0,-1 0 0,3-49 0,-4-6 5,17-157-37,-21 237-21,-2 5 4,1 0 0,-1-1 0,1 1 0,0 0 0,1 0 0,2-7 0,-7 51 221,-9 24 149,-1-3 180,-7 85 1,18-100-412,5 54 0,0-75-252,0-1 1,2 1-1,14 44 1,-18-66-26,10 23-836,-10-25 741,-1 0 0,1 0-1,-1 0 1,1 0-1,-1 0 1,1 0 0,-1-1-1,1 1 1,0 0-1,0 0 1,-1-1-1,1 1 1,0-1 0,0 1-1,0 0 1,0-1-1,0 0 1,0 1 0,0-1-1,0 0 1,0 1-1,0-1 1,1 0 0,8-4-1924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7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0 127 19412,'37'-18'1512,"5"-4"745,15-4-1401,4 1-160,-5 5-1136,-6 9-816,-23 6 744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19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2097 15899,'20'-2'2135,"-1"0"0,1-2-1,35-11 1,-37 8-1191,0-1-1,0 0 1,33-22 0,-39 22-783,0-1 0,-1-1-1,1 0 1,-2 0 0,1-1 0,-2 0 0,1-1 0,-2 0 0,0 0 0,0-1 0,-1 0-1,0 0 1,7-23 0,-10 19-132,0 0 0,0 0-1,-2-1 1,0 1 0,-1-1-1,-2-23 1,0 28-27,0 0 0,-1 0 0,-1 0 0,0 1 0,-1-1 0,0 1 0,-1 0 0,0 0 1,-10-14-1,14 24-6,0 1 0,0-1 0,0 1 0,0 0 0,0-1 0,0 1 0,-1 0 0,1 0 1,-1 0-1,1 0 0,0 0 0,-1 0 0,0 0 0,1 0 0,-1 1 0,1-1 1,-1 1-1,-2-1 0,3 1 0,-1 0-1,1 0 1,0 0 0,0 0 0,-1 0 0,1 1-1,0-1 1,0 0 0,0 1 0,-1-1 0,1 1-1,0-1 1,0 1 0,0 0 0,0-1 0,0 1 0,0 0-1,0 0 1,0 0 0,0 0 0,1 0 0,-1 0-1,0 0 1,0 0 0,0 2 0,-3 4 3,1 0 0,0 1 1,0-1-1,1 1 0,-1-1 0,2 1 0,-1 0 1,1 0-1,1 0 0,-1 0 0,1 0 1,1 0-1,0 8 0,0-12 2,0 1 1,0-1-1,0 0 0,0 0 0,0 0 0,1 0 1,0 0-1,0 0 0,0 0 0,0 0 1,1-1-1,-1 1 0,1-1 0,0 0 1,0 1-1,0-1 0,0-1 0,1 1 1,-1 0-1,1-1 0,0 0 0,0 0 0,-1 0 1,1 0-1,5 1 0,-2-1 3,1-1-1,0 0 1,0 0-1,0 0 1,0-1-1,0 0 1,0-1-1,0 0 1,0 0-1,0-1 1,0 0-1,0 0 1,-1-1 0,11-4-1,7-6 106,-1-1 0,41-31 0,-18 11 243,-46 33-345,0 1 0,0-1 0,0 0 0,1 1 0,-1-1 0,0 1 0,0-1 0,0 1 0,0 0 0,1-1-1,-1 1 1,0 0 0,0 0 0,0 0 0,1 0 0,-1 0 0,0 0 0,0 0 0,1 0 0,-1 0 0,0 1 0,0-1-1,0 0 1,1 1 0,-1-1 0,0 1 0,0 0 0,0-1 0,0 1 0,0 0 0,0-1 0,0 1 0,0 0 0,0 0-1,-1 0 1,1 0 0,0 0 0,0 1 0,4 6-7,-1-1 0,0 1 0,0 0 0,3 13 0,-1-5 25,-5-14-23,-1-1 1,1 1-1,0-1 1,0 1-1,0-1 0,0 0 1,0 1-1,0-1 1,2 2-1,-3-3-2,0 0 0,1 1 0,-1-1 0,1 0 0,-1 0 1,0 0-1,1 0 0,-1 0 0,1 0 0,-1 0 0,0 0 0,1 1 0,-1-2 0,1 1 0,-1 0 1,1 0-1,-1 0 0,0 0 0,1 0 0,-1 0 0,1 0 0,-1 0 0,1-1 0,-1 1 0,0 0 1,1 0-1,-1-1 0,0 1 0,1 0 0,-1 0 0,0-1 0,1 1 0,-1 0 0,0-1 0,0 1 1,1 0-1,-1-1 0,0 1 0,0-1 0,1 0 0,5-10-4,-1 0 1,1-1-1,-2 0 1,0 0-1,4-19 1,-3 13 9,11-29 1,-10 34-9,1 0 0,0 0 0,1 0 1,1 1-1,0 1 0,0-1 0,1 1 0,1 1 0,0 0 0,0 0 0,21-13 0,-30 22-3,0 0 0,-1 0 0,1 0 0,0 0 0,0 0 0,0 1 0,0-1-1,-1 1 1,1-1 0,0 1 0,0 0 0,0 0 0,0 0 0,0 0 0,0 0-1,2 0 1,-2 1-9,1 0-1,-1 0 1,0 0 0,0 0-1,0 0 1,0 0-1,0 1 1,0-1-1,0 1 1,-1-1 0,1 1-1,2 3 1,-2-2 4,1 0-1,-1-1 1,1 1 0,0-1 0,0 0 0,0 0 0,0 0 0,0 0 0,0 0 0,0-1 0,1 1-1,-1-1 1,0 0 0,1 0 0,-1 0 0,1-1 0,0 1 0,-1-1 0,1 0 0,-1 0-1,1 0 1,0 0 0,-1 0 0,1-1 0,5-1 0,7-4-23,-1-1 0,1 0 0,-2 0-1,1-2 1,-1 0 0,23-19 0,-27 20 35,0-1-1,-1 0 1,0-1 0,-1 1-1,0-1 1,-1-1 0,0 0-1,7-14 1,-10 17-4,0-1 0,-1 0-1,0 0 1,0 0 0,-1 0 0,0 0-1,-1-1 1,0 1 0,0 0-1,-1-1 1,-2-17 0,1 24 2,1 0 0,-1 1 1,0-1-1,0 0 0,0 1 0,0-1 1,0 1-1,-1 0 0,1-1 0,-1 1 1,1 0-1,-1 0 0,0 0 0,0 0 1,0 0-1,0 0 0,-5-3 0,6 4 0,-1 1-1,0-1 0,0 0 0,1 0 0,-1 1 0,0-1 1,0 1-1,0 0 0,0-1 0,0 1 0,0 0 0,0 0 0,0 0 1,1 0-1,-1 1 0,0-1 0,0 0 0,0 1 0,0 0 1,0-1-1,1 1 0,-1 0 0,0 0 0,0 0 0,-2 2 1,2-2 1,1 1 0,0-1 0,0 0 0,0 1 0,0-1 0,0 1 0,1-1 1,-1 1-1,0-1 0,1 1 0,-1 0 0,1-1 0,-1 1 0,1 0 0,0-1 1,0 1-1,0 0 0,0 0 0,0-1 0,0 4 0,2 5 5,0 0-1,4 13 1,-5-16-6,1-1 10,0-1 0,0 1 0,0-1 1,1 1-1,-1-1 0,1 0 0,0 0 0,1 0 1,-1-1-1,9 9 0,-10-11-1,0-1 1,0 1-1,0-1 1,0 1-1,0-1 0,1 0 1,-1 0-1,0 0 0,1 0 1,-1 0-1,0-1 0,1 1 1,-1-1-1,1 1 1,-1-1-1,1 0 0,-1 0 1,1 0-1,-1 0 0,1-1 1,-1 1-1,1-1 0,-1 1 1,1-1-1,-1 0 1,0 0-1,5-3 0,1-1 15,1 0 0,-2-1-1,1 0 1,0 0-1,-1-1 1,10-12 0,34-51 57,-34 44-60,52-76 1,-69 101-22,0 1 1,1 0-1,-1-1 0,0 1 1,1 0-1,-1-1 1,0 1-1,1 0 1,-1 0-1,1-1 1,-1 1-1,1 0 0,-1 0 1,0 0-1,1-1 1,-1 1-1,1 0 1,-1 0-1,1 0 1,-1 0-1,1 0 0,-1 0 1,1 0-1,-1 0 1,1 0-1,-1 0 1,1 0-1,-1 0 1,1 0-1,-1 1 0,0-1 1,2 0-1,16 12 29,-3-2-11,-11-7-17,1-1-1,0 0 1,0-1-1,0 1 1,0-1-1,0 0 1,0 0 0,1 0-1,-1-1 1,0 0-1,0 0 1,1 0-1,-1-1 1,0 1 0,0-1-1,0-1 1,1 1-1,-1-1 1,-1 0-1,1 0 1,0 0-1,0-1 1,-1 1 0,1-1-1,6-6 1,6-8 22,0 0 1,-1-2-1,-1 0 1,0 0-1,-2-1 1,-1-1-1,17-36 1,-28 55-19,0-1-1,0 1 0,0-1 1,0 0-1,0 1 0,0-1 0,0 0 0,-1 1 0,1-5 0,-4 22 10,1-10-14,1 0-1,0 0 0,1 0 1,-1 0-1,1 10 0,0-14 2,0 0-1,1 0 0,-1 0 0,0 0 1,0 0-1,1 0 0,-1 0 0,1 0 1,-1 0-1,1 0 0,-1 0 1,1 0-1,0 0 0,-1-1 0,1 1 1,0 0-1,0 0 0,0-1 1,-1 1-1,1 0 0,0-1 0,0 1 1,0-1-1,0 1 0,0-1 1,0 0-1,0 1 0,0-1 0,0 0 1,0 0-1,0 0 0,0 0 1,0 0-1,0 0 0,2 0 0,-1 0-4,0-1-1,0 1 0,0-1 1,0 1-1,0-1 0,0 0 0,0 1 1,-1-1-1,1 0 0,2-2 0,-2 1 1,0 1 0,0 0 0,0 0 0,0 0 0,0 0 0,0 0 0,0 1 0,0-1 0,2 0 0,0 1 3,-1 0-1,1 1 0,-1-1 1,1 1-1,-1 0 0,0 0 0,1 0 1,-1 0-1,0 1 0,0-1 1,0 1-1,0 0 0,0 0 0,0 0 1,0 0-1,0 0 0,-1 1 1,1-1-1,2 5 0,2 2 3,-1 0 1,0 0-1,0 1 0,8 19 0,-8-13 6,-1 1-1,-1 0 0,0 0 0,-1 0 0,-1 0 0,-1 0 0,0 1 1,-1-1-1,-1 0 0,-1 0 0,0 1 0,-1-1 0,-1-1 0,-1 1 0,0 0 1,-1-1-1,-1 0 0,0 0 0,-10 14 0,15-27-3,0-1 0,0 1 0,0-1 0,0 1 0,0-1 0,0 0 0,-1 0 0,-3 2 0,6-3-3,0-1 0,0 0 1,-1 0-1,1 0 1,0 0-1,0 0 1,-1 0-1,1 0 1,0 1-1,-1-1 1,1 0-1,0 0 1,0 0-1,-1 0 1,1 0-1,0 0 1,-1 0-1,1-1 1,0 1-1,0 0 1,-1 0-1,1 0 1,0 0-1,0 0 1,-1 0-1,1 0 1,0-1-1,0 1 1,-1 0-1,1 0 1,0 0-1,0 0 1,-1-1-1,1 0 2,-1-1-1,1 1 1,-1 0-1,1-1 0,0 1 1,-1 0-1,1-1 1,0 1-1,0-1 0,0 1 1,0-3-1,2-27-6,2 0-1,7-34 0,22-64-60,-21 85 40,8-33 5,72-265-62,-88 326 83,-1 6 0,0-1 0,0 1 0,1-1 0,0 1 0,10-17 0,-13 26 0,0 0 0,0 0-1,-1 0 1,1 0 0,0 0 0,0 0 0,0 0 0,0 0 0,0 1 0,0-1 0,0 0 0,0 0 0,0 1-1,1-1 1,-1 1 0,0-1 0,0 1 0,1 0 0,-1-1 0,2 1 0,-1 0 0,0 0-1,0 1 1,0-1-1,0 0 1,0 1 0,0 0-1,0-1 1,-1 1 0,1 0-1,0 0 1,0 0 0,1 1-1,4 4 0,-1-1 0,0 1-1,-1 0 1,1 0-1,5 8 1,3 6-1,5 7-10,43 47 1,-60-72 14,1 0 1,-1 0-1,1-1 1,-1 1-1,1-1 1,0 1-1,-1-1 1,1 0-1,0 0 1,0 0-1,0 0 1,4 0-1,38 1 94,-37-2-69,-7 0-27,-1 0-1,1 0 1,0 0-1,-1 0 1,1 0-1,-1 0 1,1 1-1,0-1 1,-1 0-1,1 0 1,-1 1-1,1-1 1,-1 0-1,1 1 1,-1-1-1,1 1 1,-1-1-1,1 1 1,-1-1-1,1 1 1,-1-1-1,0 1 1,1-1-1,-1 2 1,1 0-1,0 0 0,0 0 1,0 1-1,-1-1 0,1 0 1,-1 1-1,0 2 0,0 2 2,0 1-1,0-1 0,-3 14 0,-2-2 0,-1-1-1,0 0 0,-13 23 0,-31 52-11,22-44 0,16-31 9,12-18 4,0 0 0,0 0 0,0 0-1,0 0 1,0-1 0,0 1 0,0 0-1,0 0 1,0 0 0,0 0-1,0 0 1,0 0 0,0 0 0,0 0-1,0 0 1,0 0 0,0 0 0,0-1-1,0 1 1,0 0 0,-1 0-1,1 0 1,0 0 0,0 0 0,0 0-1,0 0 1,0 0 0,0 0 0,0 0-1,0 0 1,0 0 0,0 0-1,0 0 1,0 0 0,-1 0 0,1 0-1,0 0 1,0 0 0,0 0 0,0 0-1,0 0 1,0 0 0,0 0-1,0 0 1,0 0 0,0 0 0,-1 0-1,1 0 1,0 0 0,0 0 0,0 0-1,0 0 1,0 0 0,0 0-1,0 0 1,0 0 0,0 0 0,0 0-1,0 0 1,0 1 0,1-7 61,0 0 1,1 1-1,-1-1 1,6-9 0,61-109 411,-25 49-389,46-113-65,-14-8-5,15-34-210,-85 220 26,5-13-136,16-28 0,-22 45-273,0 0 0,0 0 0,1 1 1,-1 0-1,1 0 0,0 0 0,1 0 1,10-7-1,12-3-1725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6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12691,'8'0'2048,"5"-2"1033,12 4-217,6-1-319,7 2-633,4-1-183,-1-2-521,-1 0-248,-4 0-472,-3 0-224,-9-3-320,-4 0-232,-4-4-624,-8-1-424,-5-3-969,0-2-615,-5-3 2416,9 8-545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3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93 7338,'-11'3'3563,"3"-1"-1560,7-2-1910,1 0 0,0 0 0,0-1 1,-1 1-1,1 0 0,0 0 1,0 0-1,0 0 0,-1-1 0,1 1 1,0 0-1,0 0 0,0-1 1,0 1-1,0 0 0,-1 0 0,1-1 1,0 1-1,0 0 0,0-1 1,0 1-1,0 0 0,0 0 0,0-1 1,0 1-1,0 0 0,0-1 1,0 1-1,0 0 0,0-1 0,0 1-28,0 0-1,0 0 0,0-1 0,0 1 1,0 0-1,0 0 0,0-1 1,0 1-1,0 0 0,0 0 0,-1 0 1,1-1-1,0 1 0,0 0 0,0 0 1,0 0-1,0 0 0,-1-1 1,1 1-1,0 0 0,0 0 0,0 0 1,-1 0-1,1 0 0,0 0 1,0-1-1,0 1 0,-1 0 0,1 0 1,0 0-1,0 0 0,-1 0 0,1 0 1,0 0-1,0 0 0,-1 0 1,1 0-1,0 0 0,0 0 0,0 0 1,-1 0-1,1 0 0,0 1 0,0-1 1,-1 0-1,1 0 0,0 0 1,-11 6 1609,10-4-1304,0-1-152,1 0 0,-1 0-1,0 0 1,0 0 0,0 0 0,0-1 0,0 1 0,0 0 0,0 0 0,0-1 0,0 1 0,0 0 0,0-1 0,0 1-1,0-1 1,-2 1 0,4 4 167,-1-1 0,1 1-1,-1 0 1,0 7 0,0-9-212,1 79 211,3-1 0,4 0 0,21 88 0,-27-157-347,2 0 0,0 0 1,0-1-1,1 0 0,9 17 0,-12-25-31,0 1 0,0-1-1,0 0 1,1 0 0,-1 0 0,1-1-1,-1 1 1,1-1 0,0 1 0,0-1-1,0 0 1,0 0 0,1 0 0,-1-1-1,0 1 1,1-1 0,0 1-1,-1-1 1,1 0 0,-1-1 0,7 1-1,-8-1-3,0 0-1,0 0 0,0-1 0,-1 1 1,1-1-1,0 1 0,0-1 0,-1 0 0,1 0 1,0 0-1,-1 0 0,1 0 0,-1 0 1,1 0-1,-1-1 0,0 1 0,0 0 0,1-1 1,-1 1-1,0-1 0,0 1 0,0-1 0,1-2 1,2-6 6,1 0 1,4-21 0,-3 14 7,67-223 51,-30 98-19,-41 134-50,-2 6 3,1 0 0,-1 0 1,1 0-1,0-1 0,-1 1 0,1 0 1,0 0-1,0 0 0,2-2 1,-3 4-2,0 0 1,0 0-1,1 0 0,-1 0 1,0 0-1,0 0 0,0 0 1,0 0-1,1 0 1,-1 0-1,0 0 0,0 0 1,0 0-1,0 0 0,0 0 1,1 0-1,-1 0 0,0 0 1,0 1-1,0-1 1,0 0-1,0 0 0,0 0 1,0 0-1,1 0 0,-1 0 1,0 0-1,0 0 1,0 1-1,0-1 0,0 0 1,0 0-1,0 0 0,0 0 1,0 0-1,0 1 0,0-1 1,0 0-1,0 0 1,0 0-1,0 1 0,4 8-8,-4-8 11,10 28 29,1-1 0,2-1 0,0 0-1,2-1 1,0 0 0,2-2-1,1 1 1,22 21 0,-37-43-28,0 0-1,0 0 1,0-1 0,0 1 0,1-1 0,-1 0-1,1 0 1,0 0 0,0 0 0,4 1 0,-6-3-2,0 0 0,-1 1-1,1-1 1,0 0 0,-1 0 0,1 0 0,0 0 0,-1-1 0,1 1 0,-1 0 0,1-1 0,0 1 0,-1-1 0,1 0 0,-1 1 0,1-1 0,-1 0 0,1 0 0,-1 0 0,0 0 0,0 0 0,1 0 0,-1 0 0,0 0 0,0-1 0,0 1 0,0 0 0,1-3 0,3-5 41,0 0 0,0-1-1,-1 1 1,-1-1 0,1 0 0,-2-1 0,4-18 0,-3-2 145,0-43-1,-4 57-168,0 0 0,-2 1 0,0-1 0,-1 0 0,0 1 0,-1 0 0,-1 0 0,-1 0 0,0 1 0,-1 0 0,-1 1 0,0-1 0,-17-19 0,25 33-54,-9-10 61,10 11-46,0 0 0,0 0 1,0-1-1,0 1 0,0 0 1,0 0-1,0 0 1,-1 0-1,1 0 0,0-1 1,0 1-1,0 0 0,0 0 1,-1 0-1,1 0 0,0 0 1,0 0-1,0 0 1,-1 0-1,1-1 0,0 1 1,0 0-1,-1 0 0,1 0 1,0 0-1,0 0 1,0 0-1,-1 0 0,1 0 1,0 0-1,0 1 0,0-1 1,-1 0-1,1 0 1,0 0-1,0 0 0,0 0 1,-1 0-1,1 0 0,0 0 1,0 0-1,0 1 1,0-1-1,-1 0 0,1 0 1,0 0-1,0 0 0,0 1 1,0-1-1,0 0 0,0 0 1,-1 1-1,1-1-88,0 1-1,0 0 0,1-1 1,-1 1-1,0 0 0,0-1 1,0 1-1,0 0 0,1 0 1,-1-1-1,0 1 1,1-1-1,-1 1 0,0 0 1,1-1-1,-1 1 0,1-1 1,-1 1-1,1-1 0,0 1 1,12 10-2066,-7-7 1181,0-1 1,0 0 0,1 0 0,11 2 0,10 3-390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4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74 13691,'13'-8'1824,"0"-2"1385,1 2-336,4-1-601,2 2-424,0-1-591,4 4-289,-7 0-464,-1 0-176,0 0-248,-1 3-24,1-1-432,0 2-312,-4-1-952,-2-1-401,-2 0-1096,0 6 1537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4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1 153 15483,'8'3'1881,"5"-3"1319,6-3-543,8-7-769,2-1-575,3-2-641,-2-1-320,4-1-256,0 1-112,-7 0-608,0-1-561,-8-1-1671,4-1-313,-6 4 1545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5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15123,'0'1'436,"-1"1"-1,1-1 1,-1 1 0,1-1-1,0 1 1,-1-1-1,1 1 1,0-1 0,0 1-1,0-1 1,0 1 0,1-1-1,-1 1 1,0-1-1,1 0 1,0 4 0,13 23 1613,-3-9-811,-1 10-298,-2-1 0,-1 2 0,-1-1 0,2 40 0,-6-55-732,7 77 465,-4 0 0,-8 119 0,1-196-1767,1-29-1294,3-16 965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7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238 139 8618,'11'-12'2311,"17"-24"0,-8 8-1063,-15 22-855,14-19 941,-18 24-1197,-1 0 0,1 0-1,0 0 1,-1 0 0,1 0 0,-1 0 0,0 0 0,1 0 0,-1 0 0,0 0-1,1 0 1,-1 0 0,0 0 0,0 0 0,0 0 0,0 0 0,0-1-1,0 1 1,0 0 0,-1 0 0,1 0 0,-1-1 0,1 1-33,-1 1 1,0-1 0,1 1-1,-1-1 1,0 1 0,1-1-1,-1 1 1,0-1-1,0 1 1,1 0 0,-1 0-1,0-1 1,0 1-1,0 0 1,0 0 0,0 0-1,1 0 1,-1 0 0,0 0-1,0 0 1,0 0-1,0 0 1,0 0 0,1 0-1,-1 1 1,0-1-1,0 0 1,0 1 0,1-1-1,-2 1 1,-26 15 1078,26-15-1063,-25 18 72,0 1 0,1 1 0,1 1 0,2 1-1,0 2 1,1 0 0,-19 29 0,38-50-193,0 1 0,1-1 0,-1 1 0,1 0 0,0 0 0,0 0-1,1 0 1,-2 6 0,3-8-1,-1 0 0,1 0 0,0 0 0,0 0 0,0 0 0,1 0 0,-1 0 0,1 0 0,0 0 0,0-1 0,0 1 0,0 0 0,0 0 0,0-1-1,4 6 1,1 0 2,1 1 0,0-2-1,0 1 1,1-1 0,13 10-1,47 26-34,-50-33 75,0 1 0,-1 1-1,30 26 1,-45-36 27,1 0 0,-1 1-1,0-1 1,0 1 0,0 0 0,0 0 0,0 0 0,-1 0 0,1 0 0,-1 0 0,0 0-1,0 0 1,0 0 0,0 1 0,-1-1 0,1 0 0,-1 1 0,0-1 0,0 0 0,0 1-1,-1 5 1,0-5 41,-1 0 0,1-1-1,-1 1 1,0 0 0,0-1-1,0 1 1,0-1-1,0 0 1,-1 0 0,0 0-1,1 0 1,-1 0 0,0 0-1,-1-1 1,1 0 0,0 1-1,-1-1 1,-3 2 0,-3 0-50,0 0 0,0-1 0,-1 0 0,1-1 1,-1 0-1,1 0 0,-1-1 0,0 0 0,0-1 1,1 0-1,-1-1 0,0-1 0,1 1 1,-1-1-1,1-1 0,0 0 0,-1-1 0,1 0 1,-11-6-1,18 8-168,1 1 1,0-1-1,-1 0 0,1 1 1,0-1-1,0-1 1,-3-2-1,5 5 13,-1-1 1,1 0-1,0 1 1,-1-1-1,1 0 1,0 0-1,0 1 1,-1-1-1,1 0 1,0 0-1,0 1 1,0-1-1,0 0 1,0 0-1,0 1 1,0-1-1,0 0 1,0 0-1,1 1 1,-1-1-1,0 0 1,0 0-1,1 1 1,-1-1-1,0 0 1,1 1-1,-1-1 1,1 0-1,-1 1 1,1-1-1,-1 1 1,1-1-1,0 0 1,3-2-662,0-1 1,0 1 0,0 1 0,1-1 0,-1 1 0,9-4 0,17-4-1025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7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15971,'0'0'1617,"4"-5"1143,3-1 9,7-4-945,2-1-303,10 0-673,1 1-304,2 4-352,0-2-56,-4 1-512,-1 1-400,-6-1-1041,0-1-1175,1-6 1631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8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58 13067,'-5'14'2304,"5"-1"1881,5-5-2040,6-3-321,5-5-1064,-1 0-264,9-5-336,-5-1-152,6-7-696,1-1-384,4-6-1305,2 0-335,7 0 1456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1:58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47 14267,'0'-4'506,"0"0"0,-1 0 0,1 1 0,0-1 0,-1 0 1,-1-4-1,2 7-351,-1 0 0,1 0 0,-1 0 0,1 1 1,-1-1-1,0 0 0,1 0 0,-1 0 0,0 0 1,1 1-1,-1-1 0,0 0 0,0 1 0,0-1 0,0 1 1,1-1-1,-1 1 0,0-1 0,0 1 0,0-1 1,0 1-1,0 0 0,0 0 0,0-1 0,0 1 1,-1 0-1,1 0 0,-1 0 0,-1 0 22,1 1-1,-1-1 0,1 0 1,-1 1-1,0-1 1,1 1-1,-1 0 1,1 0-1,0 0 1,-1 0-1,1 0 0,0 1 1,-1-1-1,-2 3 1,2-1-9,-1 1 1,1 0 0,0-1 0,0 1-1,0 0 1,1 1 0,-4 4-1,0 6 119,0 1 1,1 0-1,-5 26 0,5-22-127,2 1 0,0 0 0,2 0 0,0 0 0,1 0 1,1 0-1,1 0 0,8 33 0,-8-45-131,0 0 0,1-1 0,1 1 0,-1-1 0,1 0 0,1 0 0,0 0 0,0 0 0,0-1 0,1 0 0,0 0 0,0 0 0,1-1 0,0 0 0,0 0 0,0-1 0,1 1 0,0-2 0,0 1 1,0-1-1,0-1 0,11 4 0,-12-5 18,0 0 1,0-1 0,0 0-1,0 0 1,1-1 0,-1 0-1,0 0 1,0-1 0,0 0 0,0 0-1,0 0 1,0-1 0,0 0-1,0-1 1,-1 1 0,1-1-1,-1-1 1,1 1 0,-1-1-1,0 0 1,-1 0 0,1-1-1,-1 0 1,0 0 0,0 0 0,0-1-1,-1 1 1,0-1 0,0 0-1,0 0 1,-1-1 0,6-13-1,-6 10 21,1-2-1,-2 1 1,1 0-1,-2-1 1,1 1 0,-2-1-1,0-18 1,-2 2 71,-13-54 0,13 70-121,-2 0 0,1 0 0,-2 0 0,1 1 0,-1-1 0,-1 1 0,0 1 0,-9-12 0,10 16-22,0 0 1,0 1 0,-1-1-1,1 1 1,-1 1-1,-1-1 1,1 1 0,-1 0-1,0 0 1,1 0-1,-2 1 1,1 1 0,0-1-1,-8-1 1,-60-8-2610,74 12 2532,-18-2-886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21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1 330 10130,'37'0'7560,"73"2"-3616,293 11-1415,-269-12-1811,-109-1-576,11 1 209,57-5-1,-87 3-272,-1 0 1,1 0-1,-1-1 0,1 1 1,-1-1-1,0 0 0,1-1 0,-1 1 1,6-5-1,-10 6-56,-1 1-1,1 0 1,-1-1-1,0 1 1,1-1 0,-1 1-1,0-1 1,0 0 0,1 1-1,-1-1 1,0 1-1,0-1 1,0 1 0,1-1-1,-1 0 1,0 1 0,0-1-1,0 1 1,0-1-1,0 0 1,0 1 0,-1-1-1,1 1 1,0-1 0,0 0-1,0 1 1,0-1-1,-1 1 1,1-1 0,0 1-1,-1-1 1,1 1-1,0-1 1,-1 0 0,-16-18 405,14 16-327,-19-20 390,-2 2-1,-35-26 1,-56-27-133,21 13-261,71 46-88,14 10-99,0-1 1,-12-11-1,16 10-538,9 4-1441,-3 3 1777,1 1 0,-1-1 0,1 0 0,-1 1 0,0-1 0,1 1-1,-1-1 1,0 1 0,1-1 0,-1 1 0,2 1 0,12 16-613,-3 6 208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22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211 1 13891,'-1'0'160,"1"1"1,0-1-1,-1 1 0,1-1 1,0 1-1,0-1 0,0 1 1,-1 0-1,1-1 0,0 1 1,0 0-1,0-1 0,0 1 1,0-1-1,0 1 0,0 0 1,0-1-1,1 1 0,-1 0 1,0-1-1,0 1 0,0-1 1,1 1-1,-1-1 1,0 1-1,0 0 0,1-1 1,-1 1-1,1-1 0,-1 1 1,0-1-1,1 0 0,-1 1 1,1-1-1,-1 1 0,1-1 1,-1 0-1,1 1 0,0-1 1,-1 0-1,1 0 0,-1 0 1,1 1-1,0-1 0,6 2 264,0 1 0,0-1 0,8 1 0,-11-2-117,54 8 1683,101 3 0,-41-6-1032,-105-4-896,93 4 51,-250-10-4390,65-4 2982,-106 4-1,157 6 1548,0 0-1,0 2 0,1 1 1,-1 2-1,1 0 0,0 2 1,-33 15-1,54-22 24,0 1 0,1 0 0,-1 1 0,1-1 0,-1 1 0,1 0 0,-6 7 0,11-11-239,0 1 0,-1-1 0,1 0-1,0 1 1,0-1 0,0 1 0,-1-1-1,1 0 1,0 1 0,0-1-1,0 1 1,0-1 0,0 1 0,0-1-1,0 0 1,0 1 0,0-1-1,0 1 1,0-1 0,0 1 0,0-1-1,0 0 1,0 1 0,1-1 0,-1 1-1,0-1 1,0 0 0,0 1-1,1-1 1,-1 0 0,0 1 0,0-1-1,1 1 1,14 7 739,1-5-454,-1 0 1,1-1-1,0-1 0,0 0 0,28-3 1,-24 1-151,140-12 560,-1 0-1868,-42 9-3794,-66-4 3067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7:36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 15259,'-21'16'1945,"3"6"1071,9 9-599,2 4-465,6 13-687,1 3-281,1 15-544,4 4-120,2 1-664,-1-6-856,2-2 735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23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53 196 14067,'-6'1'521,"-20"2"2283,24-3-2536,1 1 0,0-1 0,-1 0 0,1 1 0,0-1 0,0 0 0,-1 1 0,1 0 0,0-1 0,0 1 0,0 0 0,0 0 0,0-1 1,0 1-1,-1 2 0,2-3-218,0 0 0,0 0 0,0 0 0,0 0 0,0 1 0,0-1 0,0 0 0,0 0 0,0 0 1,0 0-1,0 1 0,0-1 0,0 0 0,0 0 0,0 0 0,0 0 0,0 0 0,0 1 0,0-1 1,1 0-1,-1 0 0,0 0 0,0 0 0,0 0 0,0 0 0,0 0 0,1 0 0,-1 1 0,0-1 0,0 0 1,0 0-1,0 0 0,0 0 0,1 0 0,-1 0 0,0 0 0,0 0 0,0 0 0,0 0 0,1 0 0,8 2 443,-7-2-272,30 4 926,1-2 0,56-4 0,-68 1-893,57-2 265,-1-3 1,0-4-1,79-20 0,-149 28-520,0 0 0,0-1 1,10-5-1,-16 8-10,0-1 0,0 0 0,1 1 0,-1-1 0,0 0 0,0 0 0,0 0-1,0 0 1,-1 0 0,1 0 0,1-2 0,-1 2-2,-1 0 0,0 1 1,0-1-1,0 1 0,0-1 0,0 0 0,0 1 0,0-1 1,0 1-1,0-1 0,0 0 0,0 1 0,0-1 1,0 1-1,-1-1 0,1 0 0,0 1 0,0-1 0,-1 1 1,1-1-1,0 1 0,-1-1 0,1 1 0,0-1 0,-1 1 1,1 0-1,-1-1 0,-3-3-38,0 1-1,0 0 1,0 1-1,-1-1 1,1 1-1,0 0 1,-10-3-1,-38-10-69,32 10 101,-90-18 18,-127-12 0,167 26 82,53 8-50,12 1-15,0-1 0,0 1-1,-1-1 1,1 0 0,0 0 0,0-1 0,0 1 0,-8-5 0,24 3-27,10 3-163,3 2-1078,0 0 0,0 2 0,-1 1 0,37 11 0,-25 1-262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23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 10658,'-1'-2'326,"1"1"0,0 0 1,0-1-1,0 1 0,1-1 0,-1 1 0,0-1 0,0 1 0,1-1 0,-1 1 0,1-1 1,0 1-1,-1 0 0,1-1 0,0 1 0,0 0 0,-1 0 0,1 0 0,0-1 0,0 1 1,0 0-1,1 0 0,-1 0 0,0 1 0,0-1 0,0 0 0,1 0 0,-1 1 0,3-2 1,2 1 16,0 0 0,0 0 0,0 0 0,1 1 0,-1 0 0,6 1 0,-4-1-54,108 7 1813,-40-1-954,1-4 1,79-7-1,-77-7-793,-73 9-647,-8 0 59,-8-1-227,-47-2-1046,0 4 1,-68 4-1,96 1 1456,-1 1-1,0 1 1,1 1 0,0 2 0,-53 21-1,70-23 174,1-1 0,0 2 0,0-1 0,-10 10 1,18-13-18,-1 0 0,1 0 0,1 0 1,-1 0-1,0 1 0,-3 6 0,5-8-31,0 0 0,0 0 0,0 0 0,1 0 0,-1 0-1,1 0 1,0 0 0,-1 0 0,1 0 0,0 0 0,0 0-1,0 0 1,0 0 0,1 0 0,0 2 0,0-1 14,0 0 1,0-1-1,0 1 0,1 0 1,-1-1-1,1 0 0,0 1 1,0-1-1,0 0 0,0 0 1,0 0-1,0 0 1,1 0-1,-1 0 0,0-1 1,1 1-1,3 0 0,4 3 150,2 0 0,-1-1 0,12 2 0,16 3 359,0-2 0,62 4-1,84-13-509,-48-10-4262,-66 4 2305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26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8 11186,'-23'2'7082,"32"-2"-5858,69-5 1144,4 1-873,-70 4-1263,-1 0 0,0 2 0,1-1 1,-1 1-1,11 4 0,-18-5-178,0 0-1,-1 1 1,0-1 0,1 1 0,-1 0-1,0 0 1,0 0 0,0 0 0,0 1-1,3 3 1,-5-5-44,0 0 0,0 1 0,0-1 0,0 1 0,0-1 0,0 1 0,-1-1 0,1 1 0,-1 0 1,1-1-1,-1 1 0,1 0 0,-1-1 0,0 1 0,0 0 0,0-1 0,0 1 0,0 0 0,0 0 0,-1-1 0,1 1 0,0 0 0,-2 2 0,-1 2 3,1-1 0,-2 1-1,1-1 1,0 0 0,-1 0 0,0-1-1,0 1 1,-10 7 0,-2 1 16,-23 15-1,27-20-13,0-1-1,-1 0 0,1-1 1,-1-1-1,-1 0 0,1 0 1,0-1-1,-16 2 1,41-6-21,1 0 0,-1 0 0,1 1 1,20 5-1,-10-1 22,39 15 1,-51-16 12,0 1 0,-1 0 0,0 0 1,0 1-1,0 1 0,13 11 1,-21-16 1,0-1 1,0 1-1,0 0 1,0 0-1,0 1 1,-1-1-1,1 0 1,-1 0-1,1 1 1,-1-1-1,0 1 1,0-1 0,0 1-1,-1 0 1,1-1-1,0 1 1,-1 0-1,0-1 1,1 1-1,-1 0 1,0 0-1,-1-1 1,1 1-1,0 0 1,-1 0-1,0-1 1,1 1-1,-1 0 1,0-1 0,0 1-1,-1-1 1,-2 5-1,-1 0 42,-1 1 1,0-1-1,-1 0 0,0-1 1,0 0-1,0 0 0,-1 0 1,1-1-1,-1 0 0,-1-1 1,1 1-1,-1-2 0,-11 5 1,4-3-60,0-1 1,0-1-1,-1 0 1,1-1-1,-1 0 1,-28-2-1,38 0-83,-1-1 1,1 0-1,0 0 0,-10-4 0,15 4-12,0 0 1,-1 0-1,1 0 1,0 0-1,0 0 1,0 0-1,0-1 1,0 1-1,0-1 1,0 0-1,0 1 1,0-1-1,1 0 1,-1 0-1,1 0 1,0 0-1,-2-3 1,2 1-135,0 1 1,0-1 0,0 0 0,0 1 0,1-1-1,0 0 1,-1 1 0,1-1 0,1 0-1,-1 0 1,0 1 0,1-1 0,1-5 0,1 0 197,1-1 1,-1 1 0,10-16 0,16-21-221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26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684 0 13411,'-32'5'983,"1"1"1,-1 1 0,1 2-1,1 1 1,0 1-1,-50 27 1,7 4 337,-90 68 0,139-93-1063,1 1 1,1 1-1,1 0 0,-21 25 0,37-37-195,0 0-1,0 0 0,0 0 1,1 0-1,0 1 0,0 0 1,1 0-1,0 0 0,0 0 1,1 0-1,0 0 0,0 1 1,1-1-1,0 1 0,1-1 0,0 1 1,0 0-1,3 12 0,0-6-9,2 0 0,0-1 0,0 0 0,1 0 0,1-1 0,1 1-1,17 23 1,3-2 19,45 44-1,-28-35 7,91 69 0,-102-89 161,1-2-1,0-1 1,70 29 0,-93-45-132,1-1 1,0 0-1,0-1 1,0-1-1,0 0 1,0 0-1,1-1 1,16-2-1,-20 0-3,1 0 0,-1-1 0,0 0 0,0-1 0,-1 0-1,1-1 1,0 0 0,-1-1 0,0 1 0,0-2 0,10-7 0,-5 2-36,0-2 0,-1 0 0,0-1 1,-1 0-1,0-1 0,-1 0 0,-1 0 1,-1-2-1,0 1 0,-1-1 0,11-33 1,-10 23-71,-2-2 0,-1 1 1,-2-1-1,0 1 1,-2-1-1,-3-57 1,-2 59-10,-2 1 0,0-1 1,-2 1-1,0 1 0,-2-1 1,-1 1-1,-1 1 0,-1 0 1,-1 1-1,-1 0 0,-1 0 1,-1 2-1,-1 0 0,-22-21 1,29 33-186,0 1 0,0-1 1,0 2-1,-19-12 0,23 16-16,0 0-1,0 1 0,-1 0 1,1-1-1,0 2 0,-1-1 0,1 1 1,-1 0-1,1 0 0,-12 1 1,12 1 5,-1 0 1,1 0-1,-11 4 0,6-1-3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53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38 13051,'6'-8'1939,"-6"6"-1630,1 0 0,0 0 0,0 1 0,0-1 0,0 0 0,1 1 0,-1-1 0,0 1 0,1-1 0,-1 1 0,1 0 0,-1 0 0,1 0-1,0-1 1,-1 2 0,1-1 0,0 0 0,0 0 0,-1 0 0,1 1 0,0-1 0,0 1 0,0 0 0,3-1 0,12 1 83,1 0-1,-1 2 1,0 0 0,0 0-1,-1 2 1,1 0 0,-1 1-1,29 12 1,-41-14-360,0-1 0,1 0 1,-1 1-1,-1 0 0,1 0 0,0 0 0,-1 0 1,1 1-1,-1 0 0,0-1 0,-1 1 0,1 0 1,0 0-1,-1 1 0,0-1 0,0 0 1,2 7-1,-3-5-26,0-1-1,0 1 1,-1 0 0,1-1 0,-1 1 0,-1 0-1,1-1 1,-1 1 0,0-1 0,0 1 0,0-1-1,-1 1 1,0-1 0,-4 8 0,-1 0-5,-1 0 0,0 0 1,-1 0-1,-16 17 0,-48 41 102,-5 6 323,77-76-412,-1 0 0,1 0 0,0 1 0,0-1 0,0 1 0,0-1 1,1 1-1,-1-1 0,0 1 0,0-1 0,1 1 0,-1 3 0,1-4-11,0 0 0,0 0 0,1 0 0,-1 0 0,0 1 0,1-1 0,-1 0 0,1 0 0,-1 0 0,1 0 0,-1 0 0,1 0-1,0 0 1,-1-1 0,1 1 0,0 0 0,0 0 0,0 0 0,0-1 0,1 2 0,18 11 9,0-1 1,35 16-1,-36-20 22,-1 1-1,-1 0 0,0 2 1,25 19-1,-39-28-7,-1 0-1,0 1 1,0-1 0,0 0 0,0 1 0,0-1-1,0 1 1,0 0 0,1 4 0,-3-5-6,1-1 1,-1 0-1,0 0 1,0 1 0,0-1-1,1 0 1,-2 1-1,1-1 1,0 0-1,0 1 1,0-1 0,0 0-1,-1 1 1,1-1-1,-1 0 1,1 0 0,-1 1-1,0-1 1,1 0-1,-1 0 1,0 0-1,0 0 1,1 0 0,-2 1-1,-4 4 65,-1-1 0,1 0 1,-1 0-1,0 0 0,0-1 0,0 0 0,-15 6 0,-59 16 175,64-21-219,-87 20 23,89-22-314,0-2 0,0 1 0,-1-2 0,-29-2 0,42 2 84,0-1 0,0 1 0,1-1 0,-1 0 0,0 1 1,0-2-1,1 1 0,-1 0 0,1 0 0,-4-3 0,5 3 8,0 0 0,0 0 0,0 0 1,0 0-1,0 0 0,1 0 0,-1 0 0,0 0 0,1-1 1,-1 1-1,1 0 0,0 0 0,-1 0 0,1-1 0,0 1 1,0 0-1,-1-1 0,1 1 0,0 0 0,0 0 0,1-1 1,-1 1-1,0 0 0,0-1 0,1 1 0,0-2 0,0 0-221,0 1 0,0-1 0,0 0 0,1 1-1,-1-1 1,1 1 0,-1 0 0,4-4 0,25-18-1848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2:54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1216 268 12891,'-26'-10'1459,"-55"-15"1,66 22-1000,0 0 1,-1 2-1,0 0 0,1 0 1,-21 3-1,3 2 137,1 2 0,0 1 1,-40 14-1,-92 45 1043,92-34-1000,1 3 1,1 3 0,-85 63-1,125-77-395,0 1 0,2 2-1,-35 41 1,45-45-78,1 1 0,1 1 0,1 0 0,1 1 0,-12 33 0,18-38-13,1 0 0,1 1-1,0 0 1,2 0-1,-2 29 1,6-36-65,0-1-1,0 1 1,2 0 0,0 0 0,0-1 0,1 1-1,1-1 1,11 26 0,-3-16-20,1 0 1,0-1-1,2-1 1,1-1-1,1 0 1,37 36-1,-23-29-50,2-1 0,2-1 1,56 33-1,-56-41-15,0-2 1,1-1 0,1-1-1,0-3 1,1-1 0,0-1 0,1-3-1,-1-1 1,1-1 0,74-4 0,-59-4 27,-1-2 0,0-3 0,-1-1 0,0-4 0,-1-1 1,0-3-1,66-32 0,-74 28 149,76-52 0,-95 56-92,-1-1 1,0-1-1,-2-1 1,24-29 0,-35 38-60,-2-1 0,1 0 0,-2 0 0,0-1 0,0 0 1,-1 0-1,-1-1 0,5-19 0,-6 10-10,0 1-1,-2-1 1,0 0-1,-4-44 1,-3 16-21,-2 0 1,-3 1-1,-2 0 0,-2 0 1,-34-78-1,19 65-24,-3 2-1,-2 1 1,-75-100 0,85 129 0,-2 2 1,-1 0-1,-38-32 1,56 54-26,-2 0 0,1 0 1,-1 1-1,0 1 0,-1 0 1,1 0-1,-1 1 0,0 1 1,-1 0-1,1 0 0,-1 1 0,1 1 1,-26-1-1,32 2-67,0 2 0,0-1 0,0 1 0,0 0-1,0 0 1,0 0 0,0 1 0,0 0 0,1 0 0,-1 1 0,1-1-1,-1 1 1,1 1 0,-6 4 0,7-4-131,-1 0 1,1 1-1,0 0 0,1 0 0,-1 0 1,1 0-1,0 0 0,0 1 0,0-1 1,1 1-1,0 0 0,0 0 0,1 0 1,-2 9-1,1 9-618,0 39 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3:16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84 11747,'-21'1'1156,"13"-1"-7,-1 0-1,1 0 1,-1 0-1,-11-3 0,20 3-1101,0 0-1,0 0 0,-1 0 0,1 0 0,0 0 1,0 0-1,-1 0 0,1 0 0,0 0 1,0 0-1,-1 0 0,1 0 0,0 0 1,0 0-1,-1-1 0,1 1 0,0 0 1,0 0-1,0 0 0,-1 0 0,1-1 0,0 1 1,0 0-1,0 0 0,0 0 0,0 0 1,-1-1-1,1 1 0,0 0 0,0 0 1,0-1-1,0 1 0,0 0 0,0 0 1,0-1-1,0 1 0,0 0 0,0 0 0,0-1 1,0 1-1,0 0 0,0 0 0,0-1 1,0 1-1,0 0 0,0 0 0,0 0 1,0-1-1,0 1 0,0 0 0,0 0 1,0-1-1,1 1 0,-1 0 0,0 0 0,0 0 1,0-1-1,0 1 0,1 0 0,-1 0 1,0 0-1,0 0 0,0-1 0,1 1 1,14-10 902,-14 10-841,18-10 355,1 0 0,0 2 0,1 1 1,-1 0-1,2 1 0,-1 1 0,30-2 1,-46 6-415,-1 1 1,1 0 0,0 0 0,-1 1 0,1-1-1,-1 1 1,1 0 0,-1 0 0,1 1-1,6 2 1,-10-3-42,1 1-1,0-1 1,-1 0-1,1 0 1,0 1-1,-1-1 1,0 1-1,1-1 1,-1 1-1,0 0 1,0-1-1,0 1 1,0 0-1,0 0 1,0 0-1,-1 0 1,1 0-1,-1 0 1,1 0-1,-1 0 1,0 0-1,1 0 1,-1 0-1,0 0 1,-1 3-1,0 1-3,0 1 0,0-1 0,-1 0 0,0 0 0,0 0 0,0 0 0,-1 0 0,0-1 0,0 1 0,-6 7 0,-7 8-3,-24 23 1,19-21 3,6-7 5,9-12-5,1 1-1,0 1 0,1-1 1,-1 1-1,1-1 1,0 1-1,-4 10 1,8-15-6,0-1 1,-1 1-1,1-1 0,0 1 1,0 0-1,0-1 0,0 1 1,0 0-1,0-1 1,0 1-1,0 0 0,0-1 1,0 1-1,1-1 0,-1 1 1,0 0-1,0-1 1,0 1-1,1-1 0,-1 1 1,0-1-1,1 1 0,-1-1 1,1 1-1,-1-1 0,0 1 1,1-1-1,-1 1 1,1-1-1,-1 0 0,1 1 1,0-1-1,-1 0 0,1 1 1,22 6-45,-19-6 34,9 1-7,15 4-14,50 17 0,-72-20 32,1-1-1,-1 1 1,0 0 0,0 1 0,0-1 0,0 1 0,-1 0 0,1 1 0,-1 0 0,0-1 0,0 2 0,-1-1 0,6 7-1,-9-9 8,0 0-1,1 0 0,-1 1 0,0-1 1,0 0-1,-1 0 0,1 0 1,-1 1-1,1-1 0,-1 0 0,0 1 1,0-1-1,-1 0 0,1 1 0,-1-1 1,0 0-1,1 0 0,-2 1 0,1-1 1,0 0-1,-2 3 0,-3 5 52,0-1 0,-1 0 0,0-1-1,-14 15 1,1-3 31,-2 0-1,0-2 0,-1 0 1,-1-2-1,-1 0 1,-47 22-1,69-37-179,0-1 1,0 0-1,0 0 1,0 0-1,0 0 0,0 0 1,-6 0-1,9-1 42,0 0-1,-1 0 1,1 0 0,0 0-1,-1 0 1,1 0-1,0 0 1,-1 0 0,1-1-1,0 1 1,0 0-1,-1 0 1,1 0 0,0 0-1,0 0 1,-1-1-1,1 1 1,0 0 0,0 0-1,-1-1 1,1 1-1,0 0 1,0 0 0,0-1-1,-1 1 1,1 0-1,0 0 1,0-1 0,0 0-116,0-1 0,0 1 0,0 0 1,0 0-1,0 0 0,0 0 0,1 0 0,-1-1 1,0 1-1,1 0 0,-1 0 0,2-2 0,14-22-2304,10-7 760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3:16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317 0 13419,'-19'16'1744,"-8"7"1161,-7 6-9,-2 11-807,-5 8-425,5 8-447,5 0-369,4-5-448,13-1-144,-2-10-184,6-5-120,4-11-512,-7-11-448,6-18-3521,12-16 3328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3:16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15603,'18'18'1681,"6"1"807,19 0-407,2 1-665,4-3-608,1 1-232,-4-5-984,-1-1-448,-5-7-1489,8-8 1217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3:17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 12467,'1'-5'6789,"-1"5"-6690,10-3 1492,-9 3-1235,18-4 702,0 0 0,1 2 0,-1 1 0,0 0 0,27 3 0,-42-2-983,0 0-1,-1 1 1,1 0 0,-1-1 0,1 2 0,-1-1-1,1 0 1,-1 1 0,0-1 0,0 1-1,6 3 1,-8-3-64,1-1 0,-1 1 0,1 0 0,-1 0 0,1-1-1,-1 1 1,0 0 0,0 0 0,0 0 0,0 0 0,0 0 0,0 0 0,-1 1 0,1-1-1,-1 0 1,0 0 0,1 1 0,-1-1 0,0 4 0,-1 2-10,-1-1 1,1 1-1,-1-1 0,-1 0 1,1 1-1,-1-1 1,0 0-1,-9 12 0,8-11-1,-1 1-1,1-1 0,0 1 1,-4 17-1,7-24-9,1 1 0,0-1 1,0 0-1,0 1 0,0-1 0,0 0 0,1 1 0,-1-1 1,1 0-1,-1 1 0,1-1 0,0 0 0,0 0 0,0 0 1,0 0-1,0 0 0,1 0 0,-1 0 0,3 3 0,3 2-57,0 0-1,1-1 1,12 9-1,-2-2 7,-9-5 61,0-1 0,0 1-1,-1 1 1,0-1 0,-1 2 0,0-1 0,9 16-1,-14-21 38,0 0 0,0 1-1,-1-1 1,1 1 0,-1-1-1,0 1 1,0-1 0,-1 1 0,1-1-1,-1 1 1,0 0 0,0-1-1,-1 1 1,1 0 0,-1-1-1,0 1 1,0-1 0,-1 1-1,1-1 1,-1 1 0,-4 6 0,-1 0 16,0-1 0,-1 0 0,0 0 0,-1-1 0,1 0 0,-18 13 0,7-8-87,0-1 1,-37 18-1,48-28-171,0 1-1,0-1 1,-10 3 0,16-6 29,1 0 1,-1 1 0,0-1-1,0 0 1,1 0 0,-1 0-1,0 0 1,0 0 0,1-1-1,-3 1 1,4-1 11,-1 1 0,0 0 0,1-1 0,-1 1 1,1 0-1,-1-1 0,1 1 0,-1 0 0,1-1 0,-1 1 0,1-1 0,-1 1 0,1-1 0,0 1 0,-1-1 0,1 0 0,0 1 0,-1-1 0,1 1 1,0-1-1,0 0 0,0 1 0,-1-1 0,1 0 0,0 1 0,0-2 0,3-22-5450,7-19 2309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3:45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997 184 8354,'-56'-24'978,"23"9"950,-60-18 1,81 30-1631,0 0 0,0 1 0,0 1 0,0 0 0,0 0 0,-1 1 0,1 1 0,0 0 0,-14 3 0,6 2-24,0 0 0,0 1 0,0 1 0,-26 16 0,-69 49 182,81-48-284,0 1 1,2 2-1,2 1 1,-52 62 0,49-47 99,1 2 0,3 1 1,-29 62-1,45-81-168,0 2-1,3-1 1,0 1 0,2 1 0,1 0 0,2 0-1,1 0 1,1 1 0,2-1 0,4 54 0,3-27-42,3-1 1,23 80 0,-21-101-14,1-1 1,2-1-1,2 0 1,38 63 0,-14-42 202,2-2 1,2-2-1,3-2 1,1-1-1,100 73 1,-110-96-66,0-1 0,1-2 0,2-2 0,66 24 0,-50-25 232,1-3 0,115 16 0,-127-27-251,0-2 0,0-3 0,0-1 0,0-2 0,0-2 0,-1-3 0,1-1 0,58-20 0,-85 22-85,0-1 0,0-1 0,-1-1-1,-1 0 1,1-1 0,-2-1-1,22-19 1,-16 9 41,-1 0 0,-1-2 0,-1 0 0,19-33 0,52-110-7,-74 133-118,3-5-15,-2-1 0,-1 0 0,-2-1 0,-2-1 0,-2-1 0,-2 1 0,5-80 0,-12 73-38,-3 1 1,-2 0-1,-2-1 0,-2 2 1,-2-1-1,-3 1 0,-19-49 1,-16-26-22,-82-152 0,110 238 46,-2 0-1,-36-44 1,40 59 17,-1 1 1,0 1 0,-2 0-1,-36-25 1,30 27-11,-1 1 0,0 1 0,-1 2-1,-1 1 1,0 1 0,-1 1 0,0 2 0,0 1 0,-41-4 0,25 8-438,0 2 0,-1 1-1,1 3 1,0 2 0,-77 18 0,-18 17-547,134-38 959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8:54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2890 1533 10466,'8'-30'4533,"-7"20"-3681,-2-1 0,1 1 1,-1-1-1,-3-11 0,-2-26 659,5 28-1153,0-24 180,-9-53 0,4 57-397,-18-79 203,19 103-264,0 1 0,-1-1 0,0 1 0,-1 0 0,-13-19 0,4 12 59,-1 0 0,-1 1-1,-39-35 1,-70-45 310,83 69-265,1-2 0,-61-64 1,79 69-37,-94-97 573,100 109-607,0 1-1,-1 0 1,0 2 0,-43-23-1,30 23 14,0 1 0,0 2-1,-1 1 1,-43-7 0,-144-9 175,-8-3-150,98 1 435,-158-58 0,244 73-568,-83-12-1,10 2-26,84 15 14,-37-5 1,56 12-8,1 0 0,-1 1 0,0 0 1,1 1-1,-19 4 0,26-4 0,-30 7 24,-58 19-1,87-25 28,0 0 0,0 0-1,0 0 1,0-1-1,0-1 1,0 0-1,-15-1 1,-3 1 176,17 0-161,0 1-1,1 0 1,-1 1-1,1-1 1,-13 6-1,-41 19 140,18-7-75,-34 10-54,78-29-92,0 0-1,0 0 1,0 0 0,-1 1-1,1-1 1,0 0 0,0 0-1,0 0 1,-1 0 0,1 0 0,0 0-1,0 1 1,-1-1 0,1 0-1,0 0 1,0 0 0,-1 0-1,1 0 1,0 0 0,0 0-1,-1 0 1,1 0 0,0 0-1,0 0 1,-1 0 0,1 0-1,0 0 1,0 0 0,-1-1-1,1 1 1,0 0 0,0 0-1,-1 0 1,1 0 0,0 0-1,0 0 1,0-1 0,-1 1 0,1 0-1,0 0 1,0 0 0,0-1-1,0 1 1,0 0 0,-1 0-1,1 0 1,0-1 0,0 1-1,0 0 1,0 0 0,0-1-1,0 1 1,0 0 0,0 0-1,0-1 1,0 1 0,0 0-1,0 0 1,0-1 0,0 1-1,0 0 1,0 0 0,0-1-1,0 1 1,0-1 0,8-15-3282,23-25-4212,-16 22 5959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3:17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 15643,'16'0'1825,"6"0"1255,4-2-39,4 1-1281,0-1-327,-4-3-625,0 2-320,-2 1-256,-5-1-320,-5 3-1128,-4 0-521,-5 0-1663,6 10 1655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3:18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94 19524,'-3'7'1504,"5"-2"961,9-5-593,11-2-1191,5-4-137,13-6-480,0-2-376,5-7-1073,6-3-1207,5-3 1312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3:18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429 86 18036,'-6'-9'933,"-1"1"1,-1 0-1,1 0 1,-1 1-1,0 0 1,-18-11-1,20 15-676,0 0 0,0 0 0,0 1 0,0 0 0,-1 0 0,1 0 0,0 1-1,-1 0 1,1 0 0,-1 1 0,1 0 0,-14 1 0,4 1-104,0 2 0,-1 0 1,1 0-1,0 2 0,1 0 1,-25 13-1,28-13-97,1 1 0,0 0 0,1 1 0,-1 0 0,2 1-1,-1 0 1,1 0 0,0 1 0,-7 11 0,13-17-48,1 1 0,-1-1-1,1 0 1,0 1 0,1-1-1,-1 1 1,1 0-1,0 0 1,-1 7 0,2-9-9,0 1 0,0-1 1,0 0-1,0 0 0,1 0 1,0 1-1,-1-1 0,1 0 0,0 0 1,1 0-1,-1 0 0,1-1 1,-1 1-1,1 0 0,3 3 1,0 1 0,1-2-1,1 1 1,-1-1 0,1 0 0,0 0 0,0-1 0,0 0 0,0 0-1,1-1 1,0 0 0,12 4 0,-2-2-5,0-2 0,1 1 0,-1-2 0,22 0 0,-23-2-53,1-2 0,-1 0-1,1-1 1,-1 0 0,23-9 0,-39 11 52,-1 1 1,1 0 0,0 0 0,-1-1 0,1 1-1,-1 0 1,1 0 0,0 0 0,-1 0 0,1 0 0,0 0-1,-1 0 1,1 0 0,0 0 0,-1 0 0,1 0-1,-1 0 1,1 0 0,1 1 0,-2 0 3,0-1 0,0 1 0,0 0 1,1-1-1,-1 1 0,0 0 0,0 0 0,0-1 0,0 1 0,0 0 1,0 0-1,0-1 0,-1 1 0,1 0 0,0 0 0,0-1 1,-1 1-1,1 1 0,-19 50 104,10-25 153,-11 39 0,12-17 203,1-1 0,3 1 0,2 0 0,4 49 0,-2-87-498,1-1 0,0 0 1,1 0-1,1 0 0,3 10 1,-5-17-201,1 1 1,-1-1 0,1 1 0,0-1 0,1 0 0,-1 0 0,0 0-1,1 0 1,0 0 0,-1 0 0,1-1 0,0 1 0,1-1 0,-1 0 0,0 0-1,6 2 1,32 11-1518</inkml:trace>
  <inkml:trace contextRef="#ctx0" brushRef="#br0" timeOffset="1">612 957 21629,'-7'4'1496,"19"6"1697,8-4-1537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4:28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27 11514,'-8'-6'1232,"6"6"-841,1-1 0,-1 0 1,1 0-1,-1 0 0,1 0 0,-1 0 0,1-1 1,0 1-1,-1 0 0,1-1 0,0 1 0,0 0 1,0-1-1,0 0 0,-1-1 0,12 11 2301,-6 0-2256,1-1 0,-2 1 0,1 0 0,-1 1 0,0-1 0,3 15 0,-1-1 59,88 410 1585,-91-419-2069,2 9-458,-1 1-1,1 29 0,-7-39-1044,-1-13 51,-1-8-364,-14-47 325,6 7 1534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4:29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14843,'19'3'1303,"0"1"0,-1 1 0,1 0 0,-2 2 0,1 0-1,-1 1 1,0 0 0,24 17 0,4 8 465,63 59 1,-57-46-1482,-28-27-537,0-1 0,1-2 0,1 0-1,43 20 1,-66-34-47,1-1 1,0 0-1,-1 0 0,1 0 0,0 0 0,0-1 1,0 1-1,-1-1 0,1 0 0,0 0 0,5 0 0,-6 0 89,-1-1-1,0 1 1,1-1-1,-1 0 0,0 1 1,1-1-1,-1 0 0,0 0 1,0 0-1,0 0 1,0 0-1,0 0 0,0 0 1,0 0-1,0 0 0,0 0 1,-1-1-1,1 1 1,0 0-1,-1 0 0,1-1 1,-1 1-1,1-1 1,-1 1-1,0-2 0,6-29-1679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4:29.5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14307,'7'-9'3068,"-6"9"-2942,-1 0 0,0 0 0,1 0 0,-1 1 0,1-1 0,-1 0 0,0 0 1,1 0-1,-1 1 0,0-1 0,1 0 0,-1 0 0,0 1 0,0-1 0,1 0 1,-1 0-1,0 1 0,0-1 0,1 0 0,-1 1 0,0-1 0,0 0 0,0 1 0,0-1 1,1 1-1,-1-1 0,0 0 0,0 1 0,0-1 0,0 1 0,0-1 0,0 0 0,0 1 1,0 0-1,7 38 2556,4 57 1,-3-22-1492,45 213 1673,-4-30-1815,-24-102-2012,-22-159-1985,1-9 1383,4-24-356</inkml:trace>
  <inkml:trace contextRef="#ctx0" brushRef="#br0" timeOffset="1">325 564 26422,'-8'35'1696,"2"-9"665,7-9-1401,12-17-2921,10-8 1369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4:40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0 372 15523,'6'-23'2286,"14"-33"1,-15 46-1912,0 0 0,0 1 1,1-1-1,1 1 0,10-12 0,-3 6-56,0 0-1,2 1 1,0 1-1,0 1 1,1 0-1,1 1 1,0 0-1,37-14 0,-51 24-275,0-1-1,0 1 0,0 1 1,0-1-1,0 0 0,0 1 0,0 0 1,1 0-1,4 1 0,-6-1-22,-1 1 0,1 0 0,0 0 0,-1 0 0,1 0 0,-1 0 0,1 0 0,-1 1 0,0-1-1,0 1 1,1-1 0,-1 1 0,0 0 0,0 0 0,3 4 0,-1 2 13,1-1 0,-1 1 0,0 0 0,0 0 0,-1 0 0,0 1 0,-1-1 0,0 1 0,2 11 0,-1 14 51,1 37 0,-4-65-74,-4 228 423,3 46 445,1-268-805,1-1 1,0 1-1,1 0 1,0 0-1,5 13 1,-6-22-65,0-1 1,-1 0 0,1 1-1,1-1 1,-1 0 0,0 0-1,1 0 1,-1 0-1,1 0 1,-1 0 0,1 0-1,0-1 1,0 1 0,0-1-1,0 1 1,0-1 0,0 0-1,0 1 1,0-1-1,1 0 1,-1 0 0,0-1-1,1 1 1,-1 0 0,1-1-1,-1 0 1,0 1 0,1-1-1,-1 0 1,1 0-1,-1-1 1,4 1 0,4-3 7,-1 1 1,1-1 0,-1-1-1,0 0 1,0 0 0,0-1-1,-1 0 1,1 0-1,-1-1 1,14-13 0,3-5 105,39-49 0,-44 48-97,-1-1 0,-1-1 0,-1-1 0,-2 0 0,-1-1 0,-1-1 0,-1 0 0,-2-1 0,-1 0 1,9-63-1,-12 34 9,-3-1 1,-2 0 0,-10-74-1,8 118 185,-1 1-1,-1 0 1,0 0-1,-10-25 1,24 77 1322,4-2-1490,36 87 285,71 120-1,-113-226-336,0-1 0,1 0 0,1-1 0,0 0 0,0-1 0,25 21 0,-30-29 0,0 1 0,1-1 0,-1-1 0,1 1 0,0-1 0,0 0 0,0-1 0,0 1 0,0-2 0,0 1 0,1-1 0,-1 0 0,1 0 0,-1-1 0,1 0 0,-1 0 0,1-1 0,7-1 0,-6-1 0,0 1 1,0-2-1,0 1 1,-1-1-1,1 0 1,-1-1-1,0 0 1,0 0-1,0-1 1,-1 0-1,0-1 0,0 1 1,0-1-1,-1 0 1,0-1-1,7-12 1,-7 11-4,-1-1 0,0-1 0,0 1 1,-1-1-1,0 0 0,-1 0 1,0 0-1,-1 0 0,0 0 0,-1-1 1,0 1-1,-1 0 0,-2-19 0,-1 8-475,-2 0 1,-1 0-1,0 0 0,-13-25 0,8 23-4245,-22-35-1,7 19 524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39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281 539 10242,'-10'-12'1919,"-21"-16"-1,22 23-1312,9 5-583,-1 0 1,0 0 0,1 0-1,-1 1 1,1-1 0,-1 0-1,1 1 1,-1-1 0,1 1-1,-1-1 1,1 0 0,-1 1-1,1-1 1,0 1 0,-1-1-1,1 1 1,0-1 0,-1 1-1,1-1 1,0 1 0,0 0-1,0-1 1,-1 2 0,-20 71 1001,20-72-994,1-1-1,0 1 1,-1 0-1,1 0 1,-1-1-1,1 1 1,-1 0-1,1 0 1,-1-1-1,1 1 1,-1-1-1,0 1 0,1 0 1,-1-1-1,0 1 1,0-1-1,1 0 1,-1 1-1,0-1 1,0 0-1,0 1 1,1-1-1,-1 0 1,0 0-1,0 0 1,0 1-1,0-1 1,0 0-1,1 0 1,-1 0-1,0-1 1,0 1-1,0 0 1,0 0-1,0 0 1,1-1-1,-1 1 1,0 0-1,0-1 1,-1 0-1,-9-2 449,-2 6 71,12-3-525,1 1-1,-1-1 1,0 0-1,1 1 1,-1-1-1,0 0 1,0 0-1,1 0 1,-1 1-1,0-1 1,0 0-1,1 0 1,-1 0-1,0 0 1,0 0-1,0 0 1,1-1-1,-1 1 1,0 0-1,0 0 1,1-1-1,-1 1 1,0 0-1,1 0 1,-1-1-1,0 1 1,1-1-1,-1 1 1,1-1-1,-1 1 1,0-1-1,1 1 1,-1-1-1,1 0 1,-1 1-1,1-1 1,0 0-1,-1 1 1,1-2 0,-10-25 266,8 20-164,0-1 1,-6-12-1,7 20-118,1-1 0,0 1 0,0 0 1,0-1-1,0 1 0,-1 0 0,1 0 0,0 0 0,0-1 1,0 1-1,-1 0 0,1 0 0,0 0 0,0-1 0,-1 1 0,1 0 1,0 0-1,-1 0 0,1 0 0,0 0 0,0 0 0,-1-1 1,1 1-1,0 0 0,-1 0 0,1 0 0,0 0 0,-1 0 0,1 0 1,0 0-1,-1 1 0,1-1 0,0 0 0,0 0 0,-1 0 1,1 0-1,0 0 0,-1 1 0,-11 12 311,-8 26 227,18-34-460,-7 18 249,1-1 1,1 1-1,-8 45 1,10-26 45,-1 57 0,5-90-327,1 4 22,0-1 1,2 13-1,-2-23-62,1 1 1,-1-1 0,1 1-1,-1-1 1,1 1-1,0-1 1,0 1-1,0-1 1,0 0-1,1 1 1,-1-1 0,1 0-1,-1 0 1,1 0-1,3 3 1,-4-5-11,0 1 0,0 0-1,0-1 1,1 1 0,-1-1 0,0 1 0,1-1 0,-1 0 0,0 1 0,1-1 0,-1 0-1,0 0 1,1 0 0,-1 0 0,1 0 0,-1 0 0,0-1 0,1 1 0,-1 0-1,0-1 1,1 1 0,-1-1 0,0 1 0,0-1 0,1 0 0,-1 1 0,1-2 0,3-2 2,0 1 1,-1-1 0,1 0-1,-1-1 1,5-5 0,3-6 10,-1 0 0,-1 0 0,-1-1 0,12-28 1,-8 10 20,13-54 0,-18 50-14,-2 0 1,3-72 0,-13-77-15,4 164 2,-10-114 4,7 118 91,0 0 0,-2 1 1,0-1-1,-14-32 0,19 51-90,-1 0 1,1 0 0,0 1-1,-1-1 1,1 0-1,0 1 1,-1-1 0,1 0-1,-1 1 1,1-1 0,-1 1-1,1-1 1,-1 1-1,1-1 1,-2 0 0,2 1-9,0 0 1,0 0 0,-1 0 0,1 1-1,0-1 1,0 0 0,0 0 0,-1 0 0,1 0-1,0 0 1,0 0 0,0 0 0,-1 1-1,1-1 1,0 0 0,0 0 0,0 0-1,0 0 1,0 1 0,0-1 0,-1 0-1,1 0 1,0 0 0,0 1 0,0-1 0,0 0-1,0 0 1,0 1 0,0-1 0,0 0-1,0 0 1,-3 26 268,5 38 219,3 1 0,19 97-1,-20-136-413,1 1-18,1-1 0,0 0 0,2 0 0,14 31 0,-18-48-58,1 0 0,0-1 0,0 1 0,0-1 0,1 0 0,0-1 0,1 1 0,0-1 0,0-1 0,0 1 0,1-1 0,0 0 0,0-1 0,0 0 0,11 4 0,-15-7-7,1 0 0,0 0-1,0-1 1,0 0 0,0 0 0,0 0-1,0 0 1,0-1 0,0 0-1,0 0 1,0 0 0,0-1 0,0 0-1,0 0 1,0 0 0,0 0-1,-1-1 1,1 0 0,0 0-1,-1 0 1,1-1 0,-1 1 0,0-1-1,0 0 1,0 0 0,0-1-1,0 1 1,4-6 0,1-3 1,-1 0 0,1 0-1,-2-1 1,0 0 0,-1 0 0,0-1 0,0 1 0,4-24 0,17-98 23,-27 134-25,0 0 0,0-1 1,0 1-1,0 0 0,1 0 0,-1 0 0,1-1 0,-1 1 0,1 0 1,-1 0-1,1 0 0,1-2 0,-2 3 0,0 0 0,0 0 1,1 0-1,-1 0 0,0 0 0,0 0 0,1 0 0,-1 0 0,0 0 1,0 0-1,1 0 0,-1 0 0,0 0 0,0 0 0,1 0 1,-1 0-1,0 0 0,0 0 0,0 0 0,1 0 0,-1 1 0,0-1 1,0 0-1,0 0 0,1 0 0,-1 0 0,0 0 0,0 1 0,0-1 1,0 0-1,1 0 0,-1 0 0,0 1 0,0-1 0,0 0 1,0 1-1,3 4 3,0 0 1,-1 0-1,0 0 1,2 7-1,1 5 9,25 70 23,-25-75-28,1 0-1,-1-1 1,2 0 0,15 21-1,-20-30-19,0 0 0,0 0-1,0 0 1,0 0 0,1 0 0,-1 0-1,0-1 1,1 1 0,0-1-1,-1 0 1,6 2 0,-7-2-49,0-1 0,0 0 0,1 0 1,-1 0-1,0 0 0,1 0 0,-1 0 1,0 0-1,1 0 0,-1 0 0,0-1 0,0 1 1,1 0-1,-1-1 0,0 1 0,0-1 1,0 1-1,0-1 0,1 0 0,-1 1 0,0-1 1,0 0-1,0 0 0,-1 0 0,1 0 1,0 0-1,0 0 0,1-1 0,1-3-370,-1 0 0,1 0-1,-1 0 1,0 0 0,0 0 0,0-1-1,1-7 1,2-42-2732,-4 41 2515,3-51-940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39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12603,'-8'12'1272,"0"1"456,7 2-271,2-4-601,7-3-648,8-8-1288,5 0 768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0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1 14299,'-26'17'2385,"20"-14"-2028,0 1 0,0-1 0,1 2 0,-1-1-1,1 1 1,0 0 0,0 0 0,0 0 0,-5 8-1,10-12-337,-1 0-1,1 1 1,0-1 0,-1 0-1,1 1 1,0-1-1,0 1 1,0-1-1,0 0 1,0 1-1,0-1 1,0 1-1,0-1 1,1 0 0,-1 1-1,0-1 1,1 0-1,-1 1 1,1-1-1,0 0 1,-1 0-1,1 1 1,0-1-1,0 0 1,0 0 0,0 0-1,0 0 1,0 0-1,2 1 1,4 4 36,0 0 1,1-1-1,11 6 1,-12-7-21,39 22 71,-25-16 218,-2 1 1,24 17 0,-40-26-215,-1 0 0,0 0 0,0 1 0,0-1 0,0 0 1,0 1-1,0-1 0,0 1 0,-1 0 0,2 3 0,-2-5-75,-1 0 0,0 0 0,0 0-1,0 0 1,1 0 0,-1 0 0,0 0 0,0 0 0,0 0 0,0 0 0,-1 0-1,1 0 1,0 0 0,0 0 0,-1 0 0,1 0 0,0 0 0,-1 0-1,1 0 1,-1 0 0,1 0 0,-1-1 0,1 1 0,-1 0 0,0 0-1,0 0 1,1-1 0,-1 1 0,0-1 0,0 1 0,0 0 0,1-1 0,-1 1-1,-2-1 1,1 2-62,-1-1 0,1 0 0,-1 0 0,0 0 0,0 0 0,1 0 0,-1-1 0,0 1 0,0-1 0,0 0 0,0 0 0,0 0 0,1 0 0,-1 0 0,0-1 0,0 1 0,0-1 0,0 0 0,1 0 1,-1 0-1,0 0 0,1 0 0,-1-1 0,1 1 0,-5-4 0,5 3-281,-1-1 0,0 0 0,1 1 0,0-1 0,-1 0 0,1 0 1,0 0-1,1 0 0,-1-1 0,1 1 0,-1-1 0,1 1 0,0-1 1,0 1-1,0-1 0,1 1 0,-1-1 0,1 0 0,0-6 0,3-14-862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8:55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22 10714,'0'0'89,"-4"-13"3110,4 12-3075,0 1 0,0 0 0,0 0 0,0-1 0,0 1 0,0 0 0,0 0 0,0-1 0,0 1 0,0 0 0,0-1 0,0 1 0,0 0 0,0 0-1,0-1 1,0 1 0,0 0 0,0 0 0,0-1 0,0 1 0,0 0 0,1 0 0,-1 0 0,0-1 0,0 1 0,0 0 0,0 0 0,1 0 0,-1-1 0,0 1 0,0 0 0,0 0 0,1 0 0,-1 0-1,0 0 1,0-1 0,1 1 0,-1 0 0,0 0 0,0 0 0,1 0 0,-1 1 61,0 0 0,0 0 0,-1 0 0,1-1-1,0 1 1,0 0 0,-1 0 0,1 0 0,-1-1 0,1 1 0,-1 0-1,0 1 1,-48 74 1552,37-58-1437,1 0 0,1 0 0,1 1 0,-13 37 0,11-35 116,-1 6 31,11-26-421,1 1-1,-1-1 1,1 1-1,0-1 1,-1 1-1,1 0 1,0-1-1,0 1 1,0-1-1,0 1 1,0 0-1,1 2 1,-1-3 7,0-1 0,1 1 0,-1-1 0,0 1 0,1-1 0,-1 1 0,1-1 0,-1 1 0,1-1 0,-1 0 0,1 1 0,-1-1 0,1 0 0,-1 1 0,1-1 0,-1 0 0,1 0 0,0 1 0,-1-1 0,1 0 0,-1 0 0,1 0 0,0 0 0,-1 0 0,1 0 0,0 0 0,23-2 608,-9 0-385,6 3-50,0 1-1,30 7 0,13 2-34,-61-11-135,0 0 0,-1-1 0,1 1 0,0-1 0,0 0-1,-1 1 1,1-1 0,-1 0 0,1 0 0,-1-1 0,1 1 0,-1 0 0,0-1 0,1 0-1,-1 1 1,0-1 0,0 0 0,0 0 0,-1 0 0,4-4 0,1-3 157,0 0 0,0-1 0,8-17 0,-12 21-412,7-15 928,-8 21-801,-1-1 0,0 1-1,0 0 1,1-1-1,-1 1 1,0-1 0,1 1-1,-1 0 1,0-1-1,1 1 1,-1 0-1,1 0 1,-1-1 0,0 1-1,1 0 1,-1 0-1,1 0 1,-1-1 0,1 1-1,-1 0 1,1 0-1,-1 0 1,1 0-1,-1 0 1,1 0 0,-1 0-1,0 0 1,1 0-1,-1 0 1,1 0 0,-1 0-1,1 1 1,-1-1-1,1 0 1,-1 0-1,1 0 1,-1 1 0,0-1-1,1 0 1,15 11-4543,4 2 1688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0.4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19 180 11803,'-5'23'2491,"1"-7"-1163,1-1-1,0 1 1,1 0-1,0 28 1,2-39-1202,1-1 0,0 1 0,-1-1 0,1 1 1,1-1-1,-1 0 0,1 0 0,0 1 0,0-1 1,0 0-1,0 0 0,1-1 0,-1 1 0,1-1 0,0 1 1,0-1-1,1 0 0,-1 0 0,1 0 0,-1 0 1,7 3-1,-7-4-92,0-1 1,0 1-1,0-1 0,0 0 1,0 0-1,0 0 1,0 0-1,1-1 1,-1 1-1,0-1 0,0 0 1,0 0-1,1 0 1,-1 0-1,0 0 1,0-1-1,0 0 0,1 1 1,-1-1-1,0 0 1,0-1-1,0 1 1,0 0-1,-1-1 1,1 0-1,0 1 0,-1-1 1,1 0-1,-1-1 1,1 1-1,-1 0 1,0-1-1,0 1 0,0-1 1,0 1-1,-1-1 1,1 0-1,-1 0 1,0 0-1,1 0 0,-1 0 1,-1 0-1,1 0 1,0-1-1,-1 1 1,1 0-1,-1 0 0,0 0 1,0-1-1,-1 1 1,1 0-1,0 0 1,-1 0-1,-2-6 0,2 4-52,-1 1 0,0-1-1,-1 0 1,1 1 0,-1 0-1,0 0 1,0-1 0,-6-5-1,-4-2-821,-16-12 0,-6-6-3584,35 30 4359,-1 0-1,1 0 1,0 0 0,0 0-1,0 0 1,0-1 0,-1 1-1,1 0 1,0 0 0,0 0-1,0 0 1,0 0 0,0-1-1,0 1 1,-1 0 0,1 0-1,0 0 1,0 0 0,0-1-1,0 1 1,0 0 0,0 0-1,0 0 1,0-1 0,0 1-1,0 0 1,0 0 0,0 0-1,0 0 1,0-1 0,0 1-1,0 0 1,0 0 0,0 0-1,0-1 1,0 1 0,0 0-1,0 0 1,1 0 0,-1 0-1,0-1 1,0 1 0,0 0-1,0 0 1,0 0 0,0 0-1,1 0 1,-1 0 0,0-1-1,0 1 1,0 0 0,0 0-1,1 0 1,-1 0 0,0 0-1,0 0 1,0 0 0,0 0-1,1 0 1,-1 0 0,0 0-1,0 0 1,0 0 0,1 0-1,13-1-443,-12 1 361,66-3 280,33-11 4372,-92 12-4044,0 0 102,1 0 0,0 0 1,0 1-1,0 1 0,11 0 0,-19 0-505,-1 1 0,0-1 0,0 0-1,0 1 1,0-1 0,0 1 0,0 0 0,0-1 0,0 1 0,0 0 0,0 0 0,0-1-1,-1 1 1,1 0 0,0 0 0,0 0 0,-1 0 0,2 2 0,-2-3-46,0 1 0,1-1 0,-1 0 0,0 1 1,0-1-1,0 1 0,1 0 0,-1-1 0,0 1 0,0-1 1,0 1-1,0-1 0,0 1 0,0-1 0,0 1 0,0-1 1,0 1-1,0-1 0,0 1 0,0 0 0,0-1 0,-1 1 1,1-1-1,0 1 0,0-1 0,-1 1 0,1-1 0,0 0 0,-1 1 1,1-1-1,0 1 0,-1-1 0,1 1 0,0-1 0,-1 0 1,1 1-1,-1-1 0,1 0 0,-1 0 0,1 1 0,-1-1 1,0 0-6,-1 0 1,1 0 0,0 0 0,0 0-1,0 0 1,0 0 0,-1 0 0,1 0-1,0-1 1,0 1 0,0 0 0,0-1-1,0 1 1,0-1 0,0 1 0,0-1-1,0 0 1,0 1 0,0-1 0,0 0-1,0 0 1,0 1 0,1-1 0,-1 0-1,0 0 1,0 0 0,1 0 0,-1-1 0,-2-3 9,0 0 1,0 0-1,0 0 1,-2-9-1,4 10-49,-1 0 0,1 0 0,1-1 0,-1 1 0,1 0 0,-1-1 0,1 1 0,0-1 0,1 1 0,-1 0 0,1-1 0,0 1 0,0 0 0,0 0 0,1-1 0,3-6 0,-2 6-474,1 0 1,-1 0 0,1 0-1,1 0 1,-1 1-1,1-1 1,-1 1-1,1 0 1,0 0-1,1 1 1,7-4 0,7-3-1049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1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54 816 11723,'6'-8'961,"0"0"0,0-1 1,0 1-1,-1-1 0,-1 0 1,1-1-1,-2 1 1,6-20-1,-9 28-876,1 1 1,-1-1-1,0 0 1,0 1-1,0-1 0,0 0 1,0 0-1,0 1 0,0-1 1,0 0-1,0 0 1,0 1-1,0-1 0,0 0 1,-1 1-1,1-1 1,0 0-1,0 0 0,-1 1 1,1-1-1,-1 1 0,1-1 1,0 0-1,-1 1 1,1-1-1,-1 1 0,1-1 1,-1 1-1,-1-1 0,1 0-14,0 1-1,0 0 1,0 0-1,0 0 1,0 0-1,0 1 0,0-1 1,0 0-1,0 0 1,0 1-1,1-1 0,-1 0 1,0 1-1,0-1 1,0 1-1,0-1 0,0 1 1,1-1-1,-1 1 1,0 0-1,0 0 1,0 0-1,-7 7 69,1 1-1,0-1 1,0 1 0,1 1 0,1-1-1,-1 1 1,1 0 0,1 0 0,-4 14-1,4-14-115,2-1-1,0 1 0,0 0 0,1 0 0,0 0 0,0 0 0,1 0 1,1 0-1,-1 0 0,4 13 0,-3-19-21,0-1 1,0 0 0,0 1-1,1-1 1,-1 0-1,1 0 1,0 0-1,-1 0 1,2 0 0,-1 0-1,0-1 1,3 4-1,-3-5-5,-1 0-1,1 0 1,-1 0-1,1 0 1,0-1-1,-1 1 1,1 0-1,0-1 1,0 1-1,-1-1 1,1 0-1,0 1 1,0-1-1,0 0 1,0 0-1,0 0 1,-1 0-1,1 0 1,0-1-1,0 1 1,0-1-1,-1 1 1,1-1-1,2-1 1,3-1-65,-1-1 0,0 0 0,-1 0 1,1-1-1,-1 1 0,0-1 0,0 0 0,0-1 0,0 1 1,-1-1-1,0 0 0,0 0 0,-1 0 0,4-9 1,2-6-186,0-2 0,10-45 0,-12 35 329,-2-1 1,0 0-1,-3 0 0,-1 0 0,-1-1 0,-2 1 1,-2 0-1,-1 0 0,-17-62 0,22 94-10,-1 1 0,1-1-1,-1 1 1,0 0 0,1-1 0,-1 1-1,0 0 1,0 0 0,-1-2-1,2 3-50,0 0-1,0 0 0,-1 0 0,1 0 0,0 0 1,0 0-1,0-1 0,0 1 0,0 0 1,-1 0-1,1 0 0,0 0 0,0 0 0,0 0 1,0 0-1,0 0 0,-1 0 0,1 0 0,0 0 1,0 0-1,0 0 0,0 0 0,-1 0 1,1 0-1,0 0 0,0 0 0,0 0 0,0 1 1,0-1-1,-1 0 0,1 0 0,0 0 0,0 0 1,-5 10 362,1 16-61,1-1 0,0 1-1,2 0 1,1 0 0,1 0 0,8 42 0,-7-56-259,0-1 0,1 0 0,0 0 0,1 0 0,0-1 0,1 0 0,0 1 0,10 13 0,-12-19-48,1 0-1,0-1 1,0 1-1,1-1 1,0 0-1,-1 0 1,1 0-1,0-1 1,1 1 0,-1-1-1,1-1 1,-1 1-1,1-1 1,0 0-1,0 0 1,12 2-1,-8-4-3,-1 1 1,1-1-1,-1-1 0,0 0 0,1 0 0,-1-1 0,0-1 1,1 1-1,-1-1 0,-1-1 0,1 1 0,0-2 0,-1 1 0,0-1 1,0 0-1,0-1 0,-1 0 0,0 0 0,0-1 0,0 0 1,-1 0-1,0 0 0,0-1 0,-1 0 0,6-10 0,-10 14-3,1 1 1,-1-1-1,0 0 0,0 1 0,0-1 0,-1 0 0,0 0 0,1 0 1,-1 0-1,0 1 0,-1-1 0,1 0 0,-1 0 0,-1-5 0,2 7 2,-1 1 0,0-1-1,1 1 1,-1-1-1,0 0 1,0 1-1,0 0 1,0-1-1,0 1 1,0 0 0,0-1-1,-1 1 1,1 0-1,0 0 1,-1 0-1,1 0 1,-1 0-1,1 0 1,-1 1 0,0-1-1,1 0 1,-1 1-1,0-1 1,1 1-1,-1 0 1,0 0-1,1-1 1,-1 1 0,0 0-1,0 0 1,1 1-1,-1-1 1,-2 1-1,2-1-1,1 0-1,-1 1 0,1-1 1,-1 1-1,0 0 0,1-1 1,0 1-1,-1 0 0,1 0 1,-1 0-1,1 0 0,0 0 1,0 0-1,-1 0 0,1 1 1,0-1-1,0 0 0,0 1 1,1-1-1,-1 1 0,0-1 1,0 1-1,1-1 0,-1 1 1,1-1-1,-1 1 0,1 0 1,0-1-1,0 1 0,0 0 1,0 2-1,-1-1-2,1 0 0,1 1 1,-1-1-1,0 0 0,1 1 0,0-1 0,0 0 0,0 0 1,0 0-1,0 0 0,1 0 0,-1 0 0,1 0 0,0 0 0,2 2 1,-1-2 0,-1 0 0,1-1 0,0 0 1,0 1-1,1-1 0,-1-1 0,0 1 0,1 0 1,-1-1-1,1 1 0,-1-1 0,8 1 0,-5-1 0,1-1 0,-1 1 0,0-1 0,0-1 0,1 1 0,-1-1 0,9-2 0,-7 1 5,1-1-1,-1 0 0,1 0 0,-1-1 0,0 0 0,-1-1 1,1 0-1,-1 0 0,0 0 0,0-1 0,7-7 1,6-13-21,27-45 1,-19 27-3,-25 39 23,0 0 0,0-1 0,4-10 0,-3 6 17,-2 10 0,1 6-6,3 12 7,-5-12-13,1-3-4,-1 0 0,1 1 0,-1-1 0,1 0 0,0 0 0,0 0 0,0 0 0,1 0 0,-1 0 1,1 0-1,-1-1 0,1 1 0,0-1 0,0 0 0,4 2 0,-5-3-2,0 0 0,0 0 0,0 0 0,0-1 0,1 1 0,-1-1 0,0 1-1,0-1 1,1 0 0,-1 0 0,0 0 0,1 0 0,-1-1 0,0 1 0,0 0 0,1-1 0,-1 0 0,0 1 0,0-1 0,0 0 0,0 0 0,0 0-1,0-1 1,4-2 0,-1-1-1,1 0 0,-1-1 0,0 1 0,0-1 1,-1-1-1,0 1 0,0-1 0,0 1 0,-1-1 0,0 0 0,2-8 0,2-6 8,-2 0 0,5-35 0,-4-6-15,-5-123-1,-2 176 19,1 0 0,-1 0 0,-1 1-1,1-1 1,-1 0 0,-7-15 0,6 20 137,1 7-85,1 9 5,32 235 1410,-29-236-1528,-1-1 0,2 1 0,0-1-1,6 16 1,-6-20-728,0 0 0,0-1 0,1 1 0,0-1 0,5 7 0,10 7-4930,-5-1 2024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1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55 119 11835,'-1'0'207,"0"0"0,0 0 1,0 0-1,0 0 1,-1 0-1,1 0 1,0 1-1,0-1 1,0 0-1,1 0 1,-1 1-1,0-1 1,0 1-1,0-1 1,0 1-1,0-1 1,0 1-1,0-1 1,1 1-1,-1 0 1,0 0-1,1-1 1,-1 1-1,0 0 1,1 0-1,-1 0 0,1 0 1,-1-1-1,0 3 1,-1 2 401,0 1 1,0-1-1,-2 12 1,3-14-301,-5 29 1560,1 1 0,-1 61 0,6-71-1431,1 0 1,2-1 0,0 1 0,1-1-1,8 25 1,-11-44-402,0 1 0,1-1 0,-1 1 0,1-1 0,0 0 0,0 0-1,0 0 1,0 0 0,0 0 0,5 3 0,-6-4-26,1-1-1,-1 0 1,1 0-1,0 0 0,0 0 1,-1 0-1,1-1 1,0 1-1,0 0 1,0-1-1,0 0 0,0 1 1,0-1-1,0 0 1,0 0-1,0 0 1,0 0-1,0 0 0,0 0 1,3-2-1,0 1-7,0 0 0,-1-1 0,1 0 0,-1 0 0,1-1 0,-1 1 0,0-1 0,0 0 0,0 0 0,0 0 0,-1 0 0,1-1 0,3-4 0,2-5-18,0-1 0,13-25 0,-16 27-88,1-1-1,1 1 1,11-16 0,-17 26 73,-1 0 0,1 1 0,0-1 0,0 0-1,0 1 1,0-1 0,0 1 0,0 0 0,0 0 0,0 0-1,0 0 1,1 0 0,-1 0 0,0 0 0,1 1 0,-1-1-1,0 1 1,1 0 0,4 0 0,0 1-3,0 0 0,-1 0 0,1 1 0,0 0 0,8 5 0,-8-5 26,0 1 1,-1-1-1,1 0 1,0 0 0,12 1-1,-12-3 8,1-1 1,-1 1-1,0-1 0,0-1 0,0 1 1,0-1-1,0-1 0,0 1 0,-1-1 1,1 0-1,-1-1 0,1 0 0,6-5 1,-10 7 21,0-1 1,0 1-1,0-1 1,0 0 0,0 0-1,-1 0 1,1 0-1,-1 0 1,0-1 0,0 1-1,0-1 1,0 1-1,-1-1 1,1 0-1,-1 0 1,0 0 0,0 0-1,-1 1 1,1-1-1,-1 0 1,0 0 0,0 0-1,0 0 1,0 0-1,-1-4 1,-2-1 42,0 1 0,0 0 0,0 0 0,-1 0 0,-9-13 0,-28-35 27,25 37-122,1-1-77,6 11-213,1-1-1,1 0 1,0 0-1,0-1 1,1 0 0,-6-15-1,52 53-7506,-10-13 6301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2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122 612 13875,'6'-2'6911,"-19"8"-3009,6-1-3640,-1 1 0,2-1 0,-1 1 0,1 1 0,0 0 0,0-1 1,-6 11-1,0 3-206,-16 32 1,26-48-54,0 0 1,0 0-1,0 1 1,0-1-1,1 1 1,-1-1-1,1 1 1,0-1-1,1 1 1,-1 0 0,1-1-1,0 1 1,1 7-1,-1-11-3,0-1-1,0 1 1,0-1 0,0 1-1,0-1 1,1 1 0,-1-1-1,0 1 1,0-1 0,0 1-1,1-1 1,-1 1 0,0-1-1,1 0 1,-1 1 0,0-1-1,1 0 1,-1 1 0,1-1-1,-1 0 1,1 1 0,-1-1-1,0 0 1,1 0-1,0 1 1,0-1-2,0 0 0,0 0 1,0 0-1,0 0 0,0 0 0,0-1 0,0 1 0,0 0 0,0 0 0,0-1 1,-1 1-1,1-1 0,1 0 0,4-3-41,-1 1 1,0-2-1,7-5 1,-10 8 14,75-82-1117,-74 81 1108,-1 1-1,1-1 1,0 0-1,0 1 1,0 0-1,0 0 1,0 0-1,1 0 1,-1 0-1,5-1 0,-6 2 30,1 1-1,-1-1 0,1 1 0,-1 0 0,1 0 0,0 0 0,-1 0 1,1 0-1,0 1 0,-1-1 0,1 1 0,-1-1 0,1 1 0,-1 0 1,4 2-1,-3-2 10,-1 0 1,1 0 0,-1 0 0,1 0 0,-1 0-1,1 0 1,0-1 0,0 1 0,-1-1-1,1 0 1,0 0 0,0 0 0,-1 0 0,1 0-1,0-1 1,-1 1 0,1-1 0,0 0-1,-1 0 1,1 0 0,0 0 0,-1 0 0,0 0-1,1-1 1,-1 1 0,0-1 0,0 0-1,0 1 1,0-1 0,0 0 0,0 0 0,3-4-1,3-6 47,1 1 0,-2-1 0,1-1 0,-2 0-1,8-18 1,18-72 227,-24 64-238,-1-1 1,-2 0-1,-2 0 1,-2-1-1,-1 1 1,-2 0-1,-2-1 1,-14-58-1,18 94 7,-1 0 0,-1 0-1,1 0 1,-1 0-1,1 0 1,-1 0 0,-1 1-1,1-1 1,-1 1 0,-3-5-1,5 8-28,1 1-1,0 0 0,-1 0 0,1 0 0,0-1 1,-1 1-1,1 0 0,-1 0 0,1 0 1,0 0-1,-1 0 0,1 0 0,0 0 1,-1 0-1,1 0 0,-1 0 0,1 0 1,0 0-1,-1 0 0,1 0 0,0 0 0,-1 0 1,1 1-1,-1-1 0,1 0 0,0 0 1,-1 0-1,1 1 0,0-1 0,0 0 1,-1 0-1,1 1 0,0-1 0,-1 0 1,1 1-1,0-1 0,0 0 0,0 1 0,-1-1 1,1 1-1,-8 17 443,3 1-123,1 0 0,1 0 0,1 1 1,1 19-1,5 80 1018,-2-103-1222,0 0-1,1 0 1,1 0 0,0-1-1,1 1 1,1-1 0,1 0-1,7 14 1,-9-21-164,-1-1 0,1 0 0,0-1 1,0 1-1,1-1 0,0 0 0,0 0 0,0-1 0,1 0 0,-1 0 0,1 0 1,1-1-1,-1 0 0,1-1 0,-1 1 0,1-1 0,10 2 0,-16-5-201,-1 1 0,1-1 0,0 0 0,0 0 0,-1 0 1,1 0-1,0 0 0,-1 0 0,1 0 0,0-1 0,0 1 0,-1 0 0,3-2 0,-4 2 139,1-1 0,0 1 1,-1 0-1,1-1 0,-1 1 1,1-1-1,-1 0 0,1 1 0,-1-1 1,1 1-1,-1-1 0,0 0 1,1 1-1,-1-1 0,0 0 0,0 1 1,1-1-1,-1 0 0,0 0 1,0 1-1,0-1 0,0 0 0,0 0 1,0 1-1,0-1 0,0 0 1,0 0-1,0 1 0,0-1 0,0 0 1,-1 1-1,1-2 0,-8-13-324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3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0 196 14091,'4'3'353,"1"0"-1,-1-1 1,1 0-1,0 0 1,0 0 0,-1 0-1,1-1 1,0 0-1,1 0 1,-1 0 0,0 0-1,0-1 1,0 0-1,0 0 1,0-1 0,7 0-1,10-4 157,0 0-1,31-11 1,-28 7-325,42-14-1336,-3-4-3878,-63 26 5064,1 1 0,-1-1 0,1 0 0,-1 0 0,0 0 0,1 0 0,-1-1 0,0 1 0,0 0 0,0-1 0,0 1 0,0 0 1,0-1-1,0 1 0,-1-1 0,1 1 0,-1-1 0,1 1 0,-1-1 0,1-2 0,0 0 696,-1 0-1,1 0 0,-1 0 1,0 0-1,-1 0 1,0-7-1,1 11-692,0 0 1,-1-1 0,1 1-1,0 0 1,0 0-1,0-1 1,0 1-1,0 0 1,-1 0-1,1 0 1,0-1-1,0 1 1,0 0-1,-1 0 1,1 0-1,0-1 1,0 1 0,-1 0-1,1 0 1,0 0-1,0 0 1,-1 0-1,1 0 1,0 0-1,0 0 1,-1 0-1,1-1 1,0 1-1,0 0 1,-1 0 0,1 0-1,0 1 1,-1-1-1,1 0 1,0 0-1,0 0 1,-1 0-1,1 0 1,0 0-1,0 0 1,-1 0-1,1 0 1,0 1 0,0-1-1,0 0 1,-1 0-1,1 0 1,0 1-1,0-1 1,0 0-1,-1 0 1,1 0-1,0 1 1,0-1-1,-14 13 376,14-13-412,-6 8 114,0 0 0,0 1 1,1-1-1,0 1 0,1 0 0,0 0 1,0 1-1,-3 11 0,6-14-68,-1-1-1,1 1 1,0-1-1,1 1 0,0-1 1,0 8-1,1-10-27,-1-1 0,1 0-1,-1 1 1,1-1-1,1 1 1,-1-1 0,0 0-1,1 0 1,-1 0-1,1 0 1,0 0 0,2 3-1,-2-4 10,-1-1 0,1 1 1,0 0-1,-1-1 0,1 1 0,0-1 0,0 0 0,0 0 0,0 0 1,0 0-1,0 0 0,0 0 0,0 0 0,0-1 0,1 1 0,-1-1 1,0 1-1,0-1 0,1 0 0,-1 0 0,0 0 0,0 0 0,1 0 1,-1-1-1,0 1 0,0-1 0,0 1 0,1-1 0,-1 0 0,0 0 1,0 0-1,3-2 0,4-3 135,0 0-1,-1-1 1,0 0-1,0 0 1,10-13 0,31-39 331,-35 40-288,1 0 1,1 2-1,0-1 0,24-18 0,-38 35-177,0-1-1,0 0 0,0 1 1,1 0-1,-1-1 1,0 1-1,1 0 1,-1 0-1,1 1 0,-1-1 1,1 0-1,-1 1 1,1-1-1,-1 1 0,1 0 1,0 0-1,-1 0 1,1 0-1,-1 0 0,1 1 1,-1-1-1,1 1 1,-1 0-1,1 0 1,-1-1-1,1 2 0,-1-1 1,0 0-1,1 0 1,-1 1-1,0-1 0,0 1 1,0 0-1,0-1 1,3 5-1,7 7 115,-8-8-6,0-1-1,0 1 0,1-1 1,0 0-1,0 0 1,10 6-1,-14-9-136,1-1 0,-1 1 0,1-1 0,-1 1 0,0-1-1,1 0 1,-1 0 0,1 0 0,-1 0 0,1 0 0,-1 0 0,1 0-1,-1 0 1,3-1 0,-2 0-68,0 0 0,0 0 0,0 0 0,0 0 0,0 0-1,0-1 1,0 1 0,-1-1 0,1 1 0,-1-1 0,1 0 0,1-2 0,2-3-542,0 0 1,-1 0-1,4-10 1,14-40-871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5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7 577 14659,'-6'10'5496,"12"-18"-3313,17-26-49,42-55 1032,102-108 0,-88 107-2881,11-26-1381,-54 64-5341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6.0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1 13907,'-8'12'904,"0"0"0,1 0 0,1 1 0,0-1 0,0 2 0,1-1-1,1 0 1,0 1 0,-2 18 0,4-13 355,1 25 0,1-39-1073,0 1 0,1-1 1,0 1-1,0 0 0,0-1 0,1 0 0,-1 1 0,6 8 0,-6-11-155,1-1 0,0 0 0,0 0 0,0-1 0,0 1 0,0 0 0,0 0 0,0-1 0,0 0 0,1 1 0,-1-1-1,1 0 1,-1 0 0,1 0 0,-1 0 0,1-1 0,0 1 0,-1-1 0,1 1 0,0-1 0,-1 0 0,1 0 0,0 0 0,3-1 0,4-1-9,1 1 1,-1-1 0,0-1-1,18-7 1,-7 1-312,0-1 0,-1-1 0,28-20 0,50-50-4046,-52 38 2844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6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51 466 14331,'-4'2'426,"1"1"0,-1-1 0,1 1 0,0-1 0,0 1 0,0 0 0,1 1 0,-1-1 0,0 0 0,-2 6-1,2-3-51,1 0-1,0 0 1,1-1-1,-1 1 0,1 0 1,-1 11-1,0 12 721,4 49 0,-2-74-1009,0 0 0,1 1 0,0-1 0,0 0 0,0-1 0,0 1 0,0 0 0,1 0 0,0 0 0,0-1 0,0 1 0,3 3 0,-3-4-33,0-1 1,1 0-1,-1 0 1,1 0 0,-1 0-1,1 0 1,0 0-1,0-1 1,0 1 0,0-1-1,0 0 1,0 0-1,0 0 1,0 0 0,6 0-1,0 0 8,1 0 0,-1-1 0,0 0 0,1-1-1,-1 0 1,0 0 0,1-1 0,-1 0 0,0-1 0,0 0 0,-1 0-1,1-1 1,15-10 0,-19 12-25,-1-2 0,0 1 1,1 0-1,-2-1 0,1 0 0,0 1 0,-1-2 0,0 1 1,1 0-1,-2-1 0,1 1 0,-1-1 0,1 0 0,-1 0 1,0 0-1,-1 0 0,1 0 0,-1 0 0,0 0 1,-1-1-1,1 1 0,-1 0 0,0-1 0,0 1 0,-2-10 1,0 8-33,1 0 0,-1 1 0,-1-1 0,1 0 0,-1 1 1,0 0-1,-1-1 0,0 1 0,0 0 0,0 1 1,0-1-1,-7-5 0,-6-4-749,0 0-1,-29-17 1,9 5-1720,34 25 2072,0 0 0,0-1 0,0 0 0,0 1 1,1-1-1,-1 0 0,1 0 0,0 0 0,-3-4 0,5 5 223,-1 1 0,1-1-1,-1 1 1,1-1-1,0 0 1,-1 1-1,1-1 1,0 1 0,0-1-1,0 0 1,0 1-1,0-1 1,1 0 0,-1 1-1,0-1 1,1 1-1,-1-1 1,1 1 0,0-1-1,-1 1 1,1-1-1,0 1 1,2-3 0,1-1 17,0 0 1,1 0-1,0 0 1,0 0-1,1 1 1,-1 0-1,1 0 1,0 0-1,0 1 1,0 0-1,1 0 1,-1 0-1,1 1 1,-1 0-1,1 0 1,0 1-1,0 0 1,9 0-1,1 0 1046,1 1 1,-1 1-1,1 0 0,-1 2 0,0 0 0,20 6 0,-11-2 930,-6-2 128,-1 1 0,33 14 1,-55-21-1798,1-1 1,-1 1-1,1-1 1,0 0-1,0 0 1,0 0-1,0-1 1,0 1 0,1 0-1,-3-4 1,0-1-27,1 0 0,-1-1 0,-3-12 0,4 12-117,1 0-1,0-1 1,1 1 0,0-1-1,0 1 1,1-1 0,0 0-1,2-14 1,0 17-85,0 0 0,0 0 1,0 0-1,1 1 0,0-1 0,0 1 0,1 0 1,0 0-1,-1 0 0,2 0 0,-1 1 1,6-5-1,9-7-2343,37-22 1,-48 32 1464,20-11 195,7-3 242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7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1449 14531,'-2'0'270,"1"-1"-1,0 1 1,-1-1-1,1 1 1,-1 0 0,1 0-1,-1 0 1,1-1-1,-1 1 1,1 1-1,0-1 1,-1 0-1,1 0 1,-1 1 0,1-1-1,-1 0 1,1 1-1,0-1 1,-1 1-1,1 0 1,0 0 0,-1-1-1,1 1 1,0 0-1,0 0 1,0 0-1,0 0 1,0 0 0,0 0-1,-1 2 1,-4 5 207,0 0 0,1 0-1,-6 14 1,7-15-32,-7 16 71,1 0 1,-13 42-1,19-53-469,1 1 0,1 0 0,0 0 0,1-1 0,0 1 0,2 26 0,-1-36-45,1 0 0,-1 0 0,1 0 0,-1-1 0,1 1 0,0 0 0,0 0 0,1-1 0,-1 1 0,0 0 0,1-1 0,-1 0 1,1 1-1,0-1 0,0 0 0,0 0 0,0 0 0,0 0 0,1 0 0,-1 0 0,0-1 0,1 1 0,-1-1 0,4 2 0,-2-2-26,0 0 0,-1-1 0,1 1 0,-1-1 0,1 0 0,0 0 0,-1 0 0,1 0 0,-1 0 0,1-1 0,0 0 0,-1 0 0,1 0 0,-1 0 0,0 0 0,1-1-1,-1 0 1,5-3 0,-1 0-47,0 0 0,0-1 0,-1 0 0,0-1 0,0 1 0,0-1 0,-1 0 0,0-1 0,-1 1 0,8-16 0,-3 1-13,-1 0 1,10-44-1,-11 27 95,-1-1-1,-2 0 0,-2 1 1,-2-1-1,-1 0 1,-3 0-1,0 1 1,-3-1-1,-1 1 0,-18-50 1,24 84 14,-14-35 116,15 38-103,0 0 0,0 0 0,0 0 0,-1 0 0,1 0 0,-1 1 0,1-1-1,-1 0 1,1 1 0,-1-1 0,0 1 0,0-1 0,0 1 0,-3-2 0,4 3-14,0 0 1,0-1 0,1 1 0,-1 0-1,0 0 1,0 0 0,1 0-1,-1 0 1,0 0 0,0 0 0,1 0-1,-1 0 1,0 0 0,0 1 0,1-1-1,-1 0 1,0 0 0,0 1-1,1-1 1,-1 0 0,0 1 0,1-1-1,-2 2 1,1-1 19,-1 1 0,1 0-1,-1-1 1,1 1 0,0 0 0,0 0 0,0 0 0,-1 3-1,-1 3 99,1 1 1,-1 0-1,0 11 0,2-6-35,0 0 0,0 0 0,2 0 0,-1 0 0,2 0-1,0 0 1,1 0 0,0 0 0,1-1 0,0 1 0,1-1 0,1 0 0,0 0 0,1-1 0,0 0 0,1 0 0,11 12-1,-5-7-79,1 0-1,1 0 1,22 16 0,-30-26-26,0-1 0,1 0 1,0-1-1,0 0 0,1 0 1,-1-1-1,1 0 1,0 0-1,13 2 0,-20-6-1,1 1 0,-1-1 0,1 1 0,-1-1 0,1 0-1,-1-1 1,1 1 0,-1 0 0,1-1 0,-1 0-1,1 0 1,-1 0 0,0 0 0,1 0 0,-1-1 0,0 0-1,4-2 1,-3 1 1,-1 0 0,0 0-1,0-1 1,0 1 0,-1-1 0,1 1 0,-1-1-1,0 0 1,0 0 0,0 0 0,0 0-1,1-6 1,-1-1 5,0 0-1,0 1 1,-1-1-1,0 0 0,-1 0 1,0 0-1,-1 0 1,0 0-1,-1 0 1,-4-15-1,3 17 6,0 0-1,-1 0 1,0 0-1,-7-9 1,10 16-10,0 0 1,0 0-1,-1 0 1,1 0-1,0 0 1,-1 1-1,1-1 1,-1 1-1,0-1 1,0 1 0,1-1-1,-1 1 1,0 0-1,0 0 1,0 0-1,0 0 1,0 0-1,-1 1 1,1-1-1,0 1 1,0-1-1,0 1 1,-4-1-1,5 2 0,0-1 0,0 0-1,0 1 1,0-1-1,0 0 1,0 1-1,1-1 1,-1 1-1,0-1 1,0 1-1,0 0 1,0-1 0,1 1-1,-1 0 1,0 0-1,1-1 1,-1 1-1,0 0 1,1 0-1,-1 0 1,1 0-1,0 0 1,-1 0 0,1 0-1,0 0 1,-1 0-1,1 0 1,0 0-1,0 0 1,0 0-1,0 2 1,0-1 1,0 1 1,0-1-1,0 0 0,0 1 1,1-1-1,-1 1 0,1-1 1,0 1-1,0-1 0,-1 0 1,2 0-1,1 4 0,-1-3-1,1 1 0,0-1-1,0 0 1,0-1-1,0 1 1,1-1-1,-1 1 1,1-1-1,-1 0 1,1 0 0,0-1-1,0 1 1,0-1-1,0 1 1,0-1-1,0-1 1,0 1-1,0 0 1,0-1-1,0 0 1,0 0 0,0 0-1,8-2 1,-4 0 4,-1 1 0,0-1 0,0-1 0,0 0 0,0 0 1,0 0-1,0-1 0,-1 1 0,0-2 0,0 1 0,0-1 0,9-8 0,-2-3 54,1 0 0,-2-1-1,11-19 1,26-57 437,-18 32-229,-31 61-265,0 0 0,0 0-1,0-1 1,0 1 0,0 0-1,0 0 1,0-1 0,0 1 0,0 0-1,1 0 1,-1 0 0,0-1-1,0 1 1,0 0 0,0 0 0,0 0-1,1-1 1,-1 1 0,0 0 0,0 0-1,0 0 1,1 0 0,-1-1-1,0 1 1,0 0 0,1 0 0,-1 0-1,0 0 1,0 0 0,1 0 0,-1 0-1,0 0 1,0 0 0,1 0-1,-1 0 1,0 0 0,0 0 0,1 0-1,-1 0 1,0 0 0,0 0 0,1 0-1,-1 0 1,0 0 0,0 0-1,1 0 1,-1 1 0,0-1 0,0 0-1,1 0 1,-1 0 0,0 0 0,0 1-1,0-1 1,0 0 0,1 0-1,-1 0 1,0 1 0,0-1 0,0 0-1,0 0 1,0 1 0,0-1 0,1 0-1,-1 1 1,6 18 35,-5-16-33,1 2 1,0-1-1,0 0 1,0 0 0,0-1 0,0 1-1,1 0 1,0-1 0,0 1 0,0-1 0,0 0-1,0 0 1,1 0 0,-1-1 0,1 1 0,0-1-1,-1 0 1,1 0 0,1 0 0,-1 0 0,8 2-1,-9-3 0,1-1 0,-1 1 1,0-1-1,1 1 0,-1-1 0,1 0 0,-1 0 0,0-1 0,1 1 0,-1-1 0,0 1 0,1-1 0,-1 0 0,0 0 0,0-1 1,0 1-1,0-1 0,0 1 0,0-1 0,0 0 0,-1 0 0,1 0 0,0-1 0,-1 1 0,0 0 0,0-1 0,1 0 0,0-2 0,2-4 7,0 0 0,-1 0 0,0-1 0,0 1 0,-1-1 0,-1 1 0,0-1-1,0 0 1,-1 0 0,1-17 0,-3 13 0,0 0 0,0 0 0,-2 1 0,1-1 0,-2 1-1,0 0 1,-7-17 0,10 28-10,-1-1 0,1 1 0,-1-1 0,0 1 1,1-1-1,-4-2 0,5 5-3,0 0 1,-1-1 0,1 1-1,0 0 1,-1 0 0,1-1-1,0 1 1,-1 0 0,1 0-1,-1 0 1,1-1-1,0 1 1,-1 0 0,1 0-1,-1 0 1,1 0 0,0 0-1,-1 0 1,1 0 0,-1 0-1,0 0 0,1 1-1,-1-1 1,1 0-1,0 0 1,-1 1-1,1-1 1,0 1-1,-1-1 1,1 0-1,0 1 1,0-1-1,-1 1 1,1-1-1,0 1 1,0-1-1,0 1 1,-1-1-1,1 1 1,0-1-1,0 1 1,0-1-1,0 1 0,0 2 3,0-1-1,0 0 0,0 0 0,0 1 0,0-1 0,1 0 0,-1 0 0,1 0 1,-1 0-1,1 1 0,0-1 0,0 0 0,0 0 0,0 0 0,0 0 1,1-1-1,-1 1 0,0 0 0,1 0 0,0-1 0,-1 1 0,1-1 0,0 0 1,0 1-1,-1-1 0,1 0 0,0 0 0,3 1 0,1 1 0,0-1 0,-1 1 0,1-1 0,1-1 0,-1 1 1,0-1-1,0 0 0,0-1 0,8 1 0,-4-2 1,0-1-1,-1 1 1,1-1 0,-1-1 0,0 0 0,0 0 0,0-1 0,0 0-1,-1-1 1,1 0 0,-1 0 0,0 0 0,-1-1 0,13-13-1,4-6 2,-1-1 0,33-52 0,-38 52 1,-26 72 12,8-43-14,-2 3-1,1-1-1,0 1 1,1 0 0,-1 5 0,1-10 1,0-1 0,0 1 0,0 0 0,0-1 0,0 1-1,0 0 1,0-1 0,0 1 0,1-1 0,-1 1 0,0 0 0,0-1 0,0 1 0,1-1 0,-1 1 0,0-1 0,1 1 0,-1-1 0,0 1-1,1-1 1,-1 1 0,1-1 0,-1 1 0,1-1 0,-1 0 0,1 1 0,-1-1 0,1 0 0,-1 0 0,1 1 0,-1-1 0,1 0 0,0 0-1,-1 0 1,1 1 0,-1-1 0,1 0 0,0 0 0,-1 0 0,1 0 0,-1 0 0,1 0 0,0 0 0,-1-1 0,1 1 0,-1 0 0,2 0-1,0-1 1,1 0-1,-1 0 1,0-1-1,0 1 0,0 0 1,1-1-1,-1 1 1,-1-1-1,1 0 0,0 0 1,0 0-1,-1 0 0,3-3 1,16-31-10,-18 32 8,10-23 3,-1-1 0,-1-1 0,-2 1 0,-1-2-1,5-40 1,-5-2 3,-3-75 1,-4 143-5,-3-107 1,1 91 2,0 1-1,-2-1 0,-10-30 0,14 48-1,-1-1 2,0-1-1,-1 1 0,1 0 0,-1 0 0,-2-5 1,4 8-3,-1-1 0,1 1-1,-1 0 1,1-1 0,-1 1 0,1-1 0,0 1 0,-1 0 0,1 0 0,-1-1 0,1 1 0,-1 0 0,1 0-1,-1-1 1,0 1 0,1 0 0,-1 0 0,1 0 0,-1 0 0,1 0 0,-1 0 0,0 0 0,1 0 0,-1 0-1,1 0 1,-1 0 0,1 0 0,-1 1 0,0-1 0,1 0 0,-1 0 0,1 0 0,-1 1 0,1-1 0,-1 0-1,1 1 1,0-1 0,-2 1 0,0 1-2,-1 1 0,1-1 0,0 0 0,0 1-1,0-1 1,0 1 0,0 0 0,0 0 0,1 0 0,-2 4 0,-10 33-9,10-29 9,-4 24 3,1 0-1,1 0 0,2 1 1,2 0-1,5 70 1,-1-83-199,1 1-1,0 0 1,2-1 0,13 34 0,-14-45-310,1 1 0,0-2 0,1 1 0,0-1 0,0 0 0,2-1 0,-1 1 0,1-2 0,16 15 0,21 8-1283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8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68 171 16500,'-2'0'332,"0"0"1,0-1 0,1 1 0,-1 1-1,0-1 1,0 0 0,1 0 0,-1 1-1,0-1 1,0 1 0,1-1 0,-1 1-1,0 0 1,1-1 0,-1 1 0,1 0-1,-1 0 1,-1 2 0,0-1-2,1 1 0,0 0 0,0-1 0,0 1 0,1 0 1,-1 0-1,1 0 0,-1 0 0,0 4 0,-2 5 146,1 1-1,1-1 1,0 1 0,0 13 0,1-4-127,1-1 0,0 1 0,6 30 0,-5-46-312,0 0 1,0 0-1,1 0 0,0 0 1,0 0-1,0-1 0,1 1 1,0-1-1,0 1 1,0-1-1,1 0 0,-1-1 1,1 1-1,1-1 0,-1 1 1,10 6-1,-11-9-28,0 0 0,1 0-1,-1-1 1,1 1 0,-1-1 0,1 0-1,0 0 1,-1 0 0,1-1-1,0 1 1,0-1 0,-1 0 0,1 0-1,6-1 1,-4 0-4,0 0 1,0-1-1,0 0 1,-1 0-1,1 0 0,-1-1 1,1 0-1,6-5 1,0 0-2,-2-1 0,1-1 0,-1 1 1,-1-2-1,0 1 0,0-1 0,9-17 1,-10 14-20,0-2 0,-1 1 0,-1-1 0,0 0 0,-2 0 1,0-1-1,4-26 0,-8 36-18,0 5 13,0 0-1,1 0 1,-1 0-1,0 0 1,1 1-1,-1-1 1,1 0-1,0 0 1,-1 0-1,1 0 1,2-2 0,-3 4 13,0-1 0,0 1 1,1 0-1,-1 0 1,0 0-1,0 0 1,1 0-1,-1 0 1,0 0-1,0 0 1,1 0-1,-1 0 1,0 0-1,0 0 1,1 0-1,-1 0 1,0 0-1,1 0 1,-1 0-1,0 0 1,0 0-1,1 0 1,-1 1-1,0-1 1,0 0-1,0 0 1,1 0-1,-1 0 1,0 0-1,0 1 1,0-1-1,1 0 1,-1 0-1,0 0 1,0 1-1,0-1 1,0 0-1,0 0 1,1 1-1,8 13-62,-6-10 34,1 1 26,0 0 0,0-1-1,1 0 1,-1 0 0,1 0 0,0-1 0,0 0 0,0 1 0,0-2 0,1 1 0,-1-1 0,1 1 0,0-2-1,-1 1 1,1-1 0,0 1 0,0-2 0,0 1 0,0-1 0,0 0 0,0 0 0,7-1 0,-6 0 20,0 0 1,0 0-1,0-1 1,0 0 0,0 0-1,0 0 1,-1-1-1,1 0 1,-1-1 0,1 1-1,-1-1 1,0-1-1,-1 1 1,1-1 0,-1 0-1,0 0 1,0 0-1,5-8 1,-8 9 21,0-1-1,0 1 1,0 0-1,0-1 1,-1 0-1,0 1 1,0-1-1,0 0 1,0 0-1,-1 1 1,0-1-1,0 0 1,0 0 0,0 0-1,-1 1 1,0-1-1,-3-8 1,1 2-35,-1 0 1,-1 1-1,0 0 1,0 0-1,-1 0 1,-10-13-1,12 18-134,0 0 1,-1 0-1,-8-6 0,12 10-32,0 0 0,0 0 1,-1 0-1,1 0 0,0 0 0,-1 0 0,1 1 0,-1-1 0,1 0 0,-1 1 0,1-1 1,-1 1-1,1 0 0,-1-1 0,0 1 0,1 0 0,-1 0 0,1 0 0,-4 1 0,5-1 110,0 0 0,0 0 0,0 0 0,-1 0 0,1 0 0,0 0 0,0 0 0,0 0-1,0 0 1,0 0 0,0 0 0,0 0 0,0 0 0,-1 0 0,1 0 0,0 0 0,0 0 0,0 0-1,0 0 1,0 0 0,0 1 0,0-1 0,0 0 0,0 0 0,0 0 0,0 0 0,0 0 0,0 0-1,-1 0 1,1 0 0,0 1 0,0-1 0,0 0 0,0 0 0,0 0 0,0 0 0,0 0-1,0 0 1,0 0 0,0 1 0,0-1 0,0 0 0,1 0 0,-1 0 0,0 0 0,0 0 0,0 0-1,0 0 1,0 0 0,0 1 0,0-1 0,7 5-2661,11 1-2290,3-6 2110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09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12 11963,'6'-12'6063,"-10"22"-2454,-1 4-2915,1-4-263,-6 18 469,0 1-1,2-1 0,-9 55 1,14-45-747,2 0 0,1 0 0,2 1 0,2-1 0,1 0 0,19 67 0,-12-74-285,-12-30 60,1 0 0,-1 1 0,1-1 0,0 0 1,0 1-1,0-1 0,0 0 0,0 0 0,0 0 1,0 0-1,0 0 0,0 0 0,0 0 0,0 0 1,1 0-1,-1-1 0,2 2 0,-3-2 13,1 0 0,-1 0 0,0 0 0,0 0 0,1 0 1,-1 0-1,0 0 0,1 0 0,-1 0 0,0 0 0,0-1 0,1 1 0,-1 0 0,0 0 0,0 0 0,1 0 0,-1 0 0,0-1 0,0 1 0,1 0 0,-1 0 0,0 0 0,0-1 1,0 1-1,0 0 0,1 0 0,-1-1 0,0 1 0,0 0 0,0 0 0,0-1 0,0 1 0,0-1 0,3-10-1054,-3 10 834,0-7-140,0 1 0,0-1 1,-1 1-1,0-1 1,0 1-1,-3-9 1,-9-29-376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9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210 590 11963,'-9'4'3023,"0"0"1,-14 10-1,-33 30 1190,29-22-2817,-48 32-572,75-54-824,-1 1 0,0-1 0,0 1 1,1 0-1,-1-1 0,0 1 0,1-1 0,-1 1 0,0 0 0,1 0 1,-1-1-1,1 1 0,-1 0 0,1 0 0,0 0 0,-1 1 1,1-1-2,0-1 0,0 1 0,0-1 0,0 0 0,0 1 0,0-1 0,0 1 1,1-1-1,-1 0 0,0 1 0,0-1 0,1 0 0,-1 1 0,0-1 0,0 0 1,1 1-1,-1-1 0,0 0 0,1 0 0,-1 1 0,0-1 0,1 0 0,-1 0 1,0 1-1,1-1 0,2 1-23,0 0 0,0 0 0,0 0 0,0-1 0,0 1 0,0-1 0,0 0 0,4 0 0,-1 0-111,1-1 0,-1 0 1,0-1-1,0 0 1,1 1-1,9-6 0,36-21-1468,-34 17 1005,19-8 1,-22 12 619,0-1 0,0-1 0,-1 0 0,0-1 1,-1 0-1,0-1 0,0 0 0,-1-1 0,-1-1 0,0 0 0,-1-1 0,0 0 1,-1 0-1,-1-1 0,9-20 0,-9 16 93,-1 0 0,-1 0 0,0-1 1,-2 0-1,0 0 0,-1-1 0,-2 1 0,0 0 0,0-1 1,-2 1-1,-1-1 0,-5-25 0,0 17 136,0 0-1,-2 0 0,-2 1 1,-16-33-1,27 59-210,-1 1 0,0-1 1,0 1-1,1 0 0,-1-1 0,0 1 0,0 0 0,0 0 0,0 0 0,0 0 0,-1 0 0,1 0 0,0 0 0,0 0 0,-2-1 0,2 2-20,1 0 0,-1 0 0,1 0 0,-1 0 0,1 0 1,0 1-1,-1-1 0,1 0 0,-1 0 0,1 0 0,-1 0 0,1 1 0,-1-1 0,1 0 0,0 0 0,-1 1 0,1-1 0,0 0 0,-1 1 0,1-1 1,0 0-1,-1 1 0,1-1 0,0 1 0,-1-1 0,1 0 0,0 1 0,0-1 0,0 1 0,-1 0 0,-1 5 123,0 1-1,1 0 1,-1 0-1,1-1 1,0 10-1,-1 22 380,1 1 0,2-1 0,2 0 1,15 71-1,-13-87-462,1-2 0,1 1 0,1 0 0,1-1 1,0-1-1,1 0 0,2 0 0,0-1 0,1 0 1,16 17-1,-27-33-203,0 1-1,1-1 1,-1 0 0,1 0 0,0 0-1,4 2 1,-7-4 59,0 0-1,1 0 1,-1 0-1,1 1 1,-1-1 0,0 0-1,1 0 1,-1 0-1,0 0 1,1 0 0,-1 0-1,1 0 1,-1 0-1,0 0 1,1 0 0,-1 0-1,0 0 1,1-1-1,-1 1 1,1 0 0,-1 0-1,1 0 1,-1-1-94,1 1 1,-1-1 0,0 0-1,1 1 1,-1-1-1,0 1 1,0-1 0,0 1-1,1-1 1,-1 0-1,0 1 1,0-1 0,0 1-1,0-1 1,0 0-1,0 1 1,0-1 0,0-1-1,-1-3-809,1 0 0,-1 0 1,-1 1-1,1-1 0,-1 0 0,-3-8 0,-11-15-953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9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77 10698,'-10'-4'1953,"0"-3"1743,6 1-775,5-1-624,7-1-833,13 0-912,5-1-216,7 1-616,1 1-432,-5-1-1281,-4 4-543,-2 4 1224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49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16 188 16115,'7'-1'831,"0"1"-1,-1-1 1,1-1-1,0 1 1,0-1-1,-1 0 0,1-1 1,-1 0-1,0 0 1,7-4-1,-6 3-574,-1 0 1,1-1-1,-1 1 0,0-2 0,0 1 1,-1-1-1,0 1 0,1-2 1,-2 1-1,1 0 0,-1-1 0,0 0 1,-1 0-1,4-9 0,-6 15-250,-1 0 0,1 0 1,-1 0-1,0 0 0,1 0 0,-1 0 0,0 0 0,0-1 0,0 1 1,0 0-1,0 0 0,0 0 0,0 0 0,0-1 0,0 1 0,0 0 0,-1 0 1,1 0-1,0 0 0,-1 0 0,1 0 0,-1 0 0,1 0 0,-1 0 1,0 0-1,1 0 0,-1 0 0,0 0 0,0 0 0,0 0 0,0 0 0,1 1 1,-1-1-1,0 0 0,0 1 0,0-1 0,-1 1 0,1-1 0,0 1 1,0 0-1,0-1 0,0 1 0,0 0 0,0 0 0,-1 0 0,1 0 0,-2 0 1,-4 0-3,0 0 0,0 0 1,1 1-1,-1 0 0,0 1 1,1-1-1,-7 4 1,7-3 24,0 0 1,0 1-1,0 0 1,1 0-1,0 1 1,-1 0-1,1-1 1,0 2-1,1-1 1,-1 1-1,1-1 1,0 1-1,-4 7 1,6-8-9,0-1 0,0 1 0,0 0 0,1-1 0,0 1 0,0 0 0,0 0 0,0 0 0,0 0 0,1 0 0,0 0 0,0 0 0,0 0 0,0 0 0,1 0 0,0 0 0,-1 0 0,1 0-1,1 0 1,-1 0 0,4 6 0,-4-6-13,1-1 1,0 0-1,1 0 0,-1 0 0,0 0 0,1-1 0,-1 1 0,1 0 0,0-1 0,0 0 0,0 0 0,0 0 0,0 0 0,1 0 0,-1-1 0,1 1 0,-1-1 0,1 0 0,-1 0 0,1 0 0,0-1 0,-1 1 0,1-1 0,0 0 0,4 0 0,2-1-3,0 0 1,-1 0-1,1-1 0,-1-1 0,0 1 1,0-2-1,0 1 0,15-9 1,4-6 122,0-2 1,-2 0 0,40-40 0,5-5 189,-65 61-333,-4 2-3,0 0 0,0 0 0,0 0 0,0 1 0,1-1 0,-1 0 0,1 1 0,-1 0 0,1 0 0,0 0 0,-1 0 0,5-1 0,-7 2-67,0 0 0,1 0 0,-1 0 0,0 0 0,1 0 0,-1 0 0,0 1 0,0-1-1,1 0 1,-1 0 0,0 0 0,1 0 0,-1 1 0,0-1 0,0 0 0,0 0 0,1 1 0,-1-1 0,0 0 0,0 0 0,0 1 0,1-1 0,-1 0 0,0 1 0,0-1 0,0 0 0,0 1 0,1 5-923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3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7 979 11586,'-3'7'915,"-1"4"1622,4-11-2468,0 0 0,1 1 1,-1-1-1,0 0 0,0 0 1,0 1-1,1-1 0,-1 0 0,0 0 1,0 1-1,1-1 0,-1 0 0,0 0 1,1 0-1,-1 1 0,0-1 1,1 0-1,-1 0 0,0 0 0,1 0 1,-1 0-1,0 0 0,1 0 0,-1 0 1,0 0-1,1 0 0,-1 0 0,0 0 1,1 0-1,-1 0 0,0 0 1,1 0-1,-1 0 0,1 0 0,3-1 187,0 0-1,0 0 1,0 0-1,0 0 1,0-1-1,0 0 0,-1 1 1,1-1-1,4-3 1,30-25 885,-11 5-886,0 0 0,-2-2 0,-2-1 0,0-1-1,-2 0 1,23-44 0,-36 57-171,0 0-1,-2-1 0,0 0 1,0 0-1,4-34 1,-8 40-51,-1 0 1,0 0 0,-1 0-1,0 0 1,-1 0 0,0 0-1,-1 0 1,0 0 0,-1 0-1,-6-16 1,8 25-35,0 1 1,1-1-1,-1 0 0,0 1 1,0-1-1,0 1 0,0-1 1,0 1-1,0-1 0,0 1 1,0 0-1,0 0 0,-1 0 1,1-1-1,-1 1 0,1 0 1,-1 0-1,-2-1 0,3 2 0,-1 0 0,1 0-1,0 0 1,0 0 0,0 0-1,-1 1 1,1-1 0,0 0-1,0 0 1,0 1 0,0-1-1,0 1 1,0-1-1,0 1 1,0 0 0,0-1-1,0 1 1,0 0 0,0-1-1,-1 3 1,-4 3-5,1 0 0,0 1 0,1 0 0,0 0-1,0 0 1,-4 10 0,-2 8 27,1 0-1,2 0 1,0 1 0,-3 29-1,7-35 42,2 0 0,0 0 0,1 0 0,1 0-1,1 1 1,5 19 0,-5-31 5,0-1-1,1 1 1,0-1-1,1 0 1,-1 0-1,2 0 1,-1 0-1,1-1 1,6 8-1,-8-11-20,1-1 0,-1 1 1,0-1-1,1 0 0,0-1 0,0 1 0,0 0 0,0-1 1,0 0-1,0 0 0,0 0 0,1-1 0,-1 1 0,1-1 1,-1 0-1,1-1 0,0 1 0,-1-1 0,7 0 1,-2-1 15,-1 0 0,1-1 0,0 0 0,0-1 1,-1 1-1,1-2 0,-1 1 0,0-1 1,0-1-1,0 0 0,8-7 0,12-10 86,38-38 0,-47 40-124,-4 6-17,1-3 86,1 1-1,1 1 1,32-21 0,-48 35-66,0 0 0,0 0 0,0-1 0,0 2 0,0-1 0,0 0-1,1 0 1,-1 1 0,0-1 0,1 1 0,-1 0 0,0 0 0,1 0 0,-1 0 0,0 0 0,5 1 0,-6 0-14,1-1 0,0 1 1,0 0-1,0 0 0,-1 0 0,1 0 0,0 1 1,-1-1-1,1 0 0,-1 1 0,0-1 0,1 1 1,-1-1-1,0 1 0,2 3 0,0 1-2,0 1-1,-1 0 0,0 0 0,0 0 0,0 0 1,-1 0-1,0 0 0,0 15 0,-1-8-4,-1-1-1,-1 1 0,0-1 1,-6 22-1,7-26-29,6-12-50,9-15-17,13-24 31,-10 15 40,1 0-1,27-31 1,-39 51 20,0 1 1,1 0-1,0 0 0,0 0 0,0 1 1,1 0-1,0 0 0,0 1 0,0 0 1,0 0-1,1 1 0,15-4 0,-19 6 1,-1 1 0,1-1 0,-1 1 0,1 0 0,0 0 0,-1 0 1,1 1-1,-1-1 0,1 1 0,-1 0 0,1 1 0,-1-1 0,0 1 0,0 0 0,0 0 0,6 4 0,1 2-5,0 1 1,-1 0-1,-1 1 0,10 11 1,23 23-12,-37-40 15,0 0-1,0 0 1,0 0 0,1-1 0,0 0-1,-1 0 1,8 3 0,-8-5-11,0 0 0,0 0 0,0 0 0,0 0 0,0-1 0,0 0 0,0 0 0,0 0 0,0 0 0,0-1 0,0 0 0,0 0 0,0-1 0,0 1 0,-1-1 0,1 0 0,0 0 0,-1 0 0,0-1 0,1 0 0,-1 0 0,0 0 0,6-6 0,0-1-14,-1 0 0,0-1 0,-1 0 0,0 0 1,-1-1-1,0 0 0,8-20 0,-6 7 21,0 1 0,-2-1 0,-2 0 0,4-26 0,3-103 1,-14-8-10,-1 125 14,-1 0 1,-13-50-1,10 72 35,7 15-35,0 0 1,0 0-1,0 0 0,0 0 1,0 0-1,0 0 1,-1-1-1,1 1 1,0 0-1,0 0 1,0 0-1,0 0 1,0 0-1,-1 0 1,1 0-1,0 0 1,0 0-1,0 0 1,0 0-1,0 0 1,-1 0-1,1 0 1,0 0-1,0 0 1,0 0-1,0 1 1,0-1-1,0 0 1,-1 0-1,1 0 0,0 0 1,0 0-1,0 0 1,0 0-1,0 0 1,0 0-1,0 0 1,0 1-1,-1-1 1,1 0-1,0 0 1,0 0-1,0 0 1,0 0-1,0 0 1,0 1-1,0-1 1,0 0-1,-2 4 40,1 1 1,0-1-1,0 1 1,0-1-1,0 7 0,-2 37 460,2 0 0,2 0-1,2 0 1,14 67 0,3-24-691,41 118-1,-54-191-269,-4-9-608,0 0 0,0 0 0,-1 0 0,2 10 0,-6-13-2187,-3-5 1016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3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0 356 16363,'9'1'854,"0"-1"0,0-1 0,0 0-1,0 0 1,0 0 0,-1-1-1,12-4 1,5-4 520,26-14-1,-33 14-694,19-8 207,62-29 789,-85 41-1509,1 1 0,1 0 0,-1 1 0,27-4 0,-38 8-139,0 0-1,0-1 0,0 1 0,0 1 0,0-1 0,0 0 1,0 1-1,0 0 0,0 0 0,0 0 0,0 1 1,0-1-1,-1 1 0,1 0 0,-1 0 0,1 0 0,-1 0 1,4 4-1,-2-1-5,-1 1 1,1 0 0,-1 0-1,0 0 1,0 1 0,0-1-1,-1 1 1,4 12 0,3 13 3,-7-22-8,0 0 0,0-1 0,1 1 0,0-1 1,11 17-1,-15-25-18,0-1 0,1 1 0,-1-1 0,1 1 0,-1-1 0,1 1 0,-1 0 0,1-1 0,-1 0 0,1 1 0,-1-1 0,1 1 0,0-1 0,-1 0 0,1 1 0,0-1 0,-1 0 0,1 0 0,0 1 0,0-1 1,-1-1 1,1 1-1,-1 0 0,1 0 1,-1 0-1,0 0 0,1-1 1,-1 1-1,0 0 0,1 0 1,-1-1-1,0 1 0,1 0 1,-1-1-1,0 1 0,1 0 1,-1-1-1,0 1 0,0 0 1,1-1-1,-1 1 0,0-1 0,2-4 5,-1 0-1,1 0 0,-1 0 1,0-6-1,0 6-9,9-90-24,-9 70-7,1 0 1,1 0-1,1 1 0,13-44 1,-14 62 4,-1 0 1,1 1-1,1-1 1,6-9-1,-7 11-481,1 0 0,0-1 0,0 1 0,1 1 0,-1-1 0,1 1 0,0-1 1,-1 1-1,7-2 0,-8 3 164,1 1 0,-1 0 0,0 0 0,1 0 0,-1 0 0,1 1 0,0-1 0,-1 1 0,1 0 0,-1 0 0,1 0 0,0 0 0,-1 1 0,1 0 0,-1-1 0,1 1 0,-1 1 0,0-1 0,1 0 0,-1 1 0,0-1 0,0 1 0,0 0 1,0 0-1,0 1 0,0-1 0,2 4 0,-1-2 520,-1 0-1,1 0 1,-1 1 0,0-1 0,-1 1 0,1 0 0,-1 0 0,0 0 0,2 8-1,1 6 1680,2 25 0,-3-15-525,-1-12-369,1 1-1,1-1 0,10 26 1,-13-38-806,0 0 0,1 0 0,-1 0 0,1 0 0,0-1 1,1 0-1,-1 1 0,1-1 0,-1 0 0,1-1 0,1 1 0,-1-1 1,0 1-1,1-1 0,-1-1 0,7 4 0,-9-6-132,0 1 1,0 0-1,0-1 0,0 1 1,0-1-1,0 1 0,0-1 0,0 0 1,0 0-1,1 0 0,-1 0 1,0 0-1,0-1 0,0 1 0,0-1 1,0 1-1,0-1 0,0 0 1,0 0-1,0 0 0,0 0 0,0 0 1,0 0-1,-1 0 0,1-1 1,0 1-1,-1 0 0,1-1 0,-1 0 1,1 1-1,-1-1 0,0 0 1,0 0-1,0 0 0,0 1 0,0-1 1,0 0-1,-1 0 0,1-1 1,-1 1-1,1 0 0,-1 0 0,0 0 1,1 0-1,-1 0 0,0 0 1,-1-1-1,1 1 0,0 0 0,-1 0 1,0-2-1,-1-5-4,-1 0 0,-1 0 0,0 1 1,0-1-1,-6-8 0,-29-40 15,25 38-54,-67-82-1305,23 39-4639,58 62 5917,0 0-1,0 0 1,0 0 0,0 0 0,0 0 0,0 0-1,0 0 1,1-1-1127,-1 1 1127,0 0 0,0 0-1,0 0 1,0 0 0,0 0 0,0-1 0,0 1-1,0 0 1,0 0 0,0 0 0,0 0-1,0 0 1,-1-1-871,8 3-757,10 5 52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4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76 13099,'86'107'6245,"9"14"-1457,-77-96-4015,-1 1 0,25 54 0,-36-65-610,-1-1 0,5 20 0,-9-27-112,1 0 1,-1 0 0,-1 0 0,1 0-1,-1 1 1,-2 13 0,2-21-48,0 1 1,0 0 0,0 0-1,0 0 1,-1-1 0,1 1-1,0 0 1,-1 0-1,1 0 1,0-1 0,-1 1-1,1 0 1,-1-1-1,1 1 1,-1 0 0,1-1-1,-1 1 1,0 0-1,0-1-2,1 0 0,-1 1 0,1-1-1,-1 0 1,1 0 0,-1 0 0,1 0-1,-1 0 1,1 0 0,-1 0 0,1 0-1,-1 0 1,1-1 0,-1 1 0,1 0-1,-1 0 1,1 0 0,-1 0 0,1-1-1,-1 1 1,0-1 0,-2-1 2,1 0 1,-1-1-1,1 1 1,-1-1-1,1 0 0,0 1 1,-3-5-1,-10-23-10,2 0 0,0-1 0,2 0 0,-11-52 0,13 44-3,-3-43 0,10 68 11,1 0 0,1 0 0,0 0 1,1 0-1,1 0 0,5-23 0,-5 31 33,1 1-1,-1-1 1,1 1 0,0 0 0,0 0 0,1 0-1,-1 0 1,1 0 0,0 1 0,0 0-1,1 0 1,-1 0 0,1 0 0,0 1 0,0 0-1,8-4 1,-5 3 75,0 1 0,0-1-1,0 2 1,0-1 0,1 1 0,0 0 0,-1 1-1,1 0 1,0 0 0,11 2 0,-18-1-66,1 0-1,0 0 1,0 0-1,-1 1 1,1-1 0,0 1-1,-1 0 1,1 0 0,-1 0-1,1 0 1,-1 0-1,1 0 1,-1 1 0,0 0-1,0-1 1,1 1 0,-1 0-1,0 0 1,-1 0-1,1 0 1,0 0 0,-1 0-1,1 1 1,-1-1 0,1 0-1,-1 1 1,0-1-1,0 1 1,0 0 0,-1-1-1,1 1 1,-1 0-1,1-1 1,-1 1 0,0 0-1,0-1 1,0 4 0,-1 3 6,-1 0 1,0 0 0,-1 0 0,0 0-1,0-1 1,-8 16 0,0-5 20,-23 30 0,28-41-83,0-1 0,-1 1 0,0-2 0,0 1 0,-17 10 0,21-15-72,0 0 0,0 0 0,-1-1 0,1 1 0,-1-1 0,1 0 0,-1 0 0,-4 1 0,6-2-37,0 0-1,0 0 0,0 0 1,0 0-1,0-1 1,0 1-1,0 0 1,0-1-1,0 0 1,0 1-1,0-1 1,0 0-1,0 0 1,1 0-1,-1 0 1,-1-1-1,1 0-95,1 1 0,0 0 0,0-1 0,-1 1 0,1-1-1,0 1 1,1-1 0,-1 0 0,0 1 0,0-1 0,1 0 0,-1 0 0,1 0 0,-1 1 0,1-1-1,0 0 1,0 0 0,0 0 0,0 0 0,0 1 0,0-1 0,0 0 0,1 0 0,-1 0 0,2-3-1,0-2-745,1-1-1,0 1 0,1-1 0,7-10 1,9-14-909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4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 11803,'50'13'7684,"-36"-9"-6070,1 0-1,-1-1 0,1 0 1,20 0-1,-32-3-1537,1 0 1,0 0-1,0-1 0,-1 1 1,1-1-1,0 0 0,-1 0 1,1 0-1,0-1 0,-1 1 0,0-1 1,1 0-1,-1 0 0,0 0 1,0 0-1,0 0 0,0-1 1,0 0-1,-1 1 0,1-1 1,3-6-1,2-4-26,-4 7-9,-1 1 1,0-1-1,1 1 0,0 0 0,8-8 1,-10 12-6,-1 0 0,1 0 0,-1 0 1,1 1-1,-1-1 0,1 0 0,-1 0 1,1 1-1,0-1 0,-1 1 0,1 0 1,0-1-1,-1 1 0,1 0 0,0 0 0,0 0 1,-1 0-1,1 0 0,0 0 0,0 1 1,-1-1-1,1 1 0,0-1 0,-1 1 1,1-1-1,2 3 0,9 4 258,0 2-1,0 0 1,13 12 0,-5-3-20,-1-2-171,0 0 0,-2 2 0,0 0 0,21 28 0,-33-37-82,0-1 0,-1 1 0,0 1 0,0-1 0,-1 1 0,0-1 0,-1 1 0,0 0 0,-1 1 0,0-1 0,0 0 0,-1 0 0,-1 18 0,-1-13-129,-1 0 1,-1-1-1,-1 1 0,0 0 1,0-1-1,-2 0 0,0 0 0,0-1 1,-1 0-1,-1 0 0,0 0 1,-1-1-1,0 0 0,-1-1 1,-18 16-1,2-7-2883,3-6 1128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4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291 506 11554,'-8'-6'143,"0"0"0,1-1 1,0 1-1,1-2 0,-1 1 0,1 0 0,1-1 0,0 0 0,0-1 0,0 1 0,1-1 0,0 0 0,1 0 0,0 0 0,0-1 0,-2-17 0,4 18 159,1 6 130,-1 0 0,1-1 0,-1 1 0,0 0 0,1 0 0,-1 0 0,-1 0 0,-1-5 0,3 8-334,-1 0 1,1-1 0,0 1-1,-1-1 1,1 1 0,-1 0-1,1 0 1,0-1 0,-1 1 0,1 0-1,-1 0 1,1 0 0,-1-1-1,1 1 1,-1 0 0,1 0-1,-1 0 1,1 0 0,-1 0-1,1 0 1,-1 0 0,1 0-1,-1 0 1,-1 1 80,0-1 1,0 1-1,0 0 0,1-1 0,-1 1 1,0 0-1,0 0 0,1 0 0,-2 2 1,-10 7 482,1 1 0,1 0-1,0 1 1,-10 15 0,2-1 56,-16 32 0,34-56-694,-8 12 225,-11 31-1,19-41-227,-1 0 0,1 0 0,0 0-1,0 0 1,1 0 0,-1 0 0,1 0 0,0 0 0,0 0 0,0 0 0,1 1 0,-1-1-1,3 5 1,-3-7-18,1-1-1,-1 1 0,1-1 1,0 0-1,0 1 0,0-1 1,0 0-1,0 1 1,0-1-1,0 0 0,0 0 1,0 0-1,1 0 0,-1 0 1,0 0-1,1-1 0,-1 1 1,0 0-1,1-1 0,-1 1 1,1-1-1,-1 1 1,1-1-1,-1 0 0,1 1 1,0-1-1,-1 0 0,1 0 1,2-1-1,2 1-4,0-1 0,1-1 0,-1 1 0,0-1 0,0 0 1,11-5-1,3-4-33,0-1 0,0 0 0,-1-1 0,-1-2 0,0 1-1,-1-2 1,-1-1 0,0 0 0,-2-1 0,0 0 0,0-1 0,-2-1 0,-1 0 0,0 0 0,-1-1 0,-1-1 0,-2 1 0,7-28 0,-8 22 3,-2-1-1,-1 1 1,-1-1-1,-2 0 1,-3-39-1,-4 32 64,7 34-28,0 1 1,0 0-1,0-1 0,0 1 0,0 0 0,-1-1 1,1 1-1,0 0 0,0-1 0,0 1 0,0 0 1,-1-1-1,1 1 0,0 0 0,0-1 0,0 1 1,-1 0-1,1 0 0,0-1 0,-1 1 1,1 0-1,0 0 0,-1-1 0,1 1 0,0 0 1,-1 0-1,1 0 0,0 0 0,-1 0 0,1 0 1,0 0-1,-1-1 0,1 1 0,0 0 0,-1 0 1,1 0-1,-1 0 0,1 1 0,0-1 0,-1 0 1,1 0-1,0 0 0,-1 0 0,1 0 1,-1 0-1,0 1 7,0 0 0,0 0 0,0 0 0,0 0 0,0 0 0,0 0 0,0 0 1,0 1-1,1-1 0,-2 3 0,-4 13 67,1 0 1,1 0-1,-4 26 0,6-27-33,-11 72 474,-2 129 0,15-157-285,3 0 0,2 0 0,14 64 1,-12-92-163,19 50 1,-19-66 49,0 0-1,1 0 1,0-1 0,15 20-1,-21-33-80,-1 0 0,0-1-1,0 1 1,1-1-1,-1 0 1,1 1 0,-1-1-1,1 0 1,0 0-1,2 1 1,-3-1-18,-1-1 0,1 0 0,0 0 0,-1 0 1,1 0-1,0 1 0,-1-1 0,1 0 0,0 0 0,-1 0 1,1-1-1,0 1 0,-1 0 0,1 0 0,-1 0 0,1 0 1,0-1-1,-1 1 0,1 0 0,-1 0 0,1-1 0,0 1 0,1-2 13,-1 0 0,0 1 0,0-1 0,0 0 1,0 0-1,0 0 0,0 0 0,0 0 0,0 0 0,-1 0 0,1 0 0,-1 0 0,1 0 0,-1 0 0,0 0 0,0 0 0,0-5 0,-1-8 24,-1-1 1,-1 0 0,0 1 0,-1-1-1,-7-17 1,-35-76-373,38 92 182,-7-16-666,-2 0 0,-23-32 0,3 20-154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6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37 105 12915,'-6'-13'1409,"2"0"1,-1-1-1,2 1 0,0-1 1,-2-24-1,7 52 2564,4 34-2509,-6-9-466,-10 62-1,6-67-795,1 0 0,2 60 0,1-92-201,0 1 1,0 0-1,1 0 0,-1 0 1,1 0-1,0-1 1,0 1-1,0 0 0,0 0 1,0-1-1,0 1 1,1-1-1,0 1 0,-1-1 1,1 0-1,0 0 0,0 0 1,0 0-1,0 0 1,0 0-1,3 2 0,-2-3-4,0 0 0,0 0 0,0 0 0,1 0 0,-1-1 0,0 1 0,0-1 0,0 0 0,1 0 0,-1 0 0,0 0-1,0 0 1,1-1 0,-1 1 0,0-1 0,0 0 0,0 0 0,3-2 0,1 0-36,0 0 1,-1 0-1,0-1 0,0 0 1,0-1-1,10-8 1,28-35-425,-34 36 292,0 0 0,1 1 0,0 0 1,14-10-1,-21 18 149,0 1 0,0 0 1,0 0-1,0 1 0,1-1 0,-1 1 0,0 0 1,1 0-1,-1 0 0,1 0 0,-1 1 1,1 0-1,7 0 0,4 2 23,0 1 0,25 7 0,-2 0 8,-23-6 74,0-2 0,0 0 1,0-1-1,23-1 0,-34-1 18,1 1-1,0-1 1,0 0-1,0 0 1,0-1 0,0 0-1,-1 0 1,1 0-1,-1 0 1,0-1-1,1 0 1,-1 0 0,-1-1-1,1 1 1,5-6-1,-8 6-22,0 1 0,0-1 0,0 1 0,0-1 0,-1 0-1,1 0 1,-1 0 0,0 1 0,0-1 0,0 0 0,0-1-1,-1 1 1,1 0 0,-1-3 0,0 0-7,0 1 1,0-1-1,-1 1 0,0-1 0,0 1 1,0 0-1,-4-9 0,0 3-89,0 1 0,0 0 0,-1-1 0,-1 2-1,0-1 1,0 1 0,-9-9 0,14 16-78,0 1 1,1-1-1,-1 1 1,0 0 0,0 0-1,0 0 1,-3-1 0,5 2 57,0-1 0,0 1 0,0 0 1,0 0-1,-1 0 0,1 0 1,0 0-1,0 0 0,0 0 1,0 0-1,-1 0 0,1 0 1,0 0-1,0 0 0,0 0 1,0 0-1,-1 0 0,1 0 0,0 0 1,0 0-1,0 0 0,0 0 1,0 0-1,-1 1 0,1-1 1,0 0-1,0 0 0,0 0 1,0 0-1,0 0 0,-1 0 1,1 0-1,0 1 0,0-1 0,0 0 1,3 11-2024,0-6 1393,0-1 1,1 0-1,-1 1 1,1-2-1,0 1 0,0 0 1,0-1-1,8 5 1,-4-1 287,20 13-574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7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162 720 14443,'4'-1'8956,"-13"-2"-6042,-15-2-1649,19 5-1239,-1 0 1,1 0 0,-1 1-1,1 0 1,-1 0-1,1 0 1,0 0 0,-1 1-1,1 0 1,0 0-1,0 1 1,0-1 0,0 1-1,1 0 1,-1 0-1,1 1 1,0-1-1,0 1 1,0 0 0,0 0-1,1 0 1,-1 1-1,1-1 1,0 1 0,1 0-1,-1 0 1,1 0-1,0 0 1,0 0 0,0 0-1,-1 11 1,3-13-45,0-1 1,0 0 0,0 1-1,0-1 1,0 1 0,1-1-1,-1 1 1,1-1 0,-1 0 0,1 1-1,0-1 1,0 0 0,0 0-1,0 1 1,1-1 0,-1 0-1,0 0 1,1 0 0,0-1-1,-1 1 1,1 0 0,0 0-1,3 1 1,-3-1-22,1-1 0,0 1 0,-1-1 0,1 0 0,0 0 0,0 0 0,0 0 0,0-1 0,0 1 0,0-1 0,0 0-1,0 0 1,0 0 0,0 0 0,0 0 0,0-1 0,0 1 0,5-2 0,4-3-124,-1 0 0,0-1-1,11-7 1,-14 8 25,0 0 1,0 1-1,0 0 0,1 0 0,0 0 1,0 1-1,16-3 0,49 1-179,-48 5 248,43-7-1,-59 5 77,0 0 1,0-1-1,0 0 0,0 0 1,-1-1-1,1 0 0,-1-1 0,0 0 1,0 0-1,-1-1 0,0 0 1,0-1-1,0 0 0,-1 0 1,1 0-1,-2-1 0,1 0 0,5-10 1,0-3 116,0-2 1,-2 1 0,0-1 0,-2-1-1,10-40 1,11-126 404,-22 123-487,-4 1 0,-6-80 0,3 138 3,-1 1 1,-1-1 0,-1-8-1,3 16-32,-1-1-1,1 0 0,0 1 1,0-1-1,0 1 0,-1-1 0,1 1 1,0-1-1,-1 1 0,1-1 0,0 1 1,-1-1-1,1 1 0,-1 0 0,1-1 1,-1 1-1,1 0 0,-1-1 1,0 0-1,0 2 5,0-1 1,1 0 0,-1 0-1,1 0 1,-1 0-1,0 0 1,1 1-1,-1-1 1,1 0 0,-1 0-1,0 1 1,1-1-1,-1 0 1,1 1-1,-1-1 1,1 1-1,-1-1 1,1 1 0,0-1-1,-1 1 1,1-1-1,-1 2 1,-3 4 85,0 1 1,0 0-1,1 0 1,-1 0-1,2 0 1,-1 0-1,1 1 1,-1 7-1,0-5-19,-6 36 180,1 0 1,3 1 0,1-1 0,3 1-1,1 0 1,3 0 0,16 85 0,15-13-306,-9-35-2123,-25-83 1912,1 0 1,-1 0-1,1 0 0,-1 0 0,0 0 1,0 0-1,0 0 0,0 1 0,0-1 1,0 0-1,0 0 0,0 0 0,0 0 1,0 0-1,-1 3 0,0-4 82,0 0 0,1 1 1,-1-1-1,1 0 0,-1 0 0,0 1 1,1-1-1,-1 0 0,0 0 0,1 0 1,-1 0-1,0 0 0,1 0 0,-1 0 1,0 0-1,0 0 0,1 0 0,-1 0 1,0 0-1,1 0 0,-1 0 0,0-1 1,1 1-1,-1 0 0,0-1 0,-13-5-754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09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83 15515,'3'-1'195,"27"-16"1656,0 2 0,1 1 0,41-12-1,-61 23-1626,-1 1-1,1 0 1,-1 0-1,1 1 1,0 1 0,12 1-1,-17-1-152,1 2 0,0-1 1,-1 0-1,1 1 0,0 1 0,-1-1 1,0 1-1,0 0 0,0 0 0,10 7 0,-13-8-34,0 1-1,0-1 0,-1 1 0,1 0 1,0 0-1,-1 0 0,0 0 0,0 0 0,0 1 1,0-1-1,0 1 0,0-1 0,1 7 0,-2-4 5,0-1-1,0 0 1,-1 0-1,0 1 1,0-1-1,0 1 1,0-1-1,-3 10 1,-2 1 18,0 0 0,-1 0 0,-1-1 0,-1 0 0,-11 18 0,9-16-19,-18 21-1,24-32-61,-1-1-1,0-1 1,0 1-1,0-1 0,0 1 1,-1-2-1,-10 7 1,15-9-47,0-1 0,0 1 0,0-1 0,0 0 0,0 1 0,0-1 0,0 0 0,0 1 0,0-1 0,0 0 0,0 0 0,-1 0 0,1 0 0,0 0 0,0 0 0,0 0 0,0-1 0,0 1 0,0 0 0,-1-1 0,1 1 0,0 0 0,0-1 0,0 1 0,0-1 0,0 0 0,0 1 0,1-1 0,-1 0 0,0 0 0,0 1 0,0-1 0,1 0 0,-1 0 0,0 0 0,1 0 0,-1 0 0,1 0 0,-1 0 0,1 0 0,-1 0 0,1-2 0,-3-6-826,1 1-1,0-1 1,1 0-1,-1-12 0,1 13 275,-2-25-919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7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0 154 17956,'12'2'1608,"20"-6"929,12-5-529,17-9-880,5-4-399,-5 3-337,-5-1-368,-8 4-1001,-8 4-439,-8 0-1432,-3 1-905,-5-2 2144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7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80 225 13515,'1'1'315,"0"0"1,0 0 0,0 0-1,-1-1 1,1 1-1,0 0 1,0 0-1,0 0 1,0-1 0,0 1-1,1-1 1,-1 1-1,0-1 1,0 1 0,0-1-1,0 1 1,1-1-1,-1 0 1,0 0-1,0 0 1,1 1 0,-1-1-1,0-1 1,0 1-1,1 0 1,1-1-1,-1 1-109,-1-1-1,1 0 0,-1 1 0,0-1 0,1 0 0,-1 0 0,0 0 0,0 0 1,1 0-1,-1-1 0,0 1 0,0 0 0,0 0 0,0-1 0,-1 1 0,1-1 0,0 1 1,0-1-1,-1 1 0,1-3 0,0 4-184,-1-1 0,0 0 0,1 0 0,-1 0 0,0 0 0,0 0 0,0 0 0,0 0 0,0 0 0,0 0 0,0 0 0,0 0 0,0 0 1,0 0-1,0 0 0,-1 0 0,1 0 0,0 0 0,-1 0 0,1 0 0,-1 0 0,1 0 0,-1 0 0,1 1 0,-1-1 0,0 0 0,1 0 0,-1 1 0,0-1 0,1 0 0,-1 1 0,0-1 0,0 1 0,0-1 0,0 1 0,-1-1 0,0 0 1,0 1-1,-1-1 1,1 1-1,-1-1 1,1 1-1,-1 0 1,1 0-1,-1 0 1,1 0-1,-1 1 0,1-1 1,-1 1-1,-2 0 1,-1 2-20,1-1 1,-1 1-1,1 1 0,0-1 1,0 1-1,0 0 1,1 0-1,-1 0 0,1 0 1,0 1-1,0 0 0,1 0 1,-1 0-1,-2 7 1,4-9-2,0 0 0,1 0 1,-1 0-1,1 1 1,0-1-1,0 0 1,0 1-1,0-1 1,0 1-1,1-1 0,0 1 1,0 0-1,0-1 1,0 1-1,0-1 1,1 1-1,-1-1 1,1 1-1,0-1 1,0 1-1,1-1 0,-1 0 1,0 1-1,1-1 1,3 4-1,-2-4 0,-1-1-1,1 1 0,-1-1 1,1 0-1,0 0 1,0-1-1,0 1 0,0-1 1,0 1-1,0-1 1,1 0-1,-1 0 0,0 0 1,1-1-1,-1 1 1,0-1-1,1 0 1,-1 0-1,1 0 0,-1 0 1,4-1-1,3 0 5,1-1 0,-1-1 0,0 0 0,0 0 0,15-8 0,-3 0 67,-1-2-1,0 0 1,-1-2 0,0 0 0,30-31 0,-46 42 5,0 0 1,1 0 0,-1 1 0,1 0-1,0-1 1,0 2 0,0-1 0,8-2-1,-1 1 292,1 1 0,18-3 1,-20 4-213,29-6 295,-1-2-1,0-2 1,0-1-1,45-24 1,-62 27-372,-1-2 1,-1 0-1,37-29 0,-56 41-161,-1-1 0,1 1 0,-1 0 0,1-1 0,-1 1 0,1-1 0,-1 1 0,1-1 0,-1 1 0,1-1 0,-1 1 0,0-1 0,1 1 0,-1-1 0,0 0 0,0 1-1,1-1 1,-1 1 0,0-1 0,0 0 0,0 1 0,0-1 0,0 0 0,1 1 0,-1-1 0,-1 0 0,1 1 0,0-2 0,-1 1-158,1 1 0,-1-1 0,0 0 0,0 1 0,1-1 0,-1 1 0,0 0 0,0-1 0,0 1 1,0 0-1,0-1 0,1 1 0,-1 0 0,0 0 0,0 0 0,0 0 0,0 0 0,0 0 0,0 0 0,0 0 0,-1 1 0,-23 2-1905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5:58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266 502 12147,'0'-10'1248,"0"-1"0,-1 1 0,-1 0 0,0 0 0,-4-17 0,5 24-949,-1 0 1,1 0 0,0 1-1,-1-1 1,1 0 0,-1 1 0,0-1-1,0 1 1,0 0 0,-3-3-1,3 3-239,0 1 0,1 0-1,-1 0 1,0 0 0,0 1-1,0-1 1,0 0 0,0 1-1,0-1 1,0 1 0,0 0-1,0-1 1,0 1 0,0 0-1,0 0 1,0 0-1,-3 1 1,1 0 16,-1 1-1,1-1 1,-1 1-1,1 0 1,0 0-1,0 0 1,0 0-1,0 1 1,0-1-1,1 1 1,-1 0-1,-5 6 1,0 2 77,-1 1 0,-12 21 1,-36 72 164,50-87-241,1 0-1,0 1 0,2-1 1,-4 23-1,8-35-29,0 1 0,0-1 0,1 1 0,0-1 0,2 12 0,-2-16-35,0 0-1,1-1 1,-1 1 0,1 0-1,-1 0 1,1-1 0,0 1-1,0 0 1,0-1 0,0 1-1,0-1 1,0 1 0,0-1-1,0 1 1,1-1-1,-1 0 1,0 0 0,1 0-1,-1 0 1,1 0 0,0 0-1,-1 0 1,1 0 0,2 0-1,0 0 2,1-1 0,-1 0 0,1 0 0,-1 0-1,1-1 1,-1 1 0,1-1 0,-1 0 0,1 0-1,-1-1 1,0 0 0,0 1 0,0-1 0,8-5-1,3-4 7,1 1 0,-2-2 0,24-22 0,35-49 17,-54 58 11,-1-1 0,-1-1 0,-1 0 0,-2-1 0,-1 0 0,-1-1 0,-1-1 0,-1 0 0,-2-1 0,-1 1 0,-2-1 0,-1-1 0,1-46 0,-6 64-11,0 1 0,0-1-1,-1 1 1,-1-1 0,0 1 0,-10-25 0,12 35-33,0 0 1,0 1-1,-1 0 0,1-1 1,0 1-1,-1 0 1,0 0-1,0 0 1,1 0-1,-1 0 0,0 0 1,-1 0-1,1 1 1,0-1-1,0 1 1,-1-1-1,1 1 1,-5-2-1,5 3 1,0 0 0,0 0 1,0 0-1,0 0 0,0 0 0,0 0 1,-1 0-1,1 1 0,0-1 0,0 1 0,0 0 1,0-1-1,0 1 0,1 0 0,-1 0 1,0 0-1,0 0 0,1 1 0,-1-1 0,0 0 1,1 1-1,-1-1 0,-1 3 0,-5 7 51,0 0 0,0 0 0,1 1 0,0 0-1,1 0 1,1 0 0,0 1 0,1 0 0,-4 14-1,1 5 262,2 1 0,-3 53-1,7-63-91,1 1-1,4 29 0,-2-44-167,-1-1 0,1 1 0,0-1 1,1 0-1,0 0 0,0 0 0,1 0 0,0 0 0,8 11 0,-6-12-34,0-1-1,1 1 1,0-1-1,0 0 0,1-1 1,-1 0-1,1 0 1,0 0-1,1-1 1,-1 0-1,1-1 1,0 0-1,-1 0 1,1-1-1,15 2 0,-10-2-13,0-1-1,0-1 0,0 0 1,0-1-1,0 0 0,0-1 0,-1 0 1,1-1-1,23-9 0,-22 6 2,1-2 0,-1 1-1,25-19 1,-33 20-6,0 1-1,0-1 1,-1 0 0,0-1-1,0 0 1,0 0 0,-1 0-1,8-14 1,-11 17-2,-1 0 0,0 0 0,0-1 0,0 1 0,0 0 0,0 0 0,-1-1 0,0 1 0,0 0 0,0 0 0,-1-1 0,-1-6 0,2 9-2,0 0 1,-1 0-1,1 0 0,-1 0 0,0 1 1,1-1-1,-1 0 0,0 0 1,0 1-1,0-1 0,0 0 1,-1 1-1,1-1 0,0 1 0,-1 0 1,1-1-1,-1 1 0,1 0 1,-1 0-1,0 0 0,1 0 1,-1 0-1,0 0 0,0 0 1,0 1-1,0-1 0,1 1 0,-1-1 1,-3 1-1,3 0-2,0 0 1,0 1-1,0-1 1,0 1-1,0 0 0,0-1 1,0 1-1,1 0 1,-1 0-1,0 0 0,0 0 1,1 1-1,-1-1 1,1 0-1,-1 1 1,1-1-1,-1 1 0,1-1 1,0 1-1,0 0 1,0 0-1,-2 3 0,-1 1-2,1 1-1,0 1 0,0-1 1,-3 14-1,5-11 4,-1-1-1,2 1 1,-1-1-1,1 1 1,0-1-1,1 1 1,0-1-1,1 1 1,0-1-1,0 1 1,1-1-1,0 0 1,1 0-1,5 8 1,-6-10-216,1-1 1,0 0 0,1 0-1,0 0 1,0 0 0,0-1-1,0 1 1,1-1-1,0-1 1,0 1 0,0-1-1,1 0 1,-1 0-1,1-1 1,0 0 0,0 0-1,0-1 1,9 2-1,-7-2-520,-1-1-1,1 0 0,0-1 0,0 0 0,0 0 0,-1-1 0,1 0 0,0 0 0,-1-1 0,16-5 0,15-7-941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6:00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106 740 12899,'7'-17'960,"-3"8"233,-1 0 1,0 1-1,0-1 0,-1-1 1,2-12-1,-4 22-1049,1-1 0,-1 1 1,0-1-1,0 1 0,0-1 0,0 0 0,0 1 0,-1-1 1,1 1-1,0-1 0,0 1 0,0-1 0,0 1 0,-1-1 1,1 1-1,0-1 0,-1 0 0,1 1-77,0 0 0,-1 0-1,1-1 1,0 1 0,0 0-1,-1 0 1,1 0 0,0 0-1,0 0 1,-1 0 0,1 0-1,0 0 1,0 0 0,-1 0-1,1 0 1,0 0 0,0 0 0,-1 0-1,1 1 1,0-1 0,0 0-1,-1 0 1,1 0 0,0 0-1,-1 1 1,-13 13 1272,-2 7-913,2 1-1,0 0 1,2 1-1,0 1 1,2 0 0,-14 45-1,22-61-350,0 0 0,1-1 0,0 1-1,0 0 1,1 0 0,0 0 0,1 0-1,-1 0 1,3 8 0,-2-13-67,-1-1 0,1 1-1,0 0 1,0-1 0,0 1 0,1-1 0,-1 1 0,1-1 0,-1 0 0,1 1 0,0-1-1,0 0 1,0 0 0,0 0 0,0-1 0,0 1 0,0 0 0,1-1 0,-1 1 0,1-1-1,-1 0 1,1 0 0,-1 0 0,1 0 0,0 0 0,-1-1 0,1 1 0,4 0 0,0-1-5,1-1 1,-1 1 0,1-1 0,-1-1 0,0 1 0,1-1 0,-1-1 0,0 1 0,0-1-1,0 0 1,0-1 0,-1 1 0,10-8 0,2-3 2,0 0 1,-1-1-1,18-21 1,-22 20-2,0 0 0,10-21 1,-11 18-12,20-24 1,-31 42 5,-1 0 1,1 0 0,0 0-1,0 1 1,0-1-1,0 0 1,0 1-1,0-1 1,0 1-1,0-1 1,0 1-1,0-1 1,0 1-1,0 0 1,0-1-1,0 1 1,0 0 0,0 0-1,1 0 1,-1 0-1,0 0 1,0 0-1,0 0 1,0 0-1,0 0 1,0 1-1,0-1 1,0 0-1,1 1 1,-1-1 0,0 1-1,1 0 1,4 4 5,0-1 0,0 0 0,0 1 1,6 7-1,5 4 2,-9-10-1,0-1 0,0-1 0,1 0 0,-1 0 0,1 0-1,0-1 1,0 0 0,0-1 0,1 0 0,-1 0 0,0-1-1,1 0 1,-1-1 0,1 0 0,-1 0 0,0-1 0,1-1 0,-1 1-1,0-2 1,1 1 0,-1-1 0,-1 0 0,1-1 0,0 0 0,-1 0-1,0-1 1,0 0 0,0-1 0,-1 0 0,0 0 0,0 0 0,0-1-1,-1 0 1,0 0 0,9-15 0,-10 13 57,0 0 0,-1 0 0,0-1 0,-1 1 0,0-1 0,3-17-1,-5 21-32,0 0 0,0 0 0,-1 1 0,0-1-1,0 0 1,-1 0 0,0 0 0,0 1 0,0-1 0,0 0-1,-1 1 1,0-1 0,-3-5 0,4 9-29,0 1-1,0-1 1,0 0 0,0 1 0,0-1 0,0 1 0,-1 0-1,1-1 1,0 1 0,-1 0 0,1 0 0,-1 0-1,1 0 1,-1 0 0,0 0 0,1 0 0,-1 0 0,0 1-1,0-1 1,0 1 0,1-1 0,-1 1 0,0 0-1,0 0 1,0 0 0,0 0 0,0 0 0,0 0 0,1 0-1,-1 0 1,0 1 0,0-1 0,0 1 0,0 0-1,1-1 1,-1 1 0,0 0 0,1 0 0,-1 0 0,1 0-1,-1 0 1,1 1 0,-3 1 0,0 1-1,0 1 0,0 0 0,0 0 0,0 0 1,1 0-1,-1 1 0,2-1 0,-1 1 0,0 0 0,1 0 1,0 0-1,1 0 0,-1 0 0,1 0 0,0 0 0,1 1 1,0-1-1,0 8 0,0-8-6,1 1-1,0 0 1,0-1 0,1 1 0,0-1 0,0 1-1,0-1 1,1 0 0,0 0 0,0 0-1,0 0 1,1-1 0,0 1 0,0-1 0,1 0-1,-1 0 1,6 4 0,-1-3-132,-1-1 0,1 0 0,-1 0 0,1-1 0,1 0 1,-1 0-1,0-1 0,1-1 0,0 1 0,13 0 0,-4-1-278,0-1 0,1 0-1,-1-2 1,28-4 0,-32 2 228,-1 0 0,0-1-1,0 0 1,-1-2 0,1 1 0,-1-2 0,0 0 0,0 0 0,19-17 0,-14 10 122,-1-1 1,-1-2-1,-1 1 1,0-2-1,18-28 1,-28 40 154,-1 0-1,-1 0 1,1 0 0,-1 0-1,0-1 1,-1 1 0,1-1 0,-1 0-1,0 0 1,0-6 0,-2 12-54,0 0 1,1 1-1,-1-1 1,0 1-1,0-1 1,0 1 0,0-1-1,0 1 1,0-1-1,0 1 1,0-1-1,-1 1 1,1-1-1,0 0 1,0 1-1,0-1 1,-1 1-1,1-1 1,0 1 0,0 0-1,-1-1 1,1 1-1,0-1 1,-1 1-1,1-1 1,0 1-1,-1 0 1,1-1-1,-1 1 1,1 0-1,-1 0 1,1-1 0,-1 1-1,1 0 1,-1 0-1,1 0 1,-1-1-1,1 1 1,-1 0-1,1 0 1,-1 0-1,1 0 1,-1 0-1,0 0 1,1 0 0,-1 0-1,1 0 1,-1 0-1,1 1 1,-1-1-1,1 0 1,-1 0-1,1 0 1,-1 1-1,0-1 1,-3 2 165,-1 0 1,1 1-1,-1-1 1,1 1-1,-4 3 0,-3 4 20,0 0 0,0 1 0,1 0-1,1 1 1,0 0 0,-9 16-1,12-18-168,0 1 0,1-1 0,0 1 0,1 0 0,0 1 0,1-1 0,1 1 0,-3 15 0,5-24-51,0-1 1,0 0-1,0 1 1,0-1-1,0 0 0,1 1 1,-1-1-1,1 0 1,-1 0-1,1 1 0,0-1 1,1 3-1,-1-4-2,0-1 0,-1 1 0,1 0 0,0 0 1,0-1-1,0 1 0,0 0 0,0-1 0,-1 1 0,1-1 0,0 1 0,0-1 0,0 1 0,0-1 0,1 0 0,-1 1 0,0-1 1,0 0-1,0 0 0,0 0 0,0 0 0,0 0 0,0 0 0,0 0 0,0 0 0,0 0 0,2-1 0,2 0-1,0-1 1,-1 1-1,1-1 0,-1 0 0,0 0 0,1 0 0,-1 0 0,0-1 1,0 0-1,-1 0 0,1 0 0,-1 0 0,4-4 0,1-4 3,0 1 0,-1-2 0,8-14-1,-8 12 4,1 0 0,12-15 0,-19 28-6,0 0 1,0 0 0,1 0-1,-1 0 1,0 0 0,1 0-1,-1 0 1,1 0 0,-1 1-1,1-1 1,-1 1 0,1-1-1,-1 1 1,1 0 0,-1-1-1,4 1 1,29 2-10,-18-1 3,-5-1 0,-1 0 0,1 0 0,-1-1 0,1-1 1,-1 0-1,1 0 0,-1-1 0,0-1 0,0 1 0,0-2 0,-1 1 0,1-1 1,-1-1-1,0 1 0,-1-2 0,1 1 0,-1-1 0,9-11 0,-6 7 11,7-8 7,1 0 0,36-26 1,-49 40 14,1 1 1,-1 0 0,1 1-1,0-1 1,1 1 0,-1 1-1,0-1 1,1 1 0,0 1-1,-1-1 1,1 1 0,0 0-1,13 1 1,-19 0-25,0 0 1,0 1-1,0-1 1,0 0-1,0 1 1,0-1-1,0 1 1,0 0-1,0-1 1,0 1-1,0 0 1,0 0-1,0 0 1,0 1-1,-1-1 1,1 0-1,-1 1 1,1-1-1,-1 1 1,1-1-1,-1 1 1,0 0-1,0-1 1,0 1-1,0 0 1,0 0-1,0 0 1,0 0-1,-1 0 1,1 0-1,-1 0 1,1 0-1,-1 0 1,0 0-1,0 0 1,0 1-1,0-1 1,0 0-1,0 0 1,-1 0-1,1 0 1,-1 0-1,1 0 1,-2 2-1,-2 6-2,0 0 0,-1 0 0,-1 0 0,0-1 0,0 0 0,-1 0 0,0-1 0,0 0 0,-1 0 0,0 0 0,0-1 0,-1-1 0,0 1 0,0-1 0,-12 5 0,16-8 0,0-1 0,0-1 0,-1 1 0,-6 1 0,10-3 0,1 1 0,-1-1 0,0 0 0,1 0 0,-1 0 0,1 0 0,-1 0 0,1 0 0,-1 0 0,1-1 0,-1 1 0,1 0 0,-1-1 0,1 1 0,-1-1 0,1 0 0,0 1 0,-3-3 0,4 3 0,-1 0 0,1-1 0,0 1 0,0 0 0,-1-1 0,1 1 0,0 0 0,0-1 0,0 1 0,0 0 0,-1-1 0,1 1 0,0-1 0,0 1 0,0 0 0,0-1 0,0 1 0,0 0 0,0-1 0,0 1 0,0-1 0,0 1 0,0 0 0,0-1 0,0 1 0,1-1 0,-1 1 0,0 0 0,0-1 0,0 1 0,0 0 0,1-1 0,-1 1 0,0 0 0,0-1 0,1 1 0,-1 0 0,0 0 0,1-1 0,-1 1 0,0 0 0,1 0 0,-1 0 0,0-1 0,1 1 0,19-9 0,55-9 0,-52 14 0,0-1 0,-1-2 0,38-15 0,25-23 0,-74 38 0,-1 0 0,-1 0 0,1 0 0,-1-2 0,14-15 0,-15 11 0,-8 12 0,0 1 0,1 0 0,-1-1 0,0 1 0,0-1 0,1 1 0,-1-1 0,0 1 0,0 0 0,0-1 0,1 1 0,-1-1 0,0 1 0,0-1 0,0 1 0,0-1 0,0 1 0,0-1 0,0 1 0,0-1 0,0 1 0,0-1 0,-1 1 0,1-1 0,0 1 0,0-1 0,0 1 0,-1-1 0,-2 2 0,2 0 0,-1 0 0,0 0 0,1 0 0,0 0 0,-1 1 0,1-1 0,0 1 0,-1-1 0,1 1 0,0-1 0,0 1 0,0 0 0,1-1 0,-1 1 0,-1 2 0,-7 30 0,9-31 0,-1-1 0,1 1 0,0-1 0,0 1 0,0-1 0,0 1 0,0-1 0,1 1 0,-1-1 0,1 1 0,0-1 0,-1 1 0,1-1 0,0 1 0,1-1 0,-1 0 0,0 0 0,1 1 0,-1-1 0,1 0 0,-1 0 0,1-1 0,0 1 0,4 3 0,-2-3 0,0 0 0,0 0 0,0 0 0,0 0 0,1-1 0,-1 0 0,0 0 0,1 0 0,-1 0 0,1-1 0,-1 0 0,1 0 0,7 0 0,6-3 0,-1 0 0,0-1 0,0-1 0,0 0 0,-1-1 0,21-11 0,3-4 0,46-34 0,-83 54 0,-1-1 0,1 0 0,-1 0 0,0-1 0,0 1 0,3-3 0,-5 5 0,0 0 0,0-1 0,0 1 0,1 0 0,-1-1 0,0 1 0,0 0 0,0 0 0,0-1 0,0 1 0,0 0 0,0-1 0,1 1 0,-1 0 0,0-1 0,0 1 0,0 0 0,0-1 0,-1 1 0,1 0 0,0-1 0,0 1 0,0 0 0,0-1 0,-1 1 0,1-1 0,-1 1 0,1-1 0,-1 1 0,1 0 0,-1-1 0,1 1 0,-1 0 0,0 0 0,1 0 0,-1-1 0,1 1 0,-1 0 0,0 0 0,1 0 0,-1 0 0,-1 0 0,-1 0 0,0 1 0,0-1 0,0 1 0,0-1 0,0 1 0,0 0 0,0 0 0,0 0 0,0 1 0,1-1 0,-1 1 0,0 0 0,-4 3 0,0 1 0,1 0 0,-1 1 0,-8 11 0,9-11 0,1 1 0,-1 1 0,2-1 0,-1 1 0,-5 17 0,9-23 0,0-1 0,0 1 0,1 0 0,-1 0 0,1-1 0,-1 1 0,1 0 0,0 0 0,0-1 0,0 1 0,0 0 0,1 0 0,-1 0 0,1-1 0,0 1 0,0 0 0,0-1 0,0 1 0,0-1 0,0 1 0,1-1 0,-1 0 0,1 1 0,3 2 0,-3-3 0,0-1 0,0 1 0,0-1 0,1 0 0,-1 0 0,1 0 0,-1 0 0,1 0 0,-1 0 0,1-1 0,-1 1 0,1-1 0,-1 1 0,1-1 0,0 0 0,-1 0 0,5-1 0,1 0 0,0-1 0,-1 0 0,1 0 0,10-5 0,-2-1 0,-1 1 0,-1-2 0,0 0 0,25-21 0,-18 11 0,0-2 0,18-23 0,-29 31 0,-1 0 0,0-1 0,-1 0 0,-1 0 0,0-1 0,-1 0 0,-1 0 0,0 0 0,-1-1 0,-1 1 0,0-1 0,-1 0 0,0-24 0,-1-136 0,1 155 0,1 31 0,3 35 0,-4 13 0,-2-35 0,1 0 0,1-1 0,1 1 0,6 24 0,-8-43 0,0-1 0,1 1 0,-1-1 0,1 1 0,0-1 0,-1 0 0,1 0 0,1 0 0,-1 0 0,0 0 0,1 0 0,0 0 0,-1-1 0,1 1 0,0-1 0,5 3 0,-4-3 0,1 0 0,-1-1 0,1 1 0,0-1 0,-1 0 0,1 0 0,0-1 0,-1 1 0,1-1 0,0 0 0,7-1 0,2-1 0,-1-1 0,1-1 0,-1 0 0,0 0 0,0-1 0,-1-1 0,24-14 0,-24 12-250,1-2-1,-1 1 1,-1-1 0,0-1 0,0 0-1,-1-1 1,9-13 0,-1-2-849,-2 0 0,18-43 1,0-10-886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13:47:57.3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106 1 9506,'-47'7'4001,"22"-2"-2537,8 5-368,7 2-471,4 4-385,11 10-793,-4-6-335,28 17 504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09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6545,'0'0'186,"0"-1"0,0 1 0,0-1 0,1 1 0,-1-1-1,0 1 1,0 0 0,1-1 0,-1 1 0,0-1 0,0 1 0,1 0-1,-1-1 1,1 1 0,-1-1 0,0 1 0,1 0 0,-1 0 0,1-1-1,-1 1 1,0 0 0,1 0 0,-1 0 0,1-1 0,-1 1-1,1 0 1,-1 0 0,1 0 0,-1 0 0,1 0 0,-1 0 0,1 0-1,18 0 943,-11 1-766,0 1 0,0 0 0,0 0 0,0 1 0,0 0 1,-1 0-1,1 1 0,-1 0 0,12 9 0,5 5 697,28 29 0,-46-42-957,8 9 117,144 131 1037,124 128-639,-16 18 309,-215-231-716,-2 2 0,-2 1 0,-3 3 1,43 89-1,172 410 753,-97-87 35,-38 15 128,-86-303-553,19 235 0,-22 48 238,28 292-265,-40-540-434,8 78 220,-3-11-75,-11 314 0,-22-466-191,-47 278 0,13-78-90,17-114 10,7-138 22,0 11 0,-22 115 4,11-77-4,23-115-15,-3 17 16,-1 0-1,-17 49 1,19-69-11,0 0 0,2 0 0,0 1-1,1 0 1,1 32 0,1-26 1,-1 0-1,-6 30 1,6-53-56,1-1 0,0 0 0,-1 0 0,1 0 0,-1 0 0,0 0 0,0 0 0,0 0 0,0-1 0,0 1 0,0 0 0,-2 2 0,2-4 17,0 1 0,0-1 0,0 1 0,1-1 0,-1 0 0,0 1 0,0-1 0,0 0 0,0 0 0,0 0 0,0 0 0,0 0 0,0 0 0,0 0 0,0 0-1,0 0 1,0 0 0,0-1 0,1 1 0,-1 0 0,0-1 0,0 1 0,0 0 0,0-1 0,0 1 0,1-1 0,-2-1 0,-1 1-354,1-1 0,0 0 1,-1 1-1,1-1 0,0 0 0,1 0 0,-1 0 0,0-1 0,0 1 0,1 0 1,-1-1-1,-1-4 0,0-2-1695,0 1 0,-2-16-1,4 17 1118,0 1 0,-1-1 0,0 0 0,0 1 0,-5-11 0,-1 5-52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10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22 114 6241,'-14'-45'1964,"11"36"1303,1 20 52,1-11-3085,1 1 0,0-1 0,0 0 0,-1 1 0,1-1 1,0 0-1,0 1 0,0-1 0,0 1 0,-1-1 0,1 1 1,0-1-1,0 0 0,0 1 0,0-1 0,0 1 0,0-1 1,0 1-1,0-1 0,0 0 0,0 1 0,1-1 0,-1 1 1,0-1-1,0 0 0,0 1 0,0-1 0,1 1 0,-1-1 1,0 0-1,0 1 0,1-1 0,2 3 90,1 0-1,-1 0 1,-1 1 0,1-1-1,0 1 1,-1-1-1,1 1 1,-1 0 0,0 0-1,0 0 1,-1 0-1,2 5 1,2 8-115,3 32 1,-4-23 279,22 149-101,-26-174-371,0 0 0,0-1 0,0 1 0,0 0 0,0 0 0,0 0 0,0-1 0,-1 1 0,1 0 0,0-1 0,0 1 0,-1 0 0,1 0 1,0-1-1,-1 1 0,1-1 0,-1 1 0,1 0 0,-1-1 0,1 1 0,-1-1 0,0 1 0,1-1 0,-1 1 0,1-1 0,-1 0 0,0 1 0,1-1 0,-1 0 1,0 1-1,0-1 0,1 0 0,-1 0 0,-1 1 0,1-1-14,14 3 33,-10-4-39,-1 0 1,1 0 0,-1 0-1,1 0 1,-1-1 0,0 1-1,1 0 1,-1-1-1,0 0 1,0 1 0,0-1-1,0 0 1,0 0 0,1-3-1,4-4 3,11-21-1,-13 20 7,7-10 1,0 1 1,0 1-1,29-31 0,-35 43-7,-1 0 0,0 0 0,-1-1 0,0 1 0,0-1 0,0 0 0,-1 0 0,5-14 0,-8 19 8,0 0-1,0 0-1,-1 1 1,1-1-1,-1 1 0,1-1 1,-1 1-1,1-1 1,-1 1-1,0-1 0,0 1 1,0 0-1,0-1 1,0 1-1,0 0 0,0 0 1,0 0-1,-1 0 1,1 0-1,-2-1 1,-2-2 44,-9-10 196,10 10-134,-1-1 0,1 1 0,0 0 0,-1 0 0,0 1 0,0 0 0,0-1 0,0 2 0,-1-1 0,1 0 0,-1 1 0,0 0 0,-7-1 0,0 2 72,10 1-198,0 0 0,0 0 1,0-1-1,1 1 1,-1-1-1,0 1 0,-3-3 1,6 3-84,-1 0 1,1 0-1,0-1 0,-1 1 1,1 0-1,0 0 0,0-1 0,0 1 1,-1 0-1,1-1 0,0 1 1,0-1-1,0 1 0,0 0 1,-1-1-1,1 1 0,0 0 1,0-1-1,0 1 0,0-1 1,0 1-1,0 0 0,0-1 1,0 1-1,0-1 0,0 1 1,1 0-1,-1-1 0,0 1 1,0-1-1,7-16-3055,-2 7 1505,3-25-1023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19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0 146 11130,'36'-15'2751,"62"-17"-1,-81 28-2216,1 1-1,0 0 0,1 2 0,-1 0 1,33 2-1,3 2 468,104-9 0,-90 1-396,252-19 2531,117-6-312,-411 29-3951,0-1-1,44-10 1,-25 1 340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0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0 647 14955,'3'-13'1801,"7"-8"791,27-14-343,12-8-273,33-15-376,22-8 1,21-1-369,8 2-240,-8 10-496,-17 6-184,-24 7-464,-17 5-216,-13 8-568,-7 7-496,-14 6-1217,-2 0-656,-14 3 1737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1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37 236 13627,'-1'-2'650,"-8"-13"5159,4 12-2733,2 10-1067,-1 11-1319,-1 9 15,1 1 0,-2 47 1,6-67-679,0-1 0,1 0 0,0 1 0,0-1-1,1 0 1,0 1 0,0-1 0,0 0 0,1 0 0,0-1 0,1 1 0,-1-1 0,1 1 0,0-1 0,7 7-1,-9-11-21,0 0-1,0 0 0,0 0 1,0 0-1,0-1 1,0 1-1,1-1 0,-1 0 1,1 1-1,-1-1 0,1 0 1,-1 0-1,1-1 0,-1 1 1,1-1-1,0 1 0,-1-1 1,1 0-1,3 0 0,-2 0 0,0-1-1,0 0 0,-1 0 0,1 0 0,0-1 0,0 1 1,-1-1-1,1 0 0,0 0 0,-1-1 0,5-3 0,3-3-42,-1-2-1,0 1 1,-1-1-1,0-1 1,15-24-1,13-30-764,-36 66 796,-1 0 0,0-1 0,0 1 0,0 0 0,0 0 0,0-1 0,0 1 0,1 0 0,-1 0 0,0-1 0,0 1 0,0 0 0,1 0 0,-1 0 0,0-1 0,0 1 0,1 0 0,-1 0 0,0 0 0,0 0 0,1 0 0,-1 0 0,0 0 0,1-1 0,-1 1 0,0 0 0,1 0 0,-1 0 0,0 0 0,0 0 0,1 0 0,-1 0 0,0 0 0,1 0 0,-1 1 0,0-1 0,0 0 0,1 0 0,-1 0 0,0 0 0,1 0 0,-1 0 0,0 1 0,0-1 0,0 0 0,1 0 0,-1 0 0,0 1 0,0-1 0,0 0 0,1 0 0,-1 1 0,0-1 0,0 0 0,0 1 0,9 16-18,-7-13 1,1 1 43,0 1 0,0-1 0,1 0-1,-1 0 1,1 0 0,0 0 0,1-1-1,-1 0 1,1 0 0,8 6 0,-9-8 48,-1 0 0,1 0 0,0 0 0,0-1 0,0 1 0,0-1 0,0 0 0,0-1 0,1 1 0,-1-1 0,0 1 0,0-1 0,0 0 0,1-1 0,-1 1 0,7-2 0,-5 0 64,0 0 1,-1 0-1,1 0 1,0-1-1,-1 1 1,1-1-1,-1-1 0,0 1 1,0-1-1,0 0 1,-1 0-1,1 0 1,-1-1-1,7-10 1,-6 8-60,-1 0 1,0-1 0,0 0 0,-1 0 0,0 0 0,0 0 0,-1-1 0,0 1 0,-1-1-1,1-12 1,-1-6-331,0 0 0,-2-1-1,-2 1 1,0 0 0,-2 0 0,-11-39-1,14 60 15,2 4 84,-1 0 1,0 0-1,1 0 1,-1 1-1,0-1 1,0 0-1,0 0 1,0 0-1,0 1 1,0-1 0,0 1-1,-1-1 1,1 1-1,-3-3 1,4 4 88,0 0 1,-1 0-1,1-1 1,0 1-1,0 0 1,0 0-1,-1 0 1,1 0-1,0 0 1,0 0-1,0 0 1,-1 0-1,1 0 1,0 0-1,0 0 1,0 0-1,-1 0 1,1 0-1,0 0 1,0 0-1,-1 0 1,1 0-1,0 0 0,0 0 1,0 0-1,-1 0 1,1 0-1,0 0 1,0 0-1,0 1 1,-1-1-1,1 0 1,0 0-1,0 0 1,0 0-1,0 0 1,0 1-1,-1-1 1,1 0-1,0 0 1,0 0-1,0 1 1,0-1-1,0 0 1,0 0-1,0 0 1,0 1-1,0-1 1,0 0-1,0 0 1,0 1-1,0-1 1,0 0-1,0 0 1,0 1-1,0 16-3082,4 5 1575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09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16444,'7'21'1616,"-3"5"1096,3 2-479,1 3-569,0 1-487,0-2-729,-2 1-152,-3-1-176,-1 0-120,-2-4-240,-3 1-208,-7-7-817,4-1-399,-4-6-881,2-7-199,3 0 1552</inkml:trace>
  <inkml:trace contextRef="#ctx0" brushRef="#br0" timeOffset="1">43 280 13139,'24'-9'1616,"0"-3"1153,0 0-353,-1-1-775,-4 0-545,0 0-648,0 2-232,-3 0-544,0 0-344,-4-2-913,-3-2-431,-1-7-577,0-2 1201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2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50 818 12715,'2'-2'1136,"1"-1"0,-1 0 0,1 1 0,-1-1 0,0 0 0,0-1 0,0 1 0,0 0 0,2-7 1,9-34 1638,-9 28-2115,2-6-531,-1 0-1,0 0 1,-2-1 0,-1 1-1,0-1 1,-4-41-1,2 63-128,0-1 0,0 0-1,0 1 1,-1-1-1,1 0 1,-1 1 0,1-1-1,-1 1 1,0-1-1,1 1 1,-1-1 0,0 1-1,0-1 1,0 1-1,0 0 1,0 0-1,0-1 1,-1 1 0,1 0-1,0 0 1,-1 0-1,-1-1 1,2 2-1,-1 0 0,0-1 0,1 1 0,-1 0-1,1 0 1,-1 0 0,0 0 0,1 0 0,-1 1 0,1-1 0,-1 0 0,1 1 0,-1-1-1,1 1 1,-1-1 0,1 1 0,-1 0 0,1 0 0,0 0 0,-1 0 0,1 0 0,0 0-1,-2 1 1,-2 3 17,0 0-1,0 1 1,1 0-1,-1 0 1,1 0-1,0 0 1,1 1-1,0 0 1,0-1-1,0 1 1,1 0-1,0 0 1,0 1-1,-1 13 1,2-17-2,1 1 1,-1-1-1,1 0 0,0 1 1,1-1-1,-1 0 0,1 1 1,0-1-1,0 0 0,0 1 1,1-1-1,-1 0 1,1 0-1,0 0 0,0 0 1,1-1-1,-1 1 0,1-1 1,-1 1-1,1-1 0,0 0 1,1 0-1,-1 0 0,0 0 1,1-1-1,4 4 1,0-3-7,0 1 1,0-2-1,1 1 1,-1-1-1,0 0 1,1-1-1,0 0 1,-1 0 0,1-1-1,-1 0 1,1 0-1,0-1 1,-1 0-1,1-1 1,-1 0 0,0 0-1,16-7 1,-10 3-4,-1-1-1,1 0 1,-1-1 0,-1 0 0,0-1 0,0-1 0,0 0 0,-1 0-1,13-17 1,-15 15-4,13-15 54,-19 24-31,-4 4 2,-11 14 36,3-3 48,0 1 0,0 0 0,1 0 0,1 1 0,0 0-1,1 1 1,-6 18 0,12-30-77,-1 1 0,1-1 0,0 0 1,0 0-1,0 1 0,1 4 0,-1-7-31,0-1 0,0 1 0,0-1 0,0 1 0,0-1 0,0 1 0,0-1 0,1 1 0,-1-1 0,0 1 0,0-1 0,0 1 0,1-1 0,-1 0 0,0 1 0,0-1 0,1 1 0,-1-1 0,0 0 0,1 1 0,-1-1 0,0 0 0,1 1 0,-1-1 0,1 0 0,-1 0 0,0 1 0,1-1 0,-1 0 0,1 0 0,-1 0 0,1 0 0,-1 1 0,1-1 0,-1 0 0,1 0 0,-1 0 0,1 0 0,-1 0 0,1 0 0,-1 0 0,0 0 0,1-1 0,-1 1 0,1 0 0,-1 0 0,1 0 0,-1 0 0,1-1 0,-1 1 0,1-1 0,1 0-3,-1 0-1,1-1 0,-1 1 1,0-1-1,1 1 0,-1-1 1,0 0-1,0 1 0,0-1 1,1-3-1,10-25-75,-5 11 7,0 2-2,25-50-371,-27 59 323,-1 0 0,1 1-1,1-1 1,-1 1 0,13-11 0,-17 17 108,-1 0 1,1 0 0,0 1-1,0-1 1,0 1 0,-1-1-1,1 1 1,0-1 0,0 1-1,0 0 1,0-1 0,0 1-1,0 0 1,0 0 0,0-1-1,0 1 1,-1 0 0,1 0-1,0 0 1,0 0 0,0 0-1,0 1 1,0-1 0,0 0-1,0 0 1,2 1 0,-1 1-18,1 0 1,0 0-1,0 0 1,-1 0-1,1 0 1,2 4-1,-3-3 3,0-1 1,0 0-1,1 0 1,-1 0-1,1 0 1,3 2-1,-2-3 13,0 0-1,0 0 1,-1 0-1,1 0 1,0-1-1,0 0 1,0 0-1,0 0 1,0 0-1,0-1 1,0 1-1,0-1 1,0 0-1,0 0 1,-1-1-1,1 1 1,0-1-1,-1 0 1,6-3-1,1-1 8,0-1 0,-1 0 0,0 0 0,0-1 0,10-12 0,-7 5 12,0-1 0,-2 0 0,0-1 1,0 0-1,-2-1 0,10-26 0,-3-3 17,13-66 0,-17 58 245,23-96 1331,-64 281-110,14-57-1060,11-48-444,1 0 0,0 0 0,2 1-1,1-1 1,2 1 0,0-1 0,1 0 0,10 44 0,-10-63-328,0 1 0,1-1 1,0 0-1,0 0 0,6 10 1,-8-15 125,0 0-1,0 0 1,0 1 0,0-1 0,0 0 0,0 0 0,1 0 0,-1 0 0,0 0 0,1-1 0,-1 1 0,0 0 0,3 0 0,-3-1 14,0 0 1,0 1-1,0-2 1,0 1 0,0 0-1,0 0 1,0 0 0,0 0-1,0 0 1,0-1 0,0 1-1,0-1 1,0 1 0,-1 0-1,1-1 1,0 1 0,0-1-1,0 0 1,-1 1-1,1-1 1,0 0 0,-1 1-1,1-1 1,0-1 0,11-19-2594,4-7 951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2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 12259,'1'3'1058,"-1"0"1,1 1 0,0-1 0,1 0 0,-1 1-1,1-1 1,-1 0 0,1 0 0,0 0 0,0 0-1,3 2 1,-4-4-890,0 0-1,0 0 1,0 0 0,0 0-1,1-1 1,-1 1-1,0 0 1,0-1 0,1 1-1,-1-1 1,0 1-1,0-1 1,1 0 0,-1 0-1,0 1 1,1-1-1,-1 0 1,0 0 0,1 0-1,-1-1 1,0 1-1,1 0 1,-1 0 0,0-1-1,1 1 1,-1-1-1,0 1 1,0-1-1,1 1 1,-1-1 0,0 0-1,1-1 1,1 0-148,0 0 0,-1 0-1,1 0 1,-1 0 0,0-1 0,1 1 0,-1-1-1,0 0 1,-1 1 0,1-1 0,0 0 0,-1 0 0,0 0-1,1 0 1,-1-1 0,-1 1 0,1 0 0,0 0 0,-1-1-1,1-5 1,-1 8-27,0 1 0,0-1 0,0 1 0,0-1 0,0 1 0,0-1 0,-1 1 0,1-1-1,0 1 1,0-1 0,0 1 0,0-1 0,-1 1 0,1-1 0,0 1 0,0 0 0,-1-1 0,1 1-1,-1-1 1,1 1 0,0 0 0,-1-1 0,1 1 0,-1 0 0,1-1 0,0 1 0,-1 0 0,1 0 0,-2-1-1,1 1-3,0 0-1,0 0 1,0 0-1,0 0 1,0 1-1,0-1 0,-1 0 1,1 0-1,0 1 1,0-1-1,0 1 1,0-1-1,-1 2 1,-1-1-6,1 1 1,-1 0 0,1 0-1,-1 0 1,1 1 0,0-1-1,-1 0 1,1 1 0,-2 3-1,3-4 14,1-1 0,-1 1 0,1 0 0,0-1 0,-1 1 0,1 0 0,0-1 0,0 1 0,0 0 0,0-1 0,0 1 0,0 0 0,1-1 0,-1 1 0,0 0 0,1-1 0,0 1 0,1 2 0,-1-1-1,1-1 0,0 1 0,0-1 0,0 0 0,0 0-1,0 1 1,1-1 0,-1-1 0,5 4 0,2 0 19,0-1 1,0 0-1,0-1 1,1 0-1,14 3 1,-12-3 106,0-1 0,0-1 1,0 0-1,1 0 1,-1-1-1,0-1 1,1 0-1,-1-1 1,0 0-1,0-1 0,0 0 1,0-1-1,-1-1 1,1 0-1,16-9 1,46-38 227,21-11-4099,-89 61 456,-6 5 1399,-7 12 10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3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0 183 14923,'4'17'5735,"10"8"-2030,-6-12-2491,-2-2-535,4 8 17,0 0 0,1 0-1,1-1 1,24 27 0,-32-41-671,-1-1 0,1 1 0,0-1 0,0 0 0,0 0 0,1 0 0,-1-1 0,1 1 0,-1-1 0,1 0 0,0 0 0,0-1 0,0 1 0,0-1 0,0 0 0,0-1 0,0 1 0,0-1 0,0 0 0,0 0 0,0-1 0,0 1 0,0-1 0,0 0 0,8-3 0,-8 2-13,1-1 1,-1 0-1,0 1 0,0-2 1,-1 1-1,1 0 0,-1-1 1,1 0-1,-1 0 0,0-1 1,-1 1-1,1-1 0,-1 1 0,0-1 1,0 0-1,0 0 0,-1-1 1,0 1-1,3-11 0,1-5-22,-2 1 0,0-1 0,-2 0 0,1-23 0,-3-20-294,3-31-2126,-3 93 2169,0 1 0,1-1 0,-1 1-1,0-1 1,1 1 0,-1-1-1,1 1 1,-1 0 0,1-1 0,-1 1-1,2-2 1,-1 2 102,-1 1-1,1 0 0,-1-1 1,1 1-1,0-1 0,-1 1 1,1 0-1,-1 0 0,1-1 0,0 1 1,-1 0-1,1 0 0,0 0 1,-1 0-1,1 0 0,0 0 1,-1 0-1,1 0 0,0 0 1,-1 0-1,1 0 0,0 0 1,-1 0-1,2 1 0,16 5-1796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3.7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199 105 13179,'-8'3'6276,"-10"6"-3423,11-5-1901,-22 13 878,-29 21 0,50-32-1699,0 0 0,1 1 0,-1-1 0,1 2-1,1-1 1,-1 1 0,1 0 0,-6 12 0,10-18-112,1 1 1,0 0-1,0 0 1,0 0-1,0 0 1,0 0-1,0 0 1,1 0-1,0 0 1,-1 0-1,1 0 1,1 5-1,-1-7-16,1 0 0,-1 1 0,0-1 0,1 0-1,0 0 1,-1 0 0,1 1 0,0-1-1,-1 0 1,1 0 0,0 0 0,0 0 0,0 0-1,0 0 1,0-1 0,0 1 0,0 0 0,0 0-1,1-1 1,-1 1 0,0-1 0,0 1 0,0-1-1,1 1 1,-1-1 0,0 0 0,1 0 0,-1 1-1,0-1 1,2 0 0,3 0-2,0 0 0,0 0 1,0 0-1,-1-1 0,1 0 0,0 0 0,0 0 0,-1-1 1,1 0-1,9-5 0,-6 3-1,-1-1-1,-1 0 1,1-1-1,-1 0 1,0 0-1,8-9 1,-1-2 3,0-1-1,-1-1 1,-1 0 0,18-37 0,-30 55-2,8-14 4,-1 0 1,-1 0-1,-1-1 1,8-31-1,-14 33 20,1 13-21,0 1 0,0 0 0,0 0 0,0-1 0,-1 1 0,1 0-1,0 0 1,0 0 0,0-1 0,0 1 0,0 0 0,-1 0 0,1 0-1,0-1 1,0 1 0,0 0 0,-1 0 0,1 0 0,0 0 0,0 0-1,-1 0 1,1 0 0,0-1 0,0 1 0,0 0 0,-1 0 0,1 0-1,0 0 1,-1 0 0,0 1 11,0-1 0,-1 1 0,1-1 0,0 1 0,0 0 0,0 0 0,0-1 0,-1 1-1,1 0 1,0 0 0,1 0 0,-1 0 0,0 0 0,0 0 0,0 1 0,-1 1 0,-8 16 166,1 1 0,0 1 1,2-1-1,0 1 0,1 1 0,1-1 1,1 1-1,1 0 0,0 33 0,3-46-101,0 0-1,0 1 0,1-1 0,1 1 1,-1-1-1,1 0 0,6 14 1,-7-20-63,0-1 1,0 1 0,1-1-1,-1 0 1,1 1-1,-1-1 1,1 0 0,0 0-1,0 0 1,0 0-1,0-1 1,0 1 0,0 0-1,1-1 1,-1 1-1,0-1 1,1 0 0,-1 0-1,1 0 1,-1 0-1,1 0 1,0-1 0,-1 1-1,1-1 1,0 0-1,0 0 1,-1 0 0,1 0-1,0 0 1,4-1-1,0-1 10,0 1-1,0-1 0,-1-1 0,1 0 1,0 0-1,-1 0 0,0 0 0,1-1 1,-1 0-1,-1-1 0,9-7 0,7-8 35,28-36 0,-28 30-32,-12 14-7,23-22 65,-30 32-71,1-1-1,-1 1 1,1 0 0,0 0-1,0 1 1,0-1 0,0 0-1,0 1 1,0 0 0,7-2-1,-9 3-11,0 0 0,0 0 1,1 0-1,-1 0 0,0 0 0,0 0 0,1 0 0,-1 0 0,0 0 0,0 1 0,1-1 0,-1 0 0,0 1 0,0-1 0,0 1 0,0 0 1,0-1-1,0 1 0,0 0 0,0-1 0,0 1 0,0 0 0,0 0 0,0 0 0,0 0 0,0 0 0,-1 0 0,1 0 0,-1 0 0,1 0 1,0 1-1,-1-1 0,0 0 0,1 0 0,-1 0 0,1 2 0,0 6-10,0 0-1,0-1 1,0 1 0,-2 11 0,1-11-4,0 3 29,0-1-360,0 0 0,2 12 0,-1-20 104,0 1 1,-1-1-1,1 1 1,1-1-1,-1 0 1,0 0 0,1 0-1,0 1 1,-1-1-1,5 4 1,-1-2-121,0 0 0,1 0 1,6 4-1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5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2917 18 11690,'15'-8'2033,"-13"7"-1403,0-1 0,0 1 0,0 0 1,0 0-1,0 0 0,0 1 0,1-1 1,-1 0-1,3 0 0,-5 1-500,1 0-1,-1 0 1,1 1 0,-1-1-1,1 0 1,-1 0-1,0 0 1,1 0 0,-1 0-1,1 1 1,-1-1 0,1 0-1,-1 0 1,0 1-1,1-1 1,-1 0 0,0 1-1,1-1 1,-1 0-1,1 1 1,-1 1 1,1-1 0,0 0 1,-1 1-1,1-1 0,-1 1 0,1-1 0,-1 1 0,0-1 0,1 3 0,-1 1 87,0 1-1,0 0 1,-1-1-1,1 1 1,-1 0-1,-1-1 1,1 0-1,-4 9 1,-21 43 443,14-34-415,1-1-113,-148 324 434,130-281-517,-68 110-1,-59 50 250,85-128-66,-98 128-62,112-150-164,3 2 0,4 2 1,-53 113-1,53-94-2,-4-2 0,-70 93 0,-116 174 7,27 18 24,111-128-20,15-33 21,-59 130-2,114-267 43,-54 101 1,64-139 11,-29 91 0,1 51 4,-21 57-22,39-146-66,-22 123 0,34-119-98,-58 177 0,16-73-399,20-63 339,-85 374-27,125-506 178,-6 39 12,-3-1 0,-19 57 0,18-72 9,-35 85 247,35-85-231,1 0 1,2 1 0,-8 52-1,8-39-17,1-13 16,5-20 57,-1-1-1,2 1 1,-1 23 0,3-37-103,0-1 1,0 1 0,0 0 0,0 0 0,0 0 0,-1-1 0,1 1 0,0 0 0,0 0 0,0 0 0,-1-1 0,1 1 0,0 0 0,-1 0 0,0 0 0,1 0-32,-1-1 0,1 0 1,0 0-1,0 0 0,-1 0 1,1 1-1,0-1 0,-1 0 1,1 0-1,0 0 0,-1 0 1,1 0-1,0 0 0,0 0 1,-1 0-1,1 0 0,0 0 1,-1 0-1,1 0 0,0 0 0,-1 0 1,1 0-1,0 0 0,-1 0 1,1-1-1,-1 1 0,0-1-152,0 1-1,0-1 1,-1 0-1,1 0 1,0 0-1,0 0 1,0 0-1,0 0 1,0-1-1,1 1 1,-1 0-1,0 0 1,0-1-1,1 1 1,-2-2-1,1-3-907,-1 0 0,1 0-1,1 0 1,-1 0 0,1-1-1,1-8 1,1 3-108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39:26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12579,'-2'1'3852,"2"-1"-3791,-1 8 1623,0 12 56,7 34 2275,-3-28-2891,0 25 1,-14 116-163,3-93-896,8-74-61,0 0-1,0 0 0,0 0 0,0 0 0,0 0 0,0 0 0,0 1 1,0-1-1,0 0 0,0 0 0,0 0 0,0 0 0,0 0 0,0 0 0,0 0 1,0 0-1,0 0 0,0 0 0,0 1 0,0-1 0,0 0 0,0 0 1,0 0-1,0 0 0,0 0 0,0 0 0,0 0 0,0 0 0,0 0 0,0 0 1,0 1-1,0-1 0,0 0 0,0 0 0,0 0 0,0 0 0,0 0 1,0 0-1,0 0 0,1 0 0,-1 0 0,0 0 0,0 0 0,0 0 0,0 0 1,0 0-1,0 0 0,0 0 0,0 0 0,0 0 0,0 0 0,0 0 1,1 0-1,-1 0 0,0 0 0,0 0 0,6-6 172,11-21 43,3-3-77,-18 27-130,1 0-1,-1 1 1,1-1 0,0 1 0,0 0 0,0-1 0,0 1 0,0 1 0,0-1-1,1 0 1,3-1 0,2 1 10,0 0 0,0 0 0,10 0 0,6-1-4,-22 2-19,1 0-1,-1 0 1,0 0 0,0-1 0,0 1 0,0-1-1,0 0 1,0 0 0,-1 0 0,1 0 0,0 0-1,-1 0 1,0-1 0,1 1 0,-1-1 0,0 0 0,2-5-1,-1 4 100,-1 1 0,0-1 0,-1 0 0,1 0 0,-1 0 0,0 0 0,0 0-1,0 0 1,0-1 0,-1 1 0,0 0 0,0 0 0,0-1 0,-1-3 0,1 7-28,-1-1 0,1 1 0,-1 0 0,1 0 0,-1 0 0,0 0 0,0 0 0,1 0 0,-1 0 0,0 1 0,0-1 0,0 0 0,0 0 0,0 1 0,0-1 0,0 0 0,0 1 0,0-1 0,-1 1 0,-1-1 0,-25-6 519,25 7-568,-6-2 2,-1 0-1,1 0 1,-1-1 0,1 0-1,-9-5 1,15 7-151,0-1 1,0 0 0,1 0-1,-1 0 1,1 0 0,-1 0-1,1 0 1,0-1-1,0 1 1,0-1 0,0 0-1,0 0 1,0 1 0,1-1-1,0 0 1,-1 0-1,1-1 1,-1-4 0,-1-22-2514,3-2 951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40:41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353 114 11338,'4'-11'368,"-1"4"255,-1 1 0,0-1 0,0 0 0,-1 0-1,1-8 1,-2 13-459,0 1 0,0-1 0,0 1 0,0-1 0,0 1 0,0 0 0,-1-1 0,1 1 0,-1-1 0,1 1 0,-1 0 0,0-1 0,1 1 0,-1 0 0,0 0 0,0-1 0,0 1 0,0 0 0,0 0 0,0 0 0,0 0 0,0 0 0,0 0 0,0 1 0,-1-1 0,1 0 0,0 1 0,-1-1 0,1 1 0,-3-2 0,1 1 37,0 1-1,1-1 1,-1 1 0,0-1-1,0 1 1,0 0 0,0 0-1,0 0 1,0 0 0,1 1-1,-1-1 1,0 1 0,0 0-1,0 0 1,-2 1 0,1 0 17,0 0 1,0 0-1,1 1 0,-1 0 1,1-1-1,-1 2 1,1-1-1,-5 7 0,-2 5 217,0 0 0,2 1 0,-14 33 0,16-35-261,-54 146 645,32-83-610,-51 102-1,74-168-191,-2 0 0,-8 10 0,10-16-1,3-9-12,3-16-29,0 20 24,27-119-480,-7 39 29,6-58-264,24-91-3,-50 225 727,0 1 0,0 0 0,1-1-1,-1 1 1,1 0 0,-1 0 0,4-5 0,-4 8 2,-1-1-1,0 1 1,1 0-1,-1-1 1,0 1-1,1 0 0,-1 0 1,0 0-1,1-1 1,-1 1-1,1 0 1,-1 0-1,0 0 1,1 0-1,-1 0 1,1 0-1,-1 0 0,0 0 1,1 0-1,-1 0 1,1 0-1,-1 0 1,0 0-1,2 0 1,-1 1 24,0-1 0,0 1 1,0 0-1,1 0 0,-1 0 1,0-1-1,0 1 0,0 0 1,0 0-1,0 1 0,0 0 1,69 100 2117,10 14-909,-41-70-1027,-19-24-122,-1 2-1,17 29 1,-31-45-142,0 0 1,-1 1 0,0 0-1,-1-1 1,0 1-1,-1 0 1,1 1 0,-2-1-1,1 0 1,-1 1 0,-1 10-1,0-17-192,0 0 0,0 0 0,-1 0 0,1 0 1,-1 0-1,0 0 0,0 0 0,0 0 0,0-1 0,0 1 0,-1 0 0,1-1 0,-1 1 0,0-1 0,0 1 0,0-1 0,0 0 0,-4 3 1,2-1-443,-1-1 0,1-1 0,-1 1 0,0-1 0,0 0 0,-1 0 0,1 0 0,0-1 0,-9 2 0,-17 3-725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40:41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20 146 15355,'-12'10'1681,"4"-2"1215,10-4-167,12-5-1057,9-6-272,14-4-623,7-2-249,6 1-288,3 0-160,-2-4-560,-1 2-520,-1-7-1057,-1-3-800,4-13 1497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40:42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36 176 15963,'13'98'8566,"-7"1"-4964,-4 98-4971,-2-153 463,-3-119-6298,3 30 5548</inkml:trace>
  <inkml:trace contextRef="#ctx0" brushRef="#br0" timeOffset="1">1 206 14587,'7'0'1984,"1"-1"0,-1 0 0,12-2 0,-1-3-483,22-9 1,-16 6-218,325-141 3362,-336 143-4676,-11 5-85,0 0 1,1 1 0,-1 0-1,1-1 1,0 1 0,-1 0-1,1 0 1,0 1-1,0-1 1,3 0 0,-6 1 31,0 0 0,1 0 0,-1 1 0,0-1 0,0 0 0,1 0 0,-1 0 0,0 1 0,0-1 0,0 0 0,1 0 0,-1 1 0,0-1 1,0 0-1,0 1 0,0-1 0,0 0 0,1 0 0,-1 1 0,0-1 0,0 0 0,0 1 0,0-1 0,0 0 0,0 1 0,0-1 0,0 0 0,0 1 0,-1-1 0,1 0 0,0 1 0,0-1 1,0 0-1,0 0 0,0 1 0,0-1 0,-1 0 0,1 0 0,0 1 0,0-1 0,-1 0 0,-5 13-2097,0-5 314,0-1-1,-11 13 1,-2 0 54,0 5 682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40:42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78 14211,'-17'22'4268,"17"-22"-4205,0 0 0,0 1 0,0-1 1,0 0-1,0 0 0,0 0 0,0 1 0,0-1 1,0 0-1,0 0 0,0 0 0,0 1 1,0-1-1,0 0 0,0 0 0,0 0 1,0 0-1,0 1 0,0-1 0,0 0 1,0 0-1,0 0 0,0 1 0,0-1 0,0 0 1,1 0-1,-1 0 0,0 0 0,0 1 1,0-1-1,0 0 0,0 0 0,1 0 1,-1 0-1,0 0 0,0 0 0,0 0 1,0 1-1,1-1 0,-1 0 0,0 0 0,0 0 1,0 0-1,1 0 0,-1 0 0,0 0 1,0 0-1,0 0 0,0 0 0,1 0 1,-1 0-1,0 0 0,13-1 998,-12 1-880,20-4 956,-1 0 0,0-2 1,35-14-1,-22 7-503,10-4-120,-21 8-521,0 1 0,1 0 0,43-7 0,-65 15-145,0-1 1,0 1-1,-1 0 1,1 0-1,0 0 1,0 0-1,0 0 1,-1 0-1,1 0 1,0 0-1,0 0 1,0 0-1,-1 0 1,1 1-1,0-1 1,0 0-1,-1 1 1,1-1-1,0 0 1,-1 1-1,1-1 1,0 1-1,-1-1 1,1 1-1,0-1 1,0 2-1,-1-1-219,1 0 0,-1 1 1,0-1-1,0 0 0,0 1 0,0-1 1,0 0-1,0 1 0,0-1 0,-1 0 0,1 1 1,0-1-1,-1 0 0,1 0 0,-2 2 0,-4 12-1166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10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11747,'-5'17'2160,"0"4"1401,3 6-745,1 5-199,2 3-961,3 2-311,-1-2-665,0-3-232,5-3-296,2-3-72,1-5-416,2-5-480,0-12-1257,1-7-920,-6-11 1537</inkml:trace>
  <inkml:trace contextRef="#ctx0" brushRef="#br0" timeOffset="1">380 101 15723,'15'2'2017,"-3"0"1408,6-6-2001,-2 0-248,0-8-1064,3 3-496,-3-4-1344,-1-3-713,4 3 1129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40:43.1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2 158 14603,'-2'14'1568,"2"-3"1177,8-1-120,16-7-721,7-3-240,15-6-415,10-4-177,2-6-312,4-3-168,-6-2-272,-8-1-144,-8 3-352,-5-1-352,-9 4-1112,-4 0-449,-2 2-1175,4-2 1575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41:17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244 84 10842,'10'-26'1719,"-7"15"-329,1 1 0,5-11-1,-8 20-1143,-1 0-1,0 0 0,1 0 1,-1 0-1,0 0 0,1-1 1,-1 1-1,0 0 0,0 0 1,0 0-1,-2-3 2312,-2 10-1497,-9 24-854,2-1-1,2 1 1,0 1-1,2 0 1,1 0-1,2 0 1,1 1-1,1 0 1,5 56-1,-3-80-207,0 0-1,0-1 0,-1 1 0,0 0 0,0 0 1,-1-1-1,0 1 0,0-1 0,-1 0 1,0 1-1,0-1 0,-6 10 0,3-9-42,1 0 0,-2 0-1,1-1 1,-1 0 0,0 0-1,0 0 1,-1-1 0,0 0-1,-11 6 1,15-10 29,-1 0 0,1 0 0,-1 0 0,0-1 0,0 0 0,1 0 0,-1 0 0,0 0 0,0-1 0,0 0 0,-7 0 0,10 0 17,1 0 0,0-1 0,-1 1-1,1 0 1,-1 0 0,1-1 0,-1 1 0,1-1 0,0 1 0,-1-1 0,1 0 0,0 1 0,0-1 0,-1 0 0,1 0 0,0 0 0,0 0 0,0 0 0,0 0 0,0 0 0,0 0 0,0-1 0,1 1 0,-1 0 0,0 0 0,1-1 0,-1 1-1,1 0 1,-1-1 0,1 1 0,-1-1 0,1 1 0,0-1 0,0 1 0,0-1 0,0 1 0,0-1 0,0 1 0,0 0 0,1-1 0,0-2 0,0 1 1,0-1 0,0 1 0,1-1 0,0 1 0,0 0 0,0 0 0,0 0 1,0 0-1,1 0 0,-1 0 0,1 0 0,0 1 0,0 0 0,0-1 0,3-1 0,10-6-3,29-14 0,-27 15-2,33-15-282,23-13-2142,-59 28 64,18-14-1,-14 9 1054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4:41:17.7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95 16412,'8'-3'2128,"5"-2"977,1-3-1289,2-2-632,7-1-960,-3-2-616,12-8 208,4-3-8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10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 17180,'0'6'1768,"3"-1"921,9-6-1297,-1-7-288,6-10-1064,1-3-592,1-6-1352,2 0-713,-2-15 1249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10.9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1 124 17332,'7'30'1774,"1"0"1,2-1-1,0 0 1,22 40-1,3 4-923,-31-62-848,0 0 1,-1 0-1,0 0 0,-1 1 1,1 11-1,-5-13-354,-3-11-412,-8-13-293,1-5 381,2 0 0,0 0-1,1-1 1,1 0-1,1-1 1,1 0 0,-6-33-1,10 42 596,0 0-1,1 0 0,1 0 0,0 0 1,0 0-1,1 0 0,1 0 1,0 0-1,1 0 0,0 0 1,1 0-1,0 1 0,1 0 1,10-20-1,-11 26 287,0 0 1,0-1-1,1 2 0,0-1 1,-1 0-1,2 1 1,-1 0-1,0 0 0,1 1 1,-1-1-1,1 1 0,0 0 1,0 1-1,1 0 1,-1 0-1,0 0 0,11-1 1,-11 2 20,0 0 0,0 1 0,0 0 0,0 1 0,0-1 0,0 1 0,0 0 0,0 0 0,-1 1 1,1 0-1,0 0 0,-1 0 0,1 1 0,-1 0 0,0 0 0,0 0 0,0 0 0,0 1 0,5 5 0,-7-6-165,-1 0 0,1 0 0,-1 1 0,0-1 0,0 1 0,0-1 0,-1 1 0,1 0 0,-1 0 0,0-1 0,0 1 0,0 0-1,0 0 1,-1 0 0,1 0 0,-1 0 0,0 1 0,-1-1 0,1 0 0,-1 0 0,1 0 0,-3 4 0,0 4-36,-1-1-1,0 0 1,-1 0 0,0 0-1,-1 0 1,-9 11 0,10-15-72,0 0 0,-1-1 1,0 1-1,0-1 1,0-1-1,-12 8 1,16-11-97,0 0 1,0-1-1,0 0 1,0 0 0,-1 0-1,1 0 1,0 0 0,-1 0-1,1 0 1,0-1 0,-1 1-1,1-1 1,-1 1 0,1-1-1,-1 0 1,1 0 0,-1-1-1,1 1 1,-1 0 0,1-1-1,-1 1 1,1-1 0,0 0-1,-1 0 1,1 0-1,-3-2 1,3 1-162,0 1-1,0-1 0,0-1 1,0 1-1,1 0 1,-1 0-1,1-1 0,0 1 1,-1 0-1,1-1 1,0 0-1,1 1 0,-1-1 1,0 1-1,1-1 1,-1-3-1,-5-28-1508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11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12995,'-1'34'4867,"2"38"0,2-51-3075,5 29 1,6 10 9,25 103 436,-37-156-2220,-1-3-29,0 0-1,0 1 1,0-1-1,1 0 0,-1 0 1,1 0-1,0-1 1,0 1-1,1 0 1,3 4-1,-6-8-24,0 0-1,1 0 1,-1 0 0,0 1 0,0-1-1,1 0 1,-1 0 0,0 0-1,1 0 1,-1 0 0,0 0-1,1 0 1,-1 0 0,0 0-1,1 1 1,-1-1 0,0-1-1,1 1 1,-1 0 0,0 0-1,1 0 1,-1 0 0,0 0-1,1 0 1,-1 0 0,0 0-1,1 0 1,-1-1 0,0 1-1,1 0 1,-1 0 0,0 0 0,0-1-1,1 1 1,-1 0 0,0 0-1,0-1 1,0 1 0,1 0-1,-1-1 1,0 1 0,0 0-1,0-1 1,0 1 0,0 0-1,1-1 1,-1 1 0,6-18-1804,-6 17 1728,3-14-2554,2-26-1,-5 36 2294,3-32-1739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11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0 17716,'2'8'586,"-1"0"0,0 1 0,0-1 0,-1 1 0,0-1 0,0 0 0,-1 1 0,0-1 0,-1 0 0,0 0 0,0 0 1,-1 0-1,0 0 0,0 0 0,-7 11 0,-3 2-336,0-1 0,-1 0 0,-1-2 0,-22 22 0,20-24-224,0-1 0,-1-1-1,-27 16 1,39-27-7,6-5-14,7-7 0,-4 7 18,1 1-1,-1-1 0,1 1 0,0 0 0,-1 0 0,1 0 0,0 0 0,0 0 0,-1 1 0,1 0 0,0 0 1,0 0-1,0 0 0,0 1 0,0-1 0,-1 1 0,1 0 0,4 2 0,6 1 130,-1 2 0,-1-1 0,21 14-1,-14-7-187,-8-5-145,1 0 0,-1 0-1,15 5 1,-22-11-152,-1 1 1,0-1-1,0-1 0,0 1 1,1 0-1,-1-1 0,0 0 1,1 1-1,-1-1 0,1-1 1,-1 1-1,0 0 0,1-1 1,-1 0-1,0 0 0,0 0 1,6-2-1,-1-2-1303,0 0-1,11-10 1,1-1 260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3:55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698 11 10426,'-6'-2'246,"1"0"1,-1 0-1,0 0 0,1 1 0,-1 0 1,0 1-1,0-1 0,0 1 0,0 0 0,0 0 1,0 1-1,0 0 0,0 0 0,1 0 1,-1 1-1,0 0 0,1 0 0,-1 0 0,1 1 1,0 0-1,-6 4 0,-6 4 75,1 2-1,1 0 1,0 0-1,1 2 1,-14 17-1,-6 11-22,2 1 0,-34 62-1,-41 102-74,88-169-140,-9 19 245,2 2 1,-31 108-1,-22 277 674,72-392-876,3 0 0,2 0 0,2 1 1,3-1-1,13 73 0,-10-95-61,2-1 0,1 0 1,1-1-1,1 1 0,2-2 1,1 0-1,1-1 0,1 0 1,1-1-1,32 35 0,-18-28-33,2-2 0,1-2 0,1-1 0,2-2 0,56 32 0,-37-29-20,2-2 0,0-2 0,77 20 0,-97-35-6,0-1 0,1-2-1,0-1 1,69 0-1,-82-7 20,-1-1 1,1-1-1,-1-1 0,0-1 0,0-1 1,0-1-1,-1-2 0,30-14 0,-16 2 109,-2-1 1,0-2-1,-1-2 0,-2-1 0,-1-1 1,-1-2-1,-1-1 0,26-37 0,-37 42-131,-2-1-1,0 0 0,-2-1 0,-1 0 1,-1-2-1,15-50 0,-18 41 5,-2 1-1,-1-1 1,-2 0-1,-2-1 1,-1-39-1,-7 20 14,-3 0 0,-26-102 0,4 21-33,14 47 5,-40-180 5,45 234 6,-1 1 0,-3 0 0,-1 0 0,-38-65 0,25 59-4,-67-77 0,75 98 2,-1 1-1,-1 1 1,-1 1 0,-44-28-1,54 40-2,0 1 0,0 0-1,0 1 1,-1 0 0,1 1-1,-2 1 1,1 1 0,0 0-1,-1 1 1,1 0 0,-22 1-1,4 3-784,-1 1 1,1 1-1,0 2 0,-41 12 0,38-8 116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12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46 9546,'2'0'916,"1"1"0,0-1-1,0 0 1,-1 0 0,1 0 0,0 0-1,0 0 1,-1 0 0,1-1 0,0 0-1,2 0 1,-4 0-731,0 0 0,0 1 0,0-1 0,0 1 0,0-1 0,0 0 0,-1 0 0,1 1 0,0-1 0,-1 0 0,1 0 0,-1 0 0,1 0 0,-1 0-1,1 0 1,-1 0 0,1 0 0,-1 0 0,0 0 0,0 0 0,1 0 0,-1 0 0,0 0 0,0 0 0,0 0 0,0 0 0,0-1 0,-1 1 0,1 0 0,0 0 0,-1-1 0,1 1-155,0 1 1,0-1-1,-1 0 1,1 1 0,0-1-1,-1 0 1,1 1 0,0-1-1,-1 1 1,1-1-1,-1 1 1,1-1 0,-1 1-1,1-1 1,-1 1-1,1-1 1,-1 1 0,1-1-1,-1 1 1,1 0-1,-1 0 1,0-1 0,1 1-1,-1 0 1,0 0-1,1 0 1,-1-1 0,0 1-1,1 0 1,-1 0 0,0 0-1,0 0 1,1 0-1,-1 0 1,0 1 0,1-1-1,-1 0 1,0 0-1,1 0 1,-1 1 0,1-1-1,-1 0 1,-1 1-1,-2 1 10,0 0-1,0 0 0,-1 1 0,-5 4 1,3-2-3,1 1 1,0 0-1,1 0 1,0 1 0,0-1-1,0 1 1,-7 15-1,10-19-33,0 0 0,1 1 0,-1-1 0,1 1 0,0-1-1,0 1 1,1-1 0,-1 1 0,1 0 0,-1-1 0,1 1 0,0 0-1,1-1 1,-1 1 0,1 0 0,-1-1 0,1 1 0,0-1-1,0 1 1,2 3 0,-2-6-4,-1 0 1,1 0-1,-1 0 1,1-1-1,-1 1 1,1 0-1,0 0 0,-1-1 1,1 1-1,0 0 1,0-1-1,0 1 0,-1-1 1,1 1-1,0-1 1,0 1-1,0-1 0,0 0 1,0 1-1,0-1 1,0 0-1,0 0 1,1 1-1,0-2 0,0 1 1,0 0-1,0-1 1,-1 1-1,1-1 1,0 1-1,-1-1 0,1 0 1,0 0-1,-1 0 1,4-2-1,0-1 0,0-1 0,0 1-1,-1-1 1,1-1 0,6-10-1,-9 13 18,-1 0-17,1 1 0,-1-1 0,1 1-1,0 0 1,4-4 0,-6 5 8,0 1-1,1 0 1,-1-1-1,1 1 1,-1 0-1,1 0 1,-1 0 0,0-1-1,1 1 1,-1 0-1,1 0 1,-1 0-1,1 0 1,-1 0 0,1 0-1,-1 0 1,1 0-1,-1 0 1,1 0-1,-1 0 1,1 0-1,-1 0 1,1 1 0,-1-1-1,1 0 1,-1 0-1,1 0 1,-1 1-1,0-1 1,1 0 0,-1 0-1,1 1 1,-1-1-1,0 1 1,1-1-1,-1 0 1,0 1 0,0-1-1,1 0 1,-1 1-1,0 0 1,10 12 391,-8-9-288,0 1-1,1-2 1,0 1-1,0 0 1,0-1-1,0 1 0,0-1 1,1 0-1,-1 0 1,1 0-1,0 0 1,0-1-1,0 0 1,5 3-1,-1-4-58,-1 0-1,0 0 1,0 0-1,1-1 0,-1 0 1,0 0-1,1-1 1,-1 0-1,0 0 1,0-1-1,0 0 1,10-4-1,-4 1-321,0-1 0,-1 0 0,1-1 0,-1 0 0,15-13 0,-25 18-3,1 0 0,-1 0 0,0 0-1,0 0 1,0-1 0,-1 1 0,3-4 0,4-14-1174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2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1 15371,'-19'24'1457,"2"10"1247,4 2-1175,10 12 95,-1 4-456,6 5-352,4-1-144,1-5-344,7-3-87,4-12-105,3-8-128,-1-12-409,1-6-351,-3-12-720,-7-12-456,-1-15-737,-2-9-104,-7-26 1489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2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58 14355,'8'-4'1039,"1"1"0,0 0 0,0 1 0,0 0 0,16-2 0,1 0-42,10-2 122,100-18 1784,-109 21-2369,0 1 0,51 2 0,-72 1-489,0 0-1,-1 0 1,1 0 0,-1 0-1,1 1 1,7 3 0,-11-4-42,-1-1 1,0 1-1,0 0 0,0-1 1,0 1-1,0 0 1,0 0-1,0-1 0,0 1 1,0 0-1,0 0 1,0 0-1,-1 0 0,1 0 1,0 1-1,-1-1 0,1 0 1,-1 0-1,1 0 1,-1 1-1,1-1 0,-1 0 1,0 0-1,0 1 1,0-1-1,0 0 0,0 0 1,0 1-1,0-1 0,0 0 1,-1 3-1,0 0 0,-1 1 0,0-1 1,0 0-1,0 0 0,0 0 0,-1 0 0,0 0 0,1-1 0,-7 7 0,-5 3 1,-16 12 0,17-15-3,-96 73 58,82-64-125,-1-1 1,-35 16 0,62-34 43,-3 3-63,-1-2 1,0 1-1,1 0 0,-6 0 0,9-1 38,1-1 0,-1 0-1,0 0 1,1 0 0,-1 0-1,1 0 1,-1 0-1,0 0 1,1 0 0,-1 0-1,0 0 1,1 0 0,-1 0-1,1 0 1,-1 0 0,0 0-1,1-1 1,-1 1-1,1 0 1,-1 0 0,1-1-1,-1 1 1,1-1 0,-1 1-1,1 0 1,-1-1-1,1 1 1,-1-1 0,1 1-1,-1-1 1,1 1 0,0-1-1,0 1 1,-1-1-1,1 1 1,0-1 0,0 0-1,-1 1 1,1-1 0,0 1-1,0-1 1,0 0-1,0 0 1,0-3-303,1 0-1,0-1 1,0 1 0,0 0-1,0 0 1,1 0 0,-1 1-1,1-1 1,0 0 0,0 1-1,1-1 1,4-5 0,29-27-1216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2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 16436,'-5'13'1727,"0"1"1,-6 27 0,6-7 89,0 36-1,2-32-1120,0 28-1,3-1 1,8 68-1,-6-107-691,-2-18-107,0 0 0,1 0-1,0 0 1,1 0 0,0-1-1,3 11 1,-5-17 47,0-1-1,0 1 0,1 0 1,-1-1-1,0 1 1,0-1-1,1 1 1,-1 0-1,0-1 0,1 1 1,-1-1-1,0 1 1,1-1-1,-1 1 1,1-1-1,-1 1 0,1-1 1,-1 0-1,1 1 1,-1-1-1,1 0 0,-1 1 1,1-1-1,-1 0 1,1 0-1,0 1 1,-1-1-1,1 0 0,0 0 1,-1 0-1,1 0 1,0 0-1,-1 0 1,1 0-1,-1 0 0,1 0 1,0 0-1,-1 0 1,1 0-1,0-1 1,-1 1-1,1 0 0,-1 0 1,1-1-1,0 1 1,-1 0-1,1-1 1,-1 1-1,1 0 0,-1-1 1,1 0-1,4-4-645,-1 0-1,1 0 0,-1 0 0,4-8 1,-4 7 146,22-30-2084,7-6 1083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3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1 16516,'1'0'208,"-1"1"1,1 0 0,-1 0 0,1 0 0,-1 0 0,0 0 0,1-1 0,-1 1 0,0 0-1,1 0 1,-1 0 0,0 0 0,0 0 0,0 0 0,0 0 0,0 0 0,0 0 0,0 0 0,0 0-1,0 0 1,-1 2 0,-9 21 2124,-18 21-287,-48 59 0,1-2-1013,68-91-946,-58 93 652,56-89-594,2 0-1,0 1 1,1 0 0,0 0 0,-3 19 0,9-33-133,-1 1 0,1-1 0,-1 1 0,1-1 0,0 1 0,0-1 0,0 1 0,0-1 0,0 1 0,1-1 0,-1 1 0,1-1-1,0 1 1,0-1 0,-1 0 0,2 1 0,-1-1 0,0 0 0,0 0 0,1 0 0,-1 0 0,1 0 0,-1 0 0,1 0 0,0-1 0,0 1 0,0 0 0,0-1 0,0 0 0,0 1 0,0-1 0,1 0 0,-1 0 0,5 1 0,2 0-51,0 0 0,0 0 0,0-1 0,0-1 0,0 1 0,0-1 0,0-1 0,13-2 0,5-2-961,-1-2 1,0 0-1,43-20 1,71-43-6763,-137 68 7613,45-22-1494</inkml:trace>
  <inkml:trace contextRef="#ctx0" brushRef="#br0" timeOffset="1">653 380 12627,'-8'3'1649,"0"1"-1,1 0 1,-8 6 0,-37 31 2450,32-23-2787,-1-1-337,3-2-16,-22 21 0,36-32-842,0 0 0,1 1 0,-1-1-1,1 1 1,0 0 0,0 0 0,1 0 0,-1 0 0,1 0 0,-3 10 0,5-12-96,0-1 0,0 1 0,-1-1 0,1 1 0,1-1 1,-1 1-1,0-1 0,1 1 0,-1-1 0,1 1 0,0-1 1,-1 0-1,1 1 0,0-1 0,1 0 0,-1 0 1,0 1-1,1-1 0,-1 0 0,1-1 0,0 1 0,-1 0 1,1 0-1,0-1 0,0 1 0,0-1 0,0 1 1,1-1-1,-1 0 0,3 1 0,1 1-6,1 0 1,0-1-1,0 0 0,0 0 1,0-1-1,0 0 0,0 0 0,1 0 1,8-2-1,-5 0-6,-1-1-1,1-1 1,-1 0 0,1 0-1,-1-1 1,0 0 0,16-11-1,-13 8 79,0 1-1,1 0 0,14-4 1,-26 10-52,0-1 0,0 1 0,0 0-1,0-1 1,0 1 0,0 0 0,0 0 0,0 1 0,0-1 0,0 0 0,0 1 0,0-1 0,0 1 0,0-1 0,0 1 0,0 0 0,0 0 0,0 0 0,-1 0-1,1 0 1,0 1 0,-1-1 0,1 0 0,-1 1 0,1-1 0,-1 1 0,1 1 0,4 5 36,-2 0 1,1 1-1,-1-1 0,5 15 1,-4-11-98,-3-7 56,5 12-749,15 28-1,-20-40 249,1-1-1,0 0 1,0 0-1,0 0 1,1-1-1,-1 1 1,1-1-1,0 0 1,0 1-1,0-2 1,7 4 0,-4-3-107,0 0 0,1-1 0,-1 0 0,11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4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 17 15611,'-1'-14'3459,"1"13"-3410,0 1 0,0 0 0,0 0 0,0 0 0,0 0 1,-1 0-1,1 0 0,0 0 0,0 0 0,0 0 0,0 0 0,0-1 1,0 1-1,0 0 0,0 0 0,0 0 0,0 0 0,0 0 1,-1 0-1,1 0 0,0 0 0,0 0 0,0 0 0,0 0 1,0 0-1,0 0 0,0 0 0,0 0 0,-1 0 0,1 0 1,0 0-1,0 0 0,0 0 0,0 0 0,0 0 0,0 0 1,0 0-1,0 0 0,-1 0 0,1 0 0,0 0 0,0 0 1,0 0-1,0 0 0,0 1 0,0-1 0,0 0 0,0 0 1,0 0-1,0 0 0,0 0 0,0 0 0,-1 0 0,-12 23 1936,11-18-2186,-42 86 2174,-63 187 1,102-264-1840,2 2 0,0-1 0,0 0-1,2 0 1,-1 25 0,2-35-105,1 0 0,-1 1 0,1-1 0,0 0 0,0 0 0,1 0 0,0 0 0,0 0-1,0 0 1,0 0 0,1 0 0,-1-1 0,1 1 0,0-1 0,1 0 0,-1 0 0,1 0 0,0-1 0,7 6 0,-3-4-16,0-1 1,0 0-1,1 0 0,-1-1 1,1 0-1,0-1 1,0 0-1,0 0 0,0-1 1,1 0-1,-1-1 0,0 0 1,0 0-1,0-1 1,17-3-1,-7 0-7,1-1 0,-1-1 0,0-1 1,-1 0-1,1-1 0,18-13 0,-31 18-4,0-1 0,0 0 0,-1 0 0,0-1 0,0 1 0,0-1 0,7-10 0,-11 14-2,0-1 0,0 1 0,0 0 0,-1-1 0,1 1 0,0-1 0,-1 1-1,1-1 1,-1 1 0,0-1 0,1 1 0,-1-1 0,0 1 0,0-1 0,0 1 0,0-1 0,0 0 0,0 1 0,-1-1 0,1 1 0,0-1 0,-1 1 0,1-1-1,-1 1 1,0 0 0,1-1 0,-1 1 0,0-1 0,0 1 0,0 0 0,0 0 0,0 0 0,0-1 0,0 1 0,0 0 0,0 0 0,-3-1 0,-2-1-3,0 0 0,0 0 0,0 0 0,-1 1 0,1 0 0,0 1 1,-1-1-1,0 1 0,1 0 0,-1 1 0,0 0 0,1 0 1,-1 0-1,-12 2 0,-5 3 6,-1 0-1,-37 13 1,35-9-55,1 0 0,1 2 1,-1 1-1,-34 22 0,46-21-402,10-4-384,4-9 777,0 0 0,0 0 0,0 1 0,0-1 0,0 0 0,1 0 0,-1 1 0,0-1 0,0 0 0,0 0 0,0 0 0,1 1 0,-1-1 0,0 0 0,0 0 0,1 0 0,-1 0 0,0 1 0,0-1 0,0 0 0,1 0 0,-1 0 0,0 0 0,1 0 0,-1 0 0,0 0 0,0 0 0,1 0 0,-1 0-1,0 0 1,1 0 0,3 0-595,1 0 0,-1 0 0,1-1 0,-1 1-1,8-3 1,6-1-653,33-4-418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5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51 20484,'-13'5'1817,"2"-2"879,14-3-703,7 0-841,6-4-512,3-1-208,4 0-568,1-3-376,3-3-1200,2-4-1057,-1 4 1425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5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0 156 22101,'21'3'1576,"1"-2"801,4-1-305,9-4-1184,8-1-128,4-5-472,2 2-136,-1-1-112,-6-4-56,-8-2-400,-4-1-288,-12-1-984,-2-1-505,-13 2-951,-1-1-201,-9 5 1873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5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290 0 11835,'-29'10'1589,"0"1"0,0 1 0,2 2 0,-1 1 0,2 1 1,0 1-1,-28 24 0,48-36-1318,1 0 1,-1 1-1,1 0 1,-5 7-1,9-11-219,0-1-1,0 1 1,0-1-1,0 1 1,0 0-1,0 0 1,1 0-1,-1-1 0,1 1 1,-1 0-1,1 0 1,0 0-1,0 0 1,0 0-1,0 0 0,0 0 1,0 0-1,0 0 1,1-1-1,-1 1 1,0 0-1,2 2 0,1 0-4,0 0-1,0-1 0,0 0 0,0 0 0,1 0 0,0 0 1,-1 0-1,1-1 0,0 1 0,0-1 0,0 0 0,7 2 1,26 10 51,0-2 0,63 11 0,-63-15 4,-1 1 1,63 24 0,-93-31-56,-1 1-1,1-1 1,-1 1-1,0 1 1,0-1 0,-1 1-1,1-1 1,7 9-1,-12-11-27,1 0 0,0 0 0,-1 0 0,1 0 0,0 0 0,-1 1 0,1-1 0,-1 0 0,0 0 1,1 0-1,-1 1 0,0-1 0,0 0 0,0 1 0,0-1 0,0 0 0,0 3 0,-1-3 6,1 1 0,-1 0 0,0 0 0,0 0 0,0 0 0,0-1 0,0 1 0,0-1 1,-1 1-1,1-1 0,0 1 0,-1-1 0,0 1 0,-2 1 0,-10 6 86,0 0 1,-1-1 0,0-1-1,-21 8 1,-67 17-73,75-25-703,0-1-1,-35 2 1,-18-3-3873,41-4 2766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6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15547,'5'6'1577,"6"1"511,9-6-264,4 1-623,4-5-649,-2-4-144,4-1-344,-1-1-64,0-1-416,-3 1-288,-7 1-1121,-6-2-439,0 2 1192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3:56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1016 74 7818,'-13'-9'440,"0"0"1,0 1 0,-1 0-1,0 2 1,0-1 0,-1 2 0,1 0-1,-1 0 1,0 2 0,-1-1-1,-16 0 1,14 3-130,1 1-1,-1 1 1,1 0 0,-1 1-1,1 1 1,0 0 0,0 2-1,0 0 1,-28 13 0,22-7-114,1 2 1,0 1 0,1 1-1,0 0 1,1 2-1,1 0 1,0 1 0,2 1-1,-24 34 1,-5 14 140,-61 123 0,-15 67 472,92-182-231,-30 119-1,48-143-285,3 1 0,2 0 0,-1 70 0,8-80-122,3-1 0,1 1 0,2-1 1,21 75-1,-16-78-106,3 0 1,0-2 0,3 0 0,1 0-1,2-2 1,1 0 0,1-2 0,2 0-1,36 37 1,-9-21-23,70 53 0,66 29-18,-140-100-14,1-2 1,2-2-1,0-2 0,2-3 1,0-1-1,1-3 1,1-3-1,79 12 0,-75-20 111,0-3-1,0-2 1,66-8-1,-77 1 29,0-1 0,-1-3 0,0-1-1,57-24 1,-78 25-83,-1-1 0,-1-2 0,0 0 0,-1-2 0,0 0 0,-1-1-1,-1-2 1,-1 0 0,0-1 0,-1 0 0,-1-2 0,-1 0 0,14-24 0,-12 15-47,0 0 1,-3-1-1,0-1 1,-2 0-1,-1-1 1,-2 0-1,-1-1 1,-2 0 0,-1 0-1,-2 0 1,0-44-1,-6 29 73,-3 1 0,-1 0 0,-3 0 0,-2 1 0,-1 0-1,-3 1 1,-32-68 0,-32-56 358,-178-278 0,230 408-438,-1 2 0,-1 1 1,-3 1-1,-42-38 1,58 60-13,0 2 1,-1 0 0,0 0 0,-1 2-1,0 0 1,0 1 0,-1 1-1,0 1 1,-1 1 0,0 0 0,0 2-1,-24-3 1,8 4-151,1 3 0,-1 1 0,1 1 1,-53 11-1,-132 45-3421,136-29 2087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8:56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17716,'4'14'1688,"10"-4"1185,8-4-617,17-6-1312,4-3-183,7-5-1506,4 6-2551,-3 2 2063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1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17556,'-2'10'940,"1"0"0,1-1 1,0 1-1,0-1 0,1 1 0,0-1 1,5 19-1,0 1 102,7 59 789,-3-19-1170,3 0-1,21 68 1,-29-123-889,-1-1 0,0 1 0,-2 1 0,1-1 0,-2 0 0,0 1 0,0 15 0,-2-29 69,1 1 1,0-1 0,0 0 0,0 1-1,-1-1 1,1 0 0,-1 0 0,1 1-1,-1-1 1,1 0 0,-1 0 0,0 0-1,1 1 1,-2 0 0,1-2 22,1 0 0,-1 1 0,0-1 0,1 0 0,-1 1 0,1-1 1,-1 0-1,0 0 0,1 0 0,-1 1 0,0-1 0,1 0 0,-1 0 0,0 0 0,0 0 0,1 0 0,-1 0 0,0-1 1,1 1-1,-1 0 0,0 0 0,1 0 0,-1-1 0,1 1 0,-1 0 0,0-1 0,1 1 0,-1 0 0,1-1 1,-1 1-1,1-1 0,-1 1 0,0-2 0,-18-19-2725,1-10 996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2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1 266 9338,'0'-5'371,"0"-1"0,0 1 0,1-1 1,0 1-1,0-1 0,0 1 0,1 0 0,0-1 1,0 1-1,0 0 0,1 0 0,-1 0 0,1 1 0,0-1 1,1 1-1,-1-1 0,1 1 0,6-5 0,10-10 636,2 2 1,0 0-1,2 1 0,-1 1 1,45-20-1,-46 25 0,44-15 0,-56 22-797,0 0 0,0 1 0,0 1 0,0 0-1,0 0 1,1 1 0,10 1 0,-18-1-184,0 0 1,0 1-1,0-1 0,0 1 0,0 0 1,0 0-1,0 0 0,-1 0 1,1 0-1,0 1 0,-1-1 1,1 1-1,-1-1 0,0 1 1,1 0-1,-1 0 0,0 0 1,0 0-1,0 1 0,0-1 0,-1 1 1,1-1-1,-1 1 0,1-1 1,-1 1-1,0 0 0,0-1 1,0 1-1,0 0 0,-1 0 1,1 0-1,-1 0 0,0 0 1,0 0-1,0 0 0,0 5 0,-2 4-3,1 1-1,-2-1 0,0 0 0,0 0 0,-1 0 0,0-1 0,-12 21 1,0-2 41,-35 45 1,30-47 26,-27 29 0,41-50-87,0 0 0,0-1 0,-1 0 0,0 0 0,0 0 1,0-1-1,0-1 0,-1 1 0,-9 3 0,16-8-39,0 1-1,0-1 1,0 1-1,0-1 1,0 0 0,0 0-1,0 0 1,0 0-1,0 0 1,-3 0 0,4-1-11,0 1 0,1 0 0,-1-1 0,1 1 0,-1 0 0,0-1 0,1 1 0,-1-1 0,1 1 0,-1-1 0,1 1 0,-1-1 0,1 1 1,-1-1-1,1 1 0,0-1 0,-1 0 0,1 1 0,0-1 0,0 0 0,-1 1 0,1-1 0,0 0 0,0 1 0,0-1 0,0 0 0,0 0 0,0 1 0,0-1 1,0 0-1,0 1 0,0-1 0,0-1 0,2-4-443,-1-1 0,1 1 0,0-1 0,1 1 0,-1 0 0,1-1 0,1 2 0,6-11 0,31-36-1057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2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15171,'-2'42'2057,"-1"6"1295,0 8 41,0 5-1200,1-2-633,2-3-816,0-6-312,5-7-280,6-6-56,7-12-88,-1-5-152,7-14-576,1-6-512,-1-18-1081,0-6-791,4-25 1695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2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0 16604,'-5'18'1833,"-1"-1"1,-1 1 0,-10 18-1,-31 48 1156,20-37-2477,15-23-304,-6 6-4,2 2 0,1 0 0,-13 41 0,27-68-177,1 1-1,0-1 0,0 1 0,0 0 0,0 6 0,1-10-18,0 0 1,0 0-1,0 0 1,1 0-1,-1-1 0,1 1 1,-1 0-1,1 0 0,0 0 1,-1-1-1,1 1 1,0 0-1,0-1 0,0 1 1,0-1-1,1 1 0,-1-1 1,0 1-1,3 1 0,0-1-7,1 1 0,-1-2-1,0 1 1,1 0-1,-1-1 1,1 0-1,-1 0 1,1 0-1,-1 0 1,1-1-1,0 0 1,-1 0-1,1 0 1,4-1-1,7-1-192,-1-1 0,1-1-1,15-5 1,13-8-2278,0-1 0,-2-3-1,48-30 1,-40 18 648</inkml:trace>
  <inkml:trace contextRef="#ctx0" brushRef="#br0" timeOffset="1">601 389 14435,'-35'38'2491,"17"-19"-107,2 0 1,-23 33 0,38-51-2297,0 0 0,0 1 0,1-1 1,-1 0-1,0 0 0,1 1 0,-1-1 1,1 0-1,-1 1 0,1-1 0,0 1 0,0-1 1,0 0-1,0 1 0,0-1 0,0 1 1,0-1-1,0 1 0,1 0 0,-1-1-46,1 0 0,-1 0 0,1 0 1,0 0-1,-1 0 0,1 0 0,0 0 0,0 0 0,0 0 0,0-1 0,0 1 0,0 0 0,0-1 0,0 1 0,0-1 0,0 1 0,0-1 0,1 1 0,5 0 20,0 1 0,0-1 0,0 0 0,1-1 0,11-1 0,-10 1-55,0 0 0,-1-1 0,1-1 0,-1 1-1,1-2 1,-1 1 0,0-1 0,0 0 0,0 0 0,0-1 0,-1 0-1,1-1 1,-1 0 0,0 0 0,-1 0 0,1-1 0,-1 0 0,0 0-1,0-1 1,7-11 0,-8 10-9,-3 5 5,0 0 0,0-1 0,0 1 0,1 0 0,-1 0 0,1 0 0,0 0 0,0 1 0,0-1 0,4-2 0,-7 5 3,0 0 1,1 0-1,-1 0 1,1 0 0,-1 1-1,0-1 1,1 0-1,-1 0 1,0 0-1,0 0 1,1 0-1,-1 0 1,0 0 0,1 1-1,-1-1 1,0 0-1,1 0 1,-1 0-1,0 1 1,0-1-1,0 0 1,1 0-1,-1 1 1,0-1 0,0 0-1,0 1 1,1-1-1,-1 0 1,0 1-1,0-1 1,0 0-1,0 1 1,0-1 0,0 0-1,0 1 1,0-1-1,0 0 1,0 1-1,0-1 1,0 1-1,2 18 301,-2-16-229,0 32 521,1 28 137,0-58-719,-1 0 1,1 1-1,0-1 0,1 0 0,-1 0 0,1 0 0,0 0 0,1 0 0,2 4 0,-4-7-150,1 0-1,0 0 1,0 0 0,0 0 0,0 0-1,0-1 1,0 1 0,0-1-1,1 1 1,-1-1 0,0 0 0,1 0-1,-1 0 1,1 0 0,-1-1-1,1 1 1,-1-1 0,1 1 0,0-1-1,-1 0 1,1 0 0,0 0-1,-1 0 1,5-2 0,6 0-1821,-1-1 1,0-1 0,22-8-1,-29 9 1180,42-18-2476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3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72 17484,'24'-3'1536,"0"-4"336,1 1-319,1-5-953,-1 0-616,-2-4-1016,-1 4-793,12 3 889</inkml:trace>
  <inkml:trace contextRef="#ctx0" brushRef="#br0" timeOffset="1">141 287 16804,'-3'19'2152,"5"-6"1281,7-7-257,17-11-1575,8-4-625,11-11-552,6-2-272,5-8-800,1-2-768,-2-8-1873,-2-9 1681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3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78 19564,'75'-26'3535,"70"-24"2176,-133 48-5494,-24 9-178,-33 13-454,-62 30-783,94-42 1118,-1 0 0,2 0 0,-1 2 0,2-1 0,-18 19-1,28-27 81,0 0-1,0 0 1,0-1-1,0 1 1,0 0-1,0 0 1,1 1 0,-1-1-1,0 0 1,1 0-1,-1 0 1,1 0-1,-1 0 1,1 1-1,0-1 1,-1 0-1,1 1 1,0-1-1,0 0 1,0 0-1,0 1 1,0-1-1,0 0 1,0 2-1,1-2 2,0 1-1,1-1 0,-1 0 1,0 1-1,0-1 1,1 0-1,-1 0 0,1 0 1,-1 0-1,1 0 1,-1 0-1,1-1 0,-1 1 1,1 0-1,0-1 1,2 1-1,13 4-1,-1 1 0,0 0 0,-1 1-1,21 13 1,-30-16 51,0 0 0,0 1-1,0 0 1,-1 0 0,0 0-1,0 1 1,0-1 0,0 1-1,-1 1 1,0-1 0,0 0 0,4 12-1,-7-13 24,1 0 0,-1 0 1,0 0-1,0 0 0,-1 0 0,1 0 0,-1 0 0,0 0 0,-1 0 0,1 1 0,-1-1 0,0 0 1,0 0-1,-1 0 0,1-1 0,-1 1 0,0 0 0,-1-1 0,1 1 0,-1-1 0,0 1 0,0-1 1,-4 5-1,-4 2 52,0 0 0,0-1 0,-1 0 1,0-1-1,0 0 0,-23 12 0,30-19-144,0 1 0,1-1 0,-1 0 0,0-1-1,0 1 1,0-1 0,-8 1 0,12-2-29,0 0 0,0 0 0,1 0 1,-1 0-1,0 0 0,0 0 0,0 0 0,1 0 1,-1-1-1,0 1 0,1 0 0,-1 0 1,0-1-1,0 1 0,1-1 0,-1 1 1,1-1-1,-1 1 0,0-1 0,1 1 0,-1-1 1,1 1-1,-1-2 0,0 1-91,1-1 0,-1 1 0,1-1 0,0 1 0,0-1 0,-1 0 0,1 1 0,0-1 0,0 1 0,1-1 0,-1 0 0,0 1 0,0-1 0,1 1 0,-1-1 0,2-1 0,14-32-1445,11-9 278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4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5 106 21133,'-5'6'1576,"5"-3"280,7-6-207,13-10-1433,9-1-448,13-7-1265,3-4-1079,7-14 1279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19:44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0 16548,'-7'16'1373,"0"1"1,2-1-1,0 1 0,-5 25 1,9-34-1064,1-1-1,-1 1 1,1-1-1,1 1 1,-1 0-1,1-1 1,1 1-1,-1-1 1,1 0 0,1 0-1,-1 1 1,8 12-1,-6-12-199,2-1 0,-1 1-1,1-1 1,0 0 0,1 0-1,-1 0 1,1-1 0,1 0 0,-1-1-1,1 1 1,0-2 0,0 1-1,0-1 1,14 5 0,-11-5-82,1-1 1,0 0-1,0 0 1,0-1-1,1-1 1,-1 0-1,0-1 1,1 0-1,-1-1 1,18-3-1,-24 3-17,-1 0-1,-1 0 0,1-1 1,0 0-1,0 0 0,0 0 1,7-5-1,-11 6-2,1 0-1,-1 0 1,0 0 0,0 0 0,0-1-1,0 1 1,0 0 0,0 0 0,0-1-1,0 1 1,-1-1 0,1 1 0,0 0-1,-1-1 1,1 1 0,-1-1 0,0 1-1,1-1 1,-1 0 0,0 1 0,0-1-1,0 1 1,0-1 0,0 1 0,-1-1-1,1 0 1,0 1 0,-1-1 0,1 1-1,-2-3 1,-3-6 52,-1 0 1,-1 0-1,0 0 0,0 0 1,-1 1-1,0 0 0,-10-8 1,-11-10 70,-44-33 0,60 51-345,-1 0-1,0 1 1,0 0-1,-1 1 1,0 1-1,-20-7 1,-3 7-2430,16 8-2947,22-2 5522,0 0 0,0 0 0,0 0 0,-1 0-1,1 1 1,0-1 0,0 0 0,0 0 0,0 0 0,0 0 0,0 0 0,0 0 0,-1 0 0,1 0 0,0 0 0,0 0 0,0 0 0,0 0 0,0 0-1,0 1 1,0-1 0,0 0 0,0 0 0,0 0 0,0 0 0,0 0 0,0 0 0,0 0 0,-1 1 0,1-1 0,0 0 0,0 0 0,0 0 0,0 0 0,0 0-1,0 0 1,0 1 0,0-1 0,1 0 0,-1 0 0,0 0 0,0 0 0,0 0 0,0 0 0,0 0 0,0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26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22 11114,'0'0'20,"-3"-16"3092,0 10-456,1 11 466,3 3-2671,-1-1-1,1 1 1,0-1-1,0 1 1,1-1-1,0 0 0,1 0 1,-1 0-1,6 9 1,4 16 355,1 10-363,-2 1 0,-2 0 1,-1 0-1,2 71 0,-9-47-2098,-6-89-3730,2 2 3577,1-1 525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23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61 10138,'30'-6'3275,"53"-20"0,-61 19-2491,0 2 0,0 0 0,35-3 0,-25 6-601,0 1 0,52 6 0,64 17 5,40 3 66,349-17 613,-275-9-363,-207 1-335,615-5 2360,25-43-28,-615 42-2744,-67 7-2332,6 1 1525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27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0 267 12987,'85'-29'6909,"-4"-6"-3421,76-46-1192,-113 58-1568,9-8-488,17-9-101,-59 35-795,0 0 0,1 0 0,-1 1-1,16-3 1,-25 7 297,-2 0 261,0 0 1,1 0 0,-1-1 0,0 1-1,1 0 1,-1 0 0,0 0-1,1 0 1,-1 0 0,0 0-1,0 0 1,1 0 0,-1 0 0,0 0-1,1 0 1,-1 0 0,0 0-1,1 0 1,-1 0 0,0 0-1,1 0 1,-1 1 0,0-1 0,0 0-1,1 0 1,-1 0 0,0 0-1,0 1 1,1-1 0,-1 0-1,0 0 1,0 1 0,0-1 0,1 0-1,-1 0 1,0 1 0,0-1-1,0 0 1,0 0 0,1 1-1,0 9-1399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27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12635,'14'3'1512,"7"-3"1097,1-2-145,6-4-135,0-2-481,3-2-440,-4-1-215,2 0-457,-4 1-176,1 1-304,0 1-80,-6-4-192,4 3-200,0-6-624,0 1-449,4 0-983,-8-1-497,3 4 1473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27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0 15763,'-5'6'974,"0"0"0,0 0 0,0 0-1,1 0 1,-7 14 0,9-15-768,0 0 0,0 0 0,0 0 0,1 0 0,-1 1 0,1-1 0,1 1 0,-1-1 0,1 1 0,0-1 0,0 1 0,1-1 0,-1 1 0,3 7 0,-2-11-165,-1 0 1,1 0 0,0-1-1,0 1 1,0 0-1,0 0 1,0-1-1,0 1 1,0-1-1,0 1 1,1-1-1,-1 1 1,1-1-1,-1 0 1,4 2-1,-2-1 4,0 0 0,1-1-1,-1 0 1,1 1 0,-1-1-1,1-1 1,-1 1-1,6 0 1,-2-1 11,0 1 1,0-2-1,0 1 1,0-1-1,0 0 0,0-1 1,0 1-1,10-5 1,-12 4-11,-1 0 1,0 0 0,0-1-1,0 1 1,-1-1-1,1 0 1,0 0 0,3-5-1,-6 7-20,0 0 0,0 0-1,0 0 1,-1-1 0,1 1-1,0 0 1,-1 0 0,1-1-1,0 1 1,-1 0 0,0-1-1,1 1 1,-1-1-1,0 1 1,0 0 0,0-1-1,0 1 1,0-1 0,0 1-1,0-1 1,0 1 0,-1 0-1,1-1 1,0 1 0,-1-1-1,0 1 1,1 0 0,-1 0-1,0-1 1,-1-1 0,0 0 4,-1 0 1,0 0-1,0 1 0,0-1 1,0 1-1,0 0 1,0 0-1,-1 0 1,1 0-1,0 1 1,-1-1-1,0 1 1,1 0-1,-1 0 1,-5 0-1,-6-2-432,-1 2 1,-20 0-1,32 1 254,0 0-126,-1 0 0,1 0 0,0 1 0,-8 1 0,9-1 138,0 0-1,0 1 1,0-1-1,1 1 0,-1 0 1,-2 2-1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32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 12907,'-2'0'281,"0"0"-1,1 1 1,-1-1 0,0 1 0,1 0 0,-1-1-1,0 1 1,1 0 0,-1 0 0,1 0 0,-1 0-1,1 0 1,0 1 0,-1-1 0,1 0 0,0 1-1,0-1 1,0 0 0,0 1 0,0 0 0,0-1-1,0 1 1,0 2 0,-2 3 259,1 1 0,0-1 0,1 1 1,-1 9-1,1-11-360,-6 63 935,3 1 0,3 0-1,8 73 1,-5-119-1077,1-1 0,8 30 1,-9-46-85,0 0 0,1 0 0,0-1 1,0 1-1,0-1 0,0 0 0,1 0 1,0 0-1,1-1 0,-1 1 0,1-1 0,7 6 1,-10-9-93,1 0 0,0 0 0,0-1 1,-1 1-1,1-1 0,0 1 1,0-1-1,1 0 0,-1 0 0,0-1 1,0 1-1,0-1 0,1 1 0,-1-1 1,0 0-1,0 0 0,1-1 0,-1 1 1,0 0-1,6-3 0,-1 0-547,1 0-1,-1-1 0,0 0 0,0-1 1,0 0-1,9-8 0,16-11-683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32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0 14907,'-2'39'1625,"-1"1"959,-2 0-407,2-2-353,1 0-656,2-4-560,2-4-144,0-2-360,-2-4-56,0-7-232,0-4-264,0-11-672,0 2-416,0-13-833,-4-7-215,1-7 1407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32.9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0 277 13307,'0'11'2024,"10"2"825,4 1-401,12 1-63,8 1-889,-2-2-151,3-1-473,-3 1-232,-2 4-376,-1-2-120,-6 2-216,2-2-232,-7-4-680,-1 0-489,-4-9-1375,-3-2 343,-5-10 1185</inkml:trace>
  <inkml:trace contextRef="#ctx0" brushRef="#br0" timeOffset="1">207 0 17356,'22'2'1776,"6"2"1025,4 4-353,-2 8-495,-1 5-537,3 10-408,-3 1-128,1 9-312,4 4-167,-12 3-241,-4 0-64,-10 0-152,-5-1-152,-5-6-465,-4-6-455,-1-14-1464,1 2 3272,-16-25-1144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34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4 9538,'0'-1'158,"0"1"0,0 0 0,-1 0 1,1-1-1,0 1 0,0 0 0,-1 0 0,1 0 0,0 0 1,0-1-1,-1 1 0,1 0 0,0 0 0,0 0 0,-1 0 0,1 0 1,0 0-1,-1 0 0,1 0 0,0 0 0,0 0 0,-1 0 0,1 0 1,0 0-1,-1 0 0,1 0 0,0 0 0,0 0 0,-1 0 0,1 0 1,0 0-1,-1 0 0,1 0 0,0 1 0,0-1 0,-1 0 0,1 0 1,0 0-1,0 0 0,0 1 0,-1-1 0,1 0 0,0 0 1,0 1-1,0-1 0,-1 0 0,1 0 0,0 1 0,0 0 91,-1 0-1,1 0 1,-1 0-1,1 0 0,-1 0 1,1 0-1,0 0 1,0 1-1,0-1 0,0 0 1,0 2-1,2 7 1009,0-1-1,6 16 1,3 9 80,2 17-177,30 71 0,-42-120-1192,10 32 106,-11-33-165,1 1 1,-1-1 0,0 1-1,1-1 1,-1 1-1,0 0 1,0-1 0,0 1-1,0-1 1,0 1 0,-1-1-1,1 1 1,0-1 0,-1 1-1,1-1 1,-1 1 0,1-1-1,-1 0 1,-1 3 0,2-4-39,0 0 1,-1 0 0,1 1 0,0-1 0,-1 0 0,1 0-1,0 0 1,-1 0 0,1 0 0,0 1 0,-1-1 0,1 0-1,-1 0 1,1 0 0,0 0 0,-1 0 0,1 0 0,0 0-1,-1 0 1,1 0 0,-1 0 0,1-1 0,0 1 0,-1 0-1,1 0 1,0 0 0,-1 0 0,1 0 0,0-1 0,-1 1-1,1 0 1,0 0 0,0-1 0,-1 1 0,1 0 0,0 0-1,0-1 1,-1 1 0,1 0 0,0-1 0,0 1 0,0 0-1,-1-1 1,1 1 0,0 0 0,0-1 0,0 0 0,-4-7-1558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34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1 234 11963,'14'-11'3286,"19"-12"0,44-21 1326,-17 12-2703,-14 4-1172,55-31 138,-31 26-3821,-57 29 577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1:34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2 111 10954,'0'9'1609,"-2"-1"1119,7-1-367,3-4-105,11-5-215,7-4-153,10-9-232,6-1-191,0-3-441,1-2-200,-5 5-464,-4 0-112,-2 4-456,-6-1-528,-9 11-2201,-12 5 1753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08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12395,'-1'30'4782,"4"0"-3799,1-1 0,14 54 0,1 3-151,-5 10 65,1 156 0,-16-222-827,-1-1 0,-1 0 0,-7 31 1,-28 83 96,33-126-143,6-17-23,-1 0 0,0 0 0,0 0 1,0 0-1,0 0 0,0 0 1,0 0-1,0 0 0,0 0 0,0 0 1,0 0-1,0 0 0,0 0 1,0 0-1,0 0 0,0 0 1,0 0-1,0 0 0,0 0 0,0 0 1,0 0-1,0 0 0,0 0 1,0 0-1,0 0 0,0 0 0,0 0 1,0 0-1,1 0 0,-1 0 1,0 0-1,0 0 0,0 1 0,0-1 1,0 0-1,0 0 0,0 0 1,0 0-1,0 0 0,0 0 0,0 0 1,0 0-1,0 0 0,0 0 1,0 0-1,0 0 0,0 0 0,0 0 1,0 0-1,0 0 0,0 0 1,0 0-1,0 0 0,0 0 0,0 0 1,0 0-1,0 0 0,5-4 31,4-8 2,1-4 73,0 1 0,1 0 0,1 1 0,0 0 1,1 1-1,0 0 0,25-18 0,1 5 583,76-38 0,48-9 42,-152 69-689,54-20 262,-44 17-111,0-1 0,-1 0 1,32-19-1,-50 25-256,1 0 0,-1 0 0,1 0 0,-1 0 0,0 0 0,0 0 0,1-1 0,-2 1-1,1-1 1,0 0 0,0 0 0,-1 1 0,0-1 0,2-4 0,-1-1-1001,0-1 1,-1 1-1,1-17 0,2-13-2208,5 6 1838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23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11779,'0'0'60,"0"0"0,0 1-1,-1-1 1,1 0 0,0 1 0,0-1 0,0 0 0,0 0 0,0 1 0,0-1 0,0 0 0,0 1 0,0-1 0,0 0 0,0 1 0,0-1 0,0 0 0,0 1 0,0-1 0,0 0 0,0 1 0,0-1 0,0 0 0,0 1 0,0-1 0,1 0 0,-1 1 0,0-1 0,0 0 0,0 0 0,1 1 0,-1-1 0,0 0 0,0 0 0,1 1 0,15 3 1517,4-3-376,22-2 0,-15 0-513,724 17 5860,170-22-3939,-114-13-1306,-784 19-1292,11 0-6,-1 2 0,1 0 0,64 15 0,-94-16-12,1 1 1,-1-1 0,0 1 0,0 0 0,6 3-1,-9-4 0,-1-1-1,1 1 0,0-1 0,0 1 0,-1-1 0,1 1 0,-1-1 0,1 1 1,0 0-1,-1-1 0,1 1 0,-1 0 0,0-1 0,1 1 0,-1 0 1,0-1-1,1 1 0,-1 0 0,0 0 0,0 0 0,1-1 0,-1 1 0,0 0 1,0 0-1,0 0 0,0 0 0,0-1 0,0 1 0,0 0 0,-1 0 1,1 0-1,0-1 0,0 1 0,-1 0 0,1 0 0,0 0 0,-1 0 0,-1 2-118,0-1 0,0 1-1,0-1 1,-1 1-1,1-1 1,-1 0-1,1 0 1,-1 0-1,-4 2 1,-32 14-2609,19-11 799,-16 9 333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08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53 9418,'-2'-8'563,"-10"-19"2132,12 25-2492,-1 1 0,0 0 0,0 0 1,1 0-1,-1-1 0,0 1 0,0 0 0,0 0 0,0 0 1,0 0-1,0 1 0,-1-1 0,1 0 0,0 0 0,0 1 0,-1-1 1,0 0-1,1 1-89,0 0 0,0 0 1,1 0-1,-1 0 0,0 0 1,0 0-1,0 1 0,1-1 0,-1 0 1,0 0-1,0 1 0,1-1 1,-1 1-1,0-1 0,0 0 0,1 1 1,-1-1-1,1 1 0,-1-1 1,0 1-1,1 0 0,-1-1 1,1 1-1,-1 0 0,1-1 0,-1 2 1,-9 20 1472,8-12-1158,-1 0 1,1 0 0,1 0-1,0 0 1,1 0-1,0 0 1,0 1-1,1-1 1,2 12 0,5 15 692,13 40 0,-16-62-818,13 44 661,-1-11-428,-3 2 0,-2 0 1,6 58-1,-16-72-458,-1-19-291,0 1 0,5 24-1,-5-41 76,-1 1-1,0-1 0,1 0 0,-1 1 0,1-1 0,-1 0 0,1 0 0,0 0 1,1 2-1,-2-2 96,1-1 1,-1 0 0,0 0-1,1 1 1,-1-1 0,1 0-1,-1 0 1,0 0 0,1 0-1,-1 0 1,1 0 0,-1 0-1,1 0 1,-1 0 0,0 0-1,1 0 1,-1 0-1,1 0 1,-1 0 0,0 0-1,1 0 1,-1 0 0,1 0-1,-1-1 1,0 1 0,1 0-1,-1 0 1,1-1 0,-1 1-1,0 0 1,1 0 0,-1-1-1,0 1 1,0 0 0,1-1-1,-1 1 1,22-28-1059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09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89 9650,'-1'-4'174,"0"-1"0,0 1 1,0 0-1,-1 1 0,0-1 0,0 0 0,0 0 0,0 1 0,-1-1 1,1 1-1,-1 0 0,0 0 0,0 0 0,0 0 0,0 0 1,-4-2-1,1 2 545,5 2-86,-1-6 194,2 6-702,0 1 1,0-1-1,0 1 1,0-1-1,0 0 1,0 1-1,0-1 1,0 1-1,0-1 1,0 1-1,1-1 1,-1 1-1,0-1 1,0 1 0,0-1-1,1 1 1,-1-1-1,0 1 1,1-1-1,-1 1 1,0-1-1,1 1 1,-1-1-1,0 1 1,1-1-1,0 1-101,-1 0-1,0 0 0,0 0 1,0 0-1,1-1 1,-1 1-1,0 0 1,0 0-1,0 0 0,1 0 1,-1 0-1,0 0 1,0 0-1,1 0 1,-1 0-1,0 0 1,0 0-1,1 0 0,-1 0 1,0 0-1,0 0 1,1 0-1,-1 0 1,0 0-1,0 0 0,0 0 1,1 0-1,-1 0 1,0 0-1,0 1 1,0-1-1,1 0 0,-1 0 1,0 0-1,0 0 1,0 1-1,1-1 1,-1 0-1,0 0 1,0 0-1,0 0 0,0 1 1,0-1-1,0 0 1,0 0-1,1 1 1,-1-1-1,0 0 0,0 0 1,0 1-1,0-1 1,0 0-1,0 0 1,0 0-1,0 1 0,1 4-1077,1 1 347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10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0 747 13675,'55'-153'7800,"-38"99"-7046,-1 7-366,16-89 0,-29 112-382,0-1 0,-2 1 1,0-1-1,-2 1 0,-6-42 0,3 44 11,-2-14 352,-20-67 0,25 103-335,1 0-1,0-1 1,0 1-1,0-1 1,0 1-1,0-1 1,-1 1-1,1 0 1,0-1-1,0 1 1,-1-1-1,1 1 1,0 0 0,0-1-1,-1 1 1,1 0-1,-1-1 1,1 1-1,0 0 1,-1 0-1,1-1 1,-1 1-1,-5 5 509,-1 15 36,0 10 157,1 1 0,-3 61 0,13 63 664,-3-136-1281,1-1 0,1 0 0,1-1 0,0 1 0,2 0 1,0-1-1,0 0 0,13 20 0,-15-30-114,0 0 1,1 0-1,-1 0 0,2-1 0,-1 0 0,1 0 1,0 0-1,0-1 0,0 0 0,1 0 1,0-1-1,0 0 0,0 0 0,0 0 0,1-1 1,-1 0-1,1 0 0,0-1 0,0 0 1,14 1-1,-16-2-119,-1-1 1,1 0 0,0-1-1,0 1 1,0-1-1,-1 0 1,1 0-1,-1-1 1,1 0 0,-1 0-1,1 0 1,-1-1-1,0 1 1,0-1 0,6-5-1,-1 0-811,-1-1 0,0 0 0,0-1 0,-1 0 0,13-21 0,6-10-814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10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0 111 17500,'13'-1'2024,"0"-3"649,8-4-929,-1-3-504,4-3-992,4-2-344,-1 0-1112,-3 0-816,-3 3-665,-4 2 1033</inkml:trace>
  <inkml:trace contextRef="#ctx0" brushRef="#br0" timeOffset="1">131 305 14947,'-6'16'2009,"0"-3"783,9-13-751,8-4-641,10-13-976,3-4-128,5-6-744,3-8-480,11-10-1409,-1-10 1185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11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19284,'-2'38'4375,"5"55"0,1-53-2935,12 50-1,44 169-1039,-59-254-555,0 1-86,1 0-1,0 0 1,4 10-1,-6-15 141,0-1 0,1 1 0,-1-1 0,0 1 0,0 0 0,1-1 0,-1 1-1,0-1 1,1 1 0,-1-1 0,0 0 0,1 1 0,-1-1 0,1 1 0,-1-1 0,1 0 0,-1 1 0,1-1 0,-1 0 0,1 1 0,-1-1 0,1 0-1,0 0 1,-1 0 0,1 0 0,-1 1 0,1-1 0,0 0 0,-1 0 0,1 0 0,-1 0 0,1 0 0,0-1 0,-1 1 0,1 0 0,-1 0 0,1 0-1,-1 0 1,1-1 0,0 1 0,-1 0 0,1 0 0,-1-1 0,1 1 0,-1 0 0,1-1 0,-1 1 0,0-1 0,1 0 0,16-20-2908,6-11 971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11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1 12099,'-3'0'724,"0"0"0,-1 1 0,1-1 1,0 1-1,-1 0 0,1 0 0,0 0 1,0 1-1,0-1 0,-5 4 1,-28 23 2307,24-17-2117,1-2-562,0 1 1,0 1-1,1 0 0,1 1 1,0 0-1,0 0 0,1 0 1,1 1-1,0 1 0,1-1 1,0 1-1,1 0 0,1 1 1,0-1-1,1 1 0,0-1 1,0 16-1,2-16-248,0 0-1,1 0 1,0 0-1,4 21 1,-4-32-101,1 1 1,0-1 0,0 0-1,0 0 1,0 1 0,0-1 0,1 0-1,-1 0 1,1 0 0,0 0-1,0-1 1,0 1 0,0 0 0,0-1-1,1 1 1,-1-1 0,1 0-1,-1 0 1,1 0 0,0 0-1,0-1 1,0 1 0,0-1 0,6 3-1,-3-3-41,1 0 0,0 0 0,0-1 1,1 0-1,-1 0 0,0 0 0,0-1 0,0 0 0,-1 0 0,1-1 0,0 0 0,0 0 0,-1-1 0,1 1 0,-1-2 0,0 1 0,0-1 0,6-4 0,4-3-737,-2-1 0,1-1-1,-1 0 1,-1-1 0,17-23-1,35-59-1396,-31 53 2202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11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64 17644,'22'54'6804,"-11"-28"-4409,10 34-1,-19-51-2306,0-1 0,-1 2 0,1-1 0,-2 0 0,1 0 0,-1 0 0,-3 18 0,4-37-59,5-24-21,1 16-74,0 1 0,0-1 0,17-25 0,-20 37 48,0 0-1,0 0 1,0 1-1,1-1 1,0 1-1,0 0 0,0 1 1,0-1-1,1 1 1,0 0-1,0 0 0,0 1 1,8-4-1,-12 7 21,-1-1-1,1 1 1,-1-1 0,1 1-1,-1-1 1,1 1-1,-1 0 1,1 0 0,-1-1-1,1 1 1,-1 0-1,1 1 1,-1-1 0,1 0-1,0 0 1,-1 1-1,1-1 1,-1 1 0,0-1-1,1 1 1,-1-1-1,1 1 1,-1 0 0,0 0-1,1 0 1,-1 0-1,0 0 1,0 0 0,0 0-1,0 0 1,0 0-1,0 1 1,0-1-1,0 0 1,0 1 0,-1-1-1,1 1 1,-1-1-1,1 1 1,-1-1 0,1 1-1,-1-1 1,0 1-1,0-1 1,1 3 0,0 8 70,-1 0 0,0 0 0,0 0 0,-1 0 1,-1 0-1,-4 19 0,10-46-12,-2 4-51,2-1 0,4-12 0,2 6-6,1 0 0,1 1 0,0 1 0,1 0 0,21-21 0,-30 33-1,0 0-1,0 1 0,0-1 0,1 1 0,-1 0 0,1 0 0,0 0 0,5-2 0,-8 5 8,1-1-1,-1 0 1,0 1 0,1-1-1,-1 1 1,1 0-1,-1-1 1,1 1-1,-1 0 1,1 1 0,-1-1-1,1 0 1,-1 1-1,1 0 1,-1-1-1,0 1 1,1 0 0,-1 0-1,4 2 1,-2 0 55,1 0 0,-1 1 0,0 0 0,1-1 1,-1 1-1,-1 0 0,1 1 0,-1-1 0,0 1 0,5 8 1,-1 2 177,0 1 0,4 19 1,-7-22-139,1 1 0,0-1-1,14 24 1,-19-36-144,1 0 0,-1 0 0,0-1 0,1 1 0,-1 0 0,1 0 0,-1-1-1,1 1 1,0 0 0,-1-1 0,1 1 0,0-1 0,-1 1 0,1-1 0,0 1 0,0-1 0,-1 0-1,1 1 1,0-1 0,0 0 0,0 1 0,0-1 0,0 0 0,-1 0 0,1 0 0,0 0 0,0 0 0,0 0-1,0 0 1,0 0 0,0 0 0,-1 0 0,1 0 0,0-1 0,0 1 0,0 0 0,0-1 0,-1 1-1,1-1 1,0 1 0,0-1 0,4-3-672,-1 0-1,1 0 1,-1-1 0,-1 1-1,5-7 1,1 0-574,23-26-817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2:12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21141,'0'12'1944,"-4"3"1129,8-7-2401,7-5-296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6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54 15859,'35'-45'4541,"-27"37"-2443,-8 8-2050,0 0 1,0 0-1,0 0 0,1 0 0,-1 0 0,0 0 0,0 0 0,0-1 0,0 1 0,0 0 1,0 0-1,0 0 0,1 0 0,-1 0 0,0 0 0,0 0 0,0 0 0,0 0 0,0 1 1,0-1-1,1 0 0,-1 0 0,0 0 0,0 0 0,0 0 0,0 0 0,0 0 1,0 0-1,0 0 0,0 0 0,1 0 0,-1 0 0,0 0 0,0 0 0,0 1 0,0-1 1,0 0-1,0 0 0,0 0 0,0 0 0,0 0 0,0 0 0,1 3 273,-1 0 0,0 0-1,0 0 1,0 0 0,0 0 0,-1 3-1,-35 198 3224,17-114-2860,6-27-382,-20 117 198,26-128-443,-2 78 0,10-107-192,3 33-1,-3-50-44,0 0 0,0 0 0,0 0-1,1 0 1,0-1 0,0 1-1,1-1 1,0 1 0,0-1 0,6 9-1,-9-14 106,1 1 1,-1-1-1,0 1 0,1-1 0,-1 1 0,1-1 0,-1 0 0,0 1 0,1-1 0,-1 0 0,1 1 0,-1-1 0,1 0 0,-1 0 1,1 1-1,-1-1 0,1 0 0,0 0 0,-1 0 0,1 0 0,-1 1 0,1-1 0,-1 0 0,1 0 0,0 0 0,-1-1 0,1 1 1,-1 0-1,1 0 0,-1 0 0,1 0 0,0 0 0,-1-1 0,1 1 0,-1 0 0,1 0 0,-1-1 0,1 1 0,-1 0 0,1-1 1,1-1-231,-1 0 1,1 0-1,-1-1 1,0 1-1,1 0 1,-1 0 0,0-1-1,0 1 1,0-4-1,1-2-660,0 0 0,0-16 0,-3-22-994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6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0 153 15979,'26'-17'1353,"0"1"-1,1 2 1,1 0-1,31-10 1,-7 7 393,73-15 1,-90 25-1230,1 2 0,45-1 0,-67 5-438,1 1 0,0 1 0,-1 1-1,1 0 1,-1 1 0,1 0 0,-1 1 0,17 8-1,-26-10-70,0 1 0,0-1 0,0 1 1,0 1-1,-1-1 0,0 0 0,1 1 0,-1 0 0,4 5 0,-6-7-6,-1 1 0,1 0 0,0 0 0,-1 0 1,0 0-1,0 0 0,0 0 0,0 0 0,0 0 0,0 0 1,-1 0-1,0 1 0,1-1 0,-1 0 0,0 0 1,-1 6-1,-1-1 1,0 1 1,0 0-1,-1-1 1,0 0-1,0 0 1,-1 0-1,-5 9 1,-38 50 38,36-53-27,-26 33 81,-3-2 0,-60 55 0,98-99-103,-24 19-13,25-20 8,1 0-1,0 1 1,-1-1 0,1 0-1,-1 0 1,1 0-1,0 0 1,-1 0-1,1 1 1,-1-1 0,1 0-1,0 0 1,-1 0-1,1 0 1,-1 0-1,1 0 1,0 0 0,-1 0-1,1-1 1,-1 1-1,1 0 1,-1 0-1,0-1-23,1 1-1,0-1 0,0 1 0,-1-1 0,1 0 1,0 1-1,0-1 0,0 1 0,-1-1 0,1 0 1,0 1-1,0-1 0,0 1 0,0-1 0,0 0 1,0 1-1,0-1 0,1 0 0,-1 1 0,0-2 1,5-16-1008,1-1 0,0 1 1,1 0-1,1 1 0,1-1 1,17-24-1,21-28-939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04:28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199 140 13963,'6'-7'442,"-1"1"0,0-1 0,-1 0 0,1-1 0,-1 1 0,-1-1 0,1 0 0,-1 0 0,-1 0 0,1 0 0,-1 0 1,1-14-1,-3 21-410,0 0 1,0 0 0,0 0 0,0-1-1,0 1 1,0 0 0,0 0 0,-1 0 0,1-1-1,0 1 1,-1 0 0,1 0 0,-1 0 0,1 0-1,-1 0 1,1 0 0,-1 0 0,0 0 0,0 0-1,1 0 1,-3-1 0,2 1-9,0 1 0,0-1 0,0 1 1,0 0-1,0 0 0,-1 0 0,1-1 0,0 1 0,0 0 0,0 0 1,0 1-1,0-1 0,0 0 0,-1 0 0,1 0 0,0 1 1,0-1-1,-1 1 0,-4 2 50,-1 1 1,2-1-1,-1 1 1,0 0-1,1 0 1,-7 7-1,-24 28 402,1 1 0,-34 54-1,66-90-445,0 0 1,0 0-1,1 0 1,-1 0 0,1 0-1,-1 0 1,1 1-1,1-1 1,-1 1 0,1 0-1,-1-1 1,0 7 0,2-9-25,0-1 1,1 0 0,-1 1 0,0-1 0,0 0 0,0 0 0,1 1-1,-1-1 1,1 0 0,-1 0 0,1 0 0,-1 0 0,1 1 0,0-1-1,0 0 1,-1 0 0,1 0 0,0 0 0,0-1 0,0 1 0,0 0-1,0 0 1,0 0 0,0-1 0,0 1 0,1-1 0,-1 1 0,0-1-1,0 1 1,0-1 0,1 0 0,-1 1 0,0-1 0,0 0 0,2 0-1,4 1 12,-1-1-1,0 0 1,0 0-1,1-1 1,-1 0 0,7-1-1,-3-1-6,0-1 0,-1 0 1,1 0-1,-1-1 0,0 0 0,0 0 0,-1-1 0,1 0 1,-1-1-1,0 0 0,-1 0 0,0-1 0,0 0 1,7-11-1,1-3-1,-2 0 0,-1 0 0,0-2-1,12-35 1,-24 53 54,-3 8-22,0 5 11,0 1 0,0 0 0,1-1 0,-1 1 0,0 11 0,-5 47 260,7-52-228,-3 34 299,3-1 0,1 1 0,10 74 0,-5-94-212,1 0 0,1 0 0,1 0 0,2-1 0,0 0-1,2 0 1,18 28 0,-18-35-71,7 10 93,-1 1 1,15 38-1,-37-82-543,0 0-1,1-1 0,1 1 1,-2-24-1,1-61-5082,4 58 3857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6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1 16660,'9'30'2403,"-1"1"-1,6 59 1,-11-52-1164,-2-1 0,-4 41 0,-3-23-505,-3-1-1,-2 0 1,-28 84 0,27-103-540,-42 147 431,50-158-609,4-23-17,0-1 1,0 0 0,0 0 0,0 1 0,0-1-1,0 0 1,-1 0 0,1 1 0,0-1 0,0 0-1,0 1 1,1-1 0,-1 0 0,0 0 0,0 1-1,0-1 1,0 0 0,0 0 0,0 1 0,0-1-1,0 0 1,0 0 0,1 1 0,-1-1 0,0 0-1,0 0 1,0 0 0,0 1 0,1-1 0,-1 0-1,0 0 1,0 0 0,1 0 0,-1 1 0,9-7-20,60-81-367,-60 77 354,0 1 1,0 1-1,1-1 0,0 2 0,1-1 0,0 2 1,12-7-1,-17 11 24,-1-1 0,1 1 0,0 0 0,0 1 0,0 0 0,0 0 1,0 0-1,0 1 0,0-1 0,0 1 0,0 1 0,0-1 0,0 1 0,0 0 0,0 1 0,0-1 0,5 3 1,37 18-3,-37-15 7,1-1-1,0-1 1,1 0-1,0-1 0,-1 0 1,1-1-1,27 3 1,-27-6 17,1 0 0,0-1 1,0-1-1,-1-1 0,1 0 0,-1 0 1,0-1-1,22-10 0,-24 8 9,0 0 0,0 0 0,-1-1-1,0 0 1,0 0 0,-1-1 0,0-1 0,0 0-1,14-19 1,-20 25-13,-1-1 0,0 0 0,0 0 0,0 0 0,0 0 0,-1-1 0,1 1 0,-1 0 0,0-1 0,0 1 0,-1-1 0,1 1 0,-1-8 0,-1 10-6,1 0 0,0 1 0,-1-1-1,1 0 1,-1 0 0,1 0 0,-1 1 0,0-1 0,0 0 0,0 0 0,0 1 0,0-1 0,0 1 0,0-1-1,-1 1 1,1 0 0,0-1 0,-1 1 0,1 0 0,-1 0 0,0 0 0,1 0 0,-1 0 0,0 0-1,1 1 1,-1-1 0,0 0 0,0 1 0,0-1 0,0 1 0,1 0 0,-4 0 0,1 0 14,0 0 1,1 0 0,-1 0 0,1 1 0,-1 0-1,1 0 1,-1 0 0,1 0 0,-1 0 0,1 1-1,0-1 1,0 1 0,0 0 0,0 0 0,0 0-1,0 1 1,0-1 0,1 1 0,-1-1-1,1 1 1,0 0 0,0 0 0,-3 5 0,-2 3 56,2 0 0,-1 0 0,2 0 0,-1 0 1,-4 24-1,6-22-181,1-1 0,1 1 1,0 0-1,0 0 0,2 0 1,-1 0-1,2 0 0,0 0 1,0 0-1,1-1 0,1 1 1,0-1-1,0 0 0,1 0 0,1 0 1,0-1-1,1 1 0,0-2 1,1 1-1,0-1 0,0 0 1,1-1-1,17 15 0,-11-13-813,0 0 0,23 13 0,51 18-945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7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 19308,'-1'23'1868,"-1"0"0,-7 30 1,1-5-535,-4 64 188,5 0-1,10 138 1,7-124-2069,-9-123-1825,0-6 1332,1-8-510,-1-8-376,-1-27 0,-6-11 1175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7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0 342 17364,'8'21'1968,"21"-10"1497,21-5-216,36-15-953,17-14-320,25-14-759,1-6-409,-2-5-504,-7 0-184,-26 3-120,-14 4 0,-32 7-8,-11 7-240,-21 9-864,-6 12-577,-10 12-1599,-3 9-689,-13 20 2176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8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1 216 17268,'8'29'8062,"7"-5"-3315,-12-20-4456,1 0-1,-1-1 1,1 1 0,0-1 0,0 0 0,0 0-1,0-1 1,9 5 0,-6-4-348,0-1 0,0 0 0,0 0 0,0-1-1,0 0 1,1 0 0,-1-1 0,0 1 0,0-2 0,1 1 0,-1-1 0,0 0 0,13-4 0,-10 2 37,-1-1 0,1 0 1,-1 0-1,0-1 0,0 0 1,-1-1-1,1 0 0,-1 0 1,0-1-1,12-14 0,-10 9-66,0-1 0,-1 0 0,0-1 0,-1 0 0,-1 0 0,7-18 0,-13 27 63,0 4 19,-1 0 0,0 0 0,0 0 0,1 0 0,-1 0 0,0 0 0,1 0 0,-1 0 0,1 0-1,-1 0 1,1 0 0,0 0 0,-1 0 0,1 0 0,1-1 0,-2 2 3,1 0 0,-1 0 0,0 0 0,0 0 1,0 0-1,0 0 0,1 0 0,-1 0 0,0 0 0,0 0 0,0 0 0,1 0 0,-1 1 1,0-1-1,0 0 0,0 0 0,0 0 0,1 0 0,-1 0 0,0 0 0,0 0 0,0 0 1,0 1-1,0-1 0,1 0 0,-1 0 0,0 0 0,0 0 0,0 0 0,0 1 0,0-1 1,0 0-1,0 0 0,0 0 0,1 0 0,-1 1 0,0-1 0,0 0 0,3 11-6,-3-8 2,16 59 30,51 218 686,-61-252-584,-2 0-1,2 46 1,-6-56-80,-1-1 0,0 1 1,-2-1-1,0 1 0,-8 24 0,2-14-14,-1-2-1,-1 1 0,-2-2 1,0 1-1,-2-2 0,-1 0 1,-36 42-1,45-58-18,-1-1 0,0 0-1,-1 0 1,1-1 0,-1 0 0,-15 7 0,21-12-11,0 0 0,-1 1 1,1-1-1,-1 0 0,1-1 1,-1 1-1,1-1 0,-1 1 1,-7-1-1,9-1-3,0 1-1,0-1 1,0 1-1,0-1 1,0 0 0,0 0-1,0 1 1,0-2-1,0 1 1,0 0 0,0 0-1,1 0 1,-1-1-1,0 1 1,1-1 0,0 1-1,-3-4 1,2 1-9,0 0 0,0 1 0,0-1 0,1 0 0,-1 0 0,1 0 0,0 0 1,0 0-1,1 0 0,-1 0 0,1 0 0,0 0 0,0 0 0,0 0 0,1 0 0,0-5 1,2-3-50,0 0 0,0 0 1,2 1-1,6-16 1,2 4-230,0 0 1,1 0-1,2 2 0,23-27 1,82-74-2461,-72 76 575,48-59-1,-46 36 566,-30 40 1084,1 0 1,40-41-1,-58 67 550,0 0 1,-1 0-1,1 0 0,1 0 0,-1 1 0,0-1 1,0 1-1,1 0 0,-1 0 0,1 1 0,8-2 1,-9 2 88,0 1 0,0 0 0,0 0 1,0 0-1,0 0 0,0 1 0,0 0 0,0 0 1,0 0-1,0 0 0,-1 1 0,1-1 0,0 1 1,4 3-1,4 3 479,-1 0-1,1 1 1,-2 0 0,0 1-1,10 10 1,-15-13-289,1 0-1,-1 0 1,0 0-1,-1 1 1,0-1 0,0 1-1,0 0 1,-1 0-1,2 10 1,-4-13-168,-1 1-1,0 0 1,0-1 0,0 1 0,-1-1 0,0 1-1,0-1 1,0 1 0,-1-1 0,1 1-1,-1-1 1,-1 0 0,1 0 0,-1 0 0,-3 5-1,6-10-125,0 0 0,0 1 0,0-1-1,0 0 1,0 0 0,0 0 0,-1 1-1,1-1 1,0 0 0,0 0 0,0 1 0,0-1-1,0 0 1,-1 0 0,1 0 0,0 0-1,0 1 1,0-1 0,0 0 0,-1 0-1,1 0 1,0 0 0,0 0 0,-1 0-1,1 1 1,0-1 0,0 0 0,-1 0-1,1 0 1,0 0 0,0 0 0,0 0 0,-1 0-1,1 0 1,0 0 0,0 0 0,-1 0-1,1 0 1,0 0 0,0 0 0,-1-1-1,1 1 1,0 0 0,0 0 0,-1 0-1,1 0 1,0 0 0,0 0 0,0-1-1,0 1 1,-1 0 0,1 0 0,0 0 0,0 0-1,0-1 1,0 1 0,-1 0 0,1 0-1,0-1 1,0 1 0,-1-6 41,0 0 0,1 0 0,0 0 0,0 0 0,0-1 0,1 1 0,2-7 0,-2 3-21,4-23-3,1 1-1,1-1 1,2 1-1,22-51 1,-24 67-52,2 1-1,-1 0 1,2 0 0,16-19 0,-18 25-35,0 1 0,0-1 1,1 2-1,0 0 0,1 0 1,0 0-1,16-7 0,-10 7-259,0 1 0,0 1 0,1 0 0,0 1 0,0 1 0,21-2 0,-17 4-785,1 1 0,-1 0 0,0 2 0,38 7 0,11 13-864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9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16684,'-12'113'7926,"13"1"-3752,5-46-2686,19 86-1,-20-128-1407,1-1-1,1-1 1,1 1 0,1-1 0,1-1 0,22 38 0,-20-38-2741,-19-32 1274,1 0 0,-1 0 0,-6-15 0,-14-35-477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9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4 578 17188,'0'0'117,"0"0"1,-1 1-1,1-1 1,0 0 0,0 0-1,-1 1 1,1-1-1,0 0 1,0 1 0,0-1-1,-1 0 1,1 1-1,0-1 1,0 0 0,0 1-1,0-1 1,0 0-1,0 1 1,0-1 0,0 0-1,0 1 1,0-1-1,0 0 1,0 1 0,0-1-1,0 0 1,0 1-1,0-1 1,0 1 0,10 1 2109,20-8 82,24-10 376,80-37 0,48-35-1203,93-73-801,-10-16-1100,-226 151 211,43-25-2645,-79 49 2324,0 1-1,1-1 1,-1 1-1,0-1 1,1 1 0,6-1-1,-9 2 348,0 0-1,0 0 0,0 0 1,1 0-1,-1 0 1,0 0-1,0 1 0,0-1 1,0 0-1,1 1 0,-1-1 1,0 1-1,0-1 1,0 1-1,0 0 0,0-1 1,0 1-1,0 0 1,-1 0-1,1 0 0,0 0 1,0 0-1,-1 0 0,2 1 1,11 20-1232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19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1 200 16219,'2'6'243,"52"135"7201,-38-105-4521,36 61 0,-51-96-2857,9 13 378,-4-10-134,-6-4-299,0 0 1,0 0 0,0 0-1,1 0 1,-1 0 0,0 0-1,0 0 1,0 0 0,0 0-1,1 0 1,-1 0 0,0 0-1,0 0 1,0 0 0,0 0-1,0 0 1,0-1 0,1 1 0,-1 0-1,0 0 1,0 0 0,0 0-1,0 0 1,0-1 0,0 1-1,0 0 1,0 0 0,0 0-1,0 0 1,1 0 0,-1-1-1,0 1 1,0 0 0,0 0 0,0 0-1,0-1 1,1-30 347,-2 13-277,1-17-45,4-124-49,-2 136-138,1 0 1,1 1-1,1-1 0,15-39 0,-17 54-67,1 0 0,0 0 0,1 0 0,-1 0 0,2 1 0,6-8 0,-9 12-220,0 0 1,0 0-1,0 0 0,1 0 1,-1 1-1,1-1 1,0 1-1,-1 0 0,1 0 1,0 1-1,1-1 1,-1 1-1,0 0 0,6-1 1,10 0-2562,-1 0 1115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20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1 232 17156,'32'44'4419,"70"108"4123,-86-120-7916,0 1-1,13 44 1,13 72 6,-34-120-577,6 54 1,-13-72-52,0 1-1,-1 0 0,-1 0 1,0 0-1,0 0 1,-1 0-1,-5 15 0,6-24-2,0 0-1,0-1 1,0 1-1,0-1 0,0 1 1,-1-1-1,1 1 1,-1-1-1,0 0 0,-3 3 1,5-4-2,-1-1 0,1 0-1,-1 1 1,1-1 0,-1 0 0,1 0 0,-1 1 0,0-1 0,1 0 0,-1 0-1,1 0 1,-1 0 0,1 0 0,-1 0 0,0 0 0,1 0 0,-1 0 0,1 0-1,-1 0 1,0 0 0,-1-1-5,1 1 1,0-1-1,0 1 0,0-1 1,0 0-1,0 0 0,0 1 1,0-1-1,0 0 0,1 0 1,-1 0-1,0 0 0,-1-2 1,-2-5-74,-1-1 1,1 0-1,1 0 1,0 0-1,-4-17 1,4 16-6,-75-383-3045,71 347 2645,2 0-1,1-87 0,5 115 409,1 0 1,1 0-1,1 0 0,7-22 0,-7 30 75,0 0 0,0 1-1,1-1 1,0 1 0,1 0 0,0 1-1,0-1 1,12-10 0,-11 13 49,0 0 1,1 0 0,0 1 0,0 0-1,0 0 1,1 1 0,-1 0-1,1 1 1,0-1 0,0 2-1,0 0 1,1 0 0,-1 0-1,0 1 1,1 0 0,-1 1 0,15 1-1,-3 2 229,0 0-1,-1 1 0,1 0 1,-1 2-1,-1 1 1,38 17-1,-43-17 25,1 1-1,-1 1 1,22 17 0,-31-21-213,0-1 1,0 1-1,-1 0 1,1 0-1,-1 0 1,0 1-1,-1 0 1,1-1-1,-1 1 1,0 0-1,3 12 1,-5-12-70,1 1 0,-1 0 1,-1 0-1,1-1 0,-1 1 1,-1 0-1,1-1 1,-1 1-1,0 0 0,0-1 1,-1 1-1,0-1 1,0 1-1,-1-1 0,0 0 1,0 0-1,0 0 1,-1 0-1,-6 8 0,-3 1 9,-1 0 0,0-1-1,-1 0 1,-1-2-1,-21 15 1,15-12-447,0-1 0,-1-2-1,-44 20 1,58-29 259,0 0-1,0-1 0,0 0 0,0 0 1,0-1-1,0 0 0,0 0 1,0-1-1,0 0 0,-1-1 0,1 0 1,0 0-1,0-1 0,-12-4 0,-4-2-461,2 5-45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20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1 374 21253,'68'-20'2792,"28"-23"2049,26-11-2672,14-9-785,-5 3-1056,-19 12-328,-11 4-48,-32 17-2753,-21 13 2049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8T13:24:54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 62 6857,'-10'-4'3355,"0"1"-80,10 3-3176,0 0-1,0 0 0,-1 0 0,1 0 0,0-1 0,0 1 0,0 0 1,0 0-1,-1 0 0,1-1 0,0 1 0,0 0 0,0 0 0,0 0 1,0-1-1,0 1 0,0 0 0,0 0 0,0-1 0,0 1 0,-1 0 0,1 0 1,0-1-1,0 1 0,1 0 0,-1 0 0,0-1 0,0 1 0,0 0 1,0 0-1,0-1 0,0 1 0,0 0 0,0-1 0,7-11 2057,-6 9-1644,1 1 0,0-1 0,-1 0 0,0 0 0,0 0 0,0 0 0,0 0 0,0-1 0,0-4-1,-30 54 2439,-161 302-56,184-336-2887,3-7-40,1-1 0,0 1 0,-1 0-1,0-1 1,0 1 0,-1-1 0,1 0 0,-8 7-1,11-11-11,0 0 0,-1 0 0,1-1 0,0 1 0,-1 0 0,1 0 0,0 0 0,0 0 0,-1 0 0,1 0 0,0 0 0,-1-1 1,1 1-1,0 0 0,0 0 0,-1 0 0,1-1 0,0 1 0,0 0 0,0 0 0,-1-1 0,1 1 0,0 0 0,0 0 0,0-1 0,0 1 0,0 0 0,-1-1 0,1 1 0,0 0 0,0-1 0,0 1 0,0 0 0,0 0 0,0-1 0,0 0 0,-3-14-1171,3 14 991,-4-19-1394,-2 1 1,0 0 0,0 0 0,-12-22-1,0 6 739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A4A303C-86F0-4A54-B26D-3A07AFF1653F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9B98C4E-3020-4B86-8B78-BC8DBE2B4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0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4913" rtl="0" eaLnBrk="1" latinLnBrk="0" hangingPunct="1">
      <a:defRPr sz="137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22457" algn="l" defTabSz="1044913" rtl="0" eaLnBrk="1" latinLnBrk="0" hangingPunct="1">
      <a:defRPr sz="137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44913" algn="l" defTabSz="1044913" rtl="0" eaLnBrk="1" latinLnBrk="0" hangingPunct="1">
      <a:defRPr sz="137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567371" algn="l" defTabSz="1044913" rtl="0" eaLnBrk="1" latinLnBrk="0" hangingPunct="1">
      <a:defRPr sz="137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89827" algn="l" defTabSz="1044913" rtl="0" eaLnBrk="1" latinLnBrk="0" hangingPunct="1">
      <a:defRPr sz="137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612284" algn="l" defTabSz="1044913" rtl="0" eaLnBrk="1" latinLnBrk="0" hangingPunct="1">
      <a:defRPr sz="1371" kern="1200">
        <a:solidFill>
          <a:schemeClr val="tx1"/>
        </a:solidFill>
        <a:latin typeface="+mn-lt"/>
        <a:ea typeface="+mn-ea"/>
        <a:cs typeface="+mn-cs"/>
      </a:defRPr>
    </a:lvl6pPr>
    <a:lvl7pPr marL="3134740" algn="l" defTabSz="1044913" rtl="0" eaLnBrk="1" latinLnBrk="0" hangingPunct="1">
      <a:defRPr sz="1371" kern="1200">
        <a:solidFill>
          <a:schemeClr val="tx1"/>
        </a:solidFill>
        <a:latin typeface="+mn-lt"/>
        <a:ea typeface="+mn-ea"/>
        <a:cs typeface="+mn-cs"/>
      </a:defRPr>
    </a:lvl7pPr>
    <a:lvl8pPr marL="3657198" algn="l" defTabSz="1044913" rtl="0" eaLnBrk="1" latinLnBrk="0" hangingPunct="1">
      <a:defRPr sz="1371" kern="1200">
        <a:solidFill>
          <a:schemeClr val="tx1"/>
        </a:solidFill>
        <a:latin typeface="+mn-lt"/>
        <a:ea typeface="+mn-ea"/>
        <a:cs typeface="+mn-cs"/>
      </a:defRPr>
    </a:lvl8pPr>
    <a:lvl9pPr marL="4179655" algn="l" defTabSz="1044913" rtl="0" eaLnBrk="1" latinLnBrk="0" hangingPunct="1">
      <a:defRPr sz="137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98C4E-3020-4B86-8B78-BC8DBE2B48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2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https://svi.nl/Fluorescence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4277C-F2CC-47F2-9A7A-718C4753AF1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40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Dongping Zhong et al. PNAS 2002;99:1:13-18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4277C-F2CC-47F2-9A7A-718C4753AF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3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https://old.iupac.org/didac/Didac%20Eng/Didac04/Content/BP05.htm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4277C-F2CC-47F2-9A7A-718C4753AF1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5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4C8D9905-E8DC-4C68-886C-0465AE594EF2}" type="datetime1">
              <a:rPr lang="en-US" smtClean="0"/>
              <a:t>8/28/2024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/>
              <a:t>Foundations - Rule - F2024 - Lecture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6804" y="7034657"/>
            <a:ext cx="3148541" cy="404088"/>
          </a:xfrm>
        </p:spPr>
        <p:txBody>
          <a:bodyPr/>
          <a:lstStyle>
            <a:lvl1pPr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Foundations - Rule - F2024 - Lecture 2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7C380-959D-4744-8B44-3FD30A9AEF0E}" type="datetime1">
              <a:rPr lang="en-US" smtClean="0"/>
              <a:t>8/28/2024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2674830" y="7235907"/>
            <a:ext cx="288465" cy="179536"/>
          </a:xfrm>
        </p:spPr>
        <p:txBody>
          <a:bodyPr lIns="0" tIns="0" rIns="0" bIns="0"/>
          <a:lstStyle>
            <a:lvl1pPr>
              <a:defRPr sz="1211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5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2033" y="2357772"/>
            <a:ext cx="11469687" cy="27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4065" y="4300908"/>
            <a:ext cx="9445625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2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5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8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1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3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19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688" y="7058551"/>
            <a:ext cx="3103563" cy="278221"/>
          </a:xfrm>
        </p:spPr>
        <p:txBody>
          <a:bodyPr/>
          <a:lstStyle/>
          <a:p>
            <a:fld id="{70575B21-A685-47E0-812B-42B412191323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87875" y="7058550"/>
            <a:ext cx="4318000" cy="278859"/>
          </a:xfrm>
        </p:spPr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15501" y="7058551"/>
            <a:ext cx="3103563" cy="185307"/>
          </a:xfrm>
        </p:spPr>
        <p:txBody>
          <a:bodyPr/>
          <a:lstStyle/>
          <a:p>
            <a:fld id="{03E0C139-0C31-6A4C-964D-78291CEF1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689" y="303948"/>
            <a:ext cx="12144375" cy="1264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9" y="1770964"/>
            <a:ext cx="12144375" cy="5008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4688" y="7034657"/>
            <a:ext cx="3148541" cy="404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6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C4EA0B8-03ED-4289-9A4E-25611C145424}" type="datetime1">
              <a:rPr lang="en-US" smtClean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0370" y="7034657"/>
            <a:ext cx="4273021" cy="404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6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Foundations - Rule - F2024 -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0521" y="7034657"/>
            <a:ext cx="3148541" cy="404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6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4" r:id="rId2"/>
    <p:sldLayoutId id="2147483675" r:id="rId3"/>
  </p:sldLayoutIdLst>
  <p:hf hdr="0"/>
  <p:txStyles>
    <p:titleStyle>
      <a:lvl1pPr algn="ctr" defTabSz="1078995" rtl="0" eaLnBrk="1" latinLnBrk="0" hangingPunct="1">
        <a:spcBef>
          <a:spcPct val="0"/>
        </a:spcBef>
        <a:buNone/>
        <a:defRPr sz="5192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04623" indent="-404623" algn="l" defTabSz="1078995" rtl="0" eaLnBrk="1" latinLnBrk="0" hangingPunct="1">
        <a:spcBef>
          <a:spcPct val="20000"/>
        </a:spcBef>
        <a:buFont typeface="Arial" pitchFamily="34" charset="0"/>
        <a:buChar char="•"/>
        <a:defRPr sz="3776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76684" indent="-337188" algn="l" defTabSz="1078995" rtl="0" eaLnBrk="1" latinLnBrk="0" hangingPunct="1">
        <a:spcBef>
          <a:spcPct val="20000"/>
        </a:spcBef>
        <a:buFont typeface="Arial" pitchFamily="34" charset="0"/>
        <a:buChar char="–"/>
        <a:defRPr sz="330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48745" indent="-269749" algn="l" defTabSz="1078995" rtl="0" eaLnBrk="1" latinLnBrk="0" hangingPunct="1">
        <a:spcBef>
          <a:spcPct val="20000"/>
        </a:spcBef>
        <a:buFont typeface="Arial" pitchFamily="34" charset="0"/>
        <a:buChar char="•"/>
        <a:defRPr sz="283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888241" indent="-269749" algn="l" defTabSz="1078995" rtl="0" eaLnBrk="1" latinLnBrk="0" hangingPunct="1">
        <a:spcBef>
          <a:spcPct val="20000"/>
        </a:spcBef>
        <a:buFont typeface="Arial" pitchFamily="34" charset="0"/>
        <a:buChar char="–"/>
        <a:defRPr sz="236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427740" indent="-269749" algn="l" defTabSz="1078995" rtl="0" eaLnBrk="1" latinLnBrk="0" hangingPunct="1">
        <a:spcBef>
          <a:spcPct val="20000"/>
        </a:spcBef>
        <a:buFont typeface="Arial" pitchFamily="34" charset="0"/>
        <a:buChar char="»"/>
        <a:defRPr sz="236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967238" indent="-269749" algn="l" defTabSz="1078995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06736" indent="-269749" algn="l" defTabSz="1078995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046233" indent="-269749" algn="l" defTabSz="1078995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585731" indent="-269749" algn="l" defTabSz="1078995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1pPr>
      <a:lvl2pPr marL="539497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2pPr>
      <a:lvl3pPr marL="1078995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3pPr>
      <a:lvl4pPr marL="1618494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4pPr>
      <a:lvl5pPr marL="2157991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5pPr>
      <a:lvl6pPr marL="2697490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6pPr>
      <a:lvl7pPr marL="3236986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7pPr>
      <a:lvl8pPr marL="3776485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8pPr>
      <a:lvl9pPr marL="4315983" algn="l" defTabSz="1078995" rtl="0" eaLnBrk="1" latinLnBrk="0" hangingPunct="1">
        <a:defRPr sz="21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3.xml"/><Relationship Id="rId18" Type="http://schemas.openxmlformats.org/officeDocument/2006/relationships/image" Target="../media/image182.png"/><Relationship Id="rId26" Type="http://schemas.openxmlformats.org/officeDocument/2006/relationships/image" Target="../media/image187.png"/><Relationship Id="rId3" Type="http://schemas.openxmlformats.org/officeDocument/2006/relationships/image" Target="../media/image56.emf"/><Relationship Id="rId21" Type="http://schemas.openxmlformats.org/officeDocument/2006/relationships/customXml" Target="../ink/ink157.xml"/><Relationship Id="rId34" Type="http://schemas.openxmlformats.org/officeDocument/2006/relationships/image" Target="../media/image191.png"/><Relationship Id="rId7" Type="http://schemas.openxmlformats.org/officeDocument/2006/relationships/customXml" Target="../ink/ink150.xml"/><Relationship Id="rId12" Type="http://schemas.openxmlformats.org/officeDocument/2006/relationships/image" Target="../media/image179.png"/><Relationship Id="rId17" Type="http://schemas.openxmlformats.org/officeDocument/2006/relationships/customXml" Target="../ink/ink155.xml"/><Relationship Id="rId25" Type="http://schemas.openxmlformats.org/officeDocument/2006/relationships/customXml" Target="../ink/ink159.xml"/><Relationship Id="rId33" Type="http://schemas.openxmlformats.org/officeDocument/2006/relationships/customXml" Target="../ink/ink163.xml"/><Relationship Id="rId2" Type="http://schemas.openxmlformats.org/officeDocument/2006/relationships/oleObject" Target="../embeddings/oleObject18.bin"/><Relationship Id="rId16" Type="http://schemas.openxmlformats.org/officeDocument/2006/relationships/image" Target="../media/image181.png"/><Relationship Id="rId20" Type="http://schemas.openxmlformats.org/officeDocument/2006/relationships/image" Target="../media/image183.png"/><Relationship Id="rId29" Type="http://schemas.openxmlformats.org/officeDocument/2006/relationships/customXml" Target="../ink/ink1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customXml" Target="../ink/ink152.xml"/><Relationship Id="rId24" Type="http://schemas.openxmlformats.org/officeDocument/2006/relationships/image" Target="../media/image186.png"/><Relationship Id="rId32" Type="http://schemas.openxmlformats.org/officeDocument/2006/relationships/image" Target="../media/image190.png"/><Relationship Id="rId5" Type="http://schemas.openxmlformats.org/officeDocument/2006/relationships/customXml" Target="../ink/ink149.xml"/><Relationship Id="rId15" Type="http://schemas.openxmlformats.org/officeDocument/2006/relationships/customXml" Target="../ink/ink154.xml"/><Relationship Id="rId23" Type="http://schemas.openxmlformats.org/officeDocument/2006/relationships/customXml" Target="../ink/ink158.xml"/><Relationship Id="rId28" Type="http://schemas.openxmlformats.org/officeDocument/2006/relationships/image" Target="../media/image188.png"/><Relationship Id="rId36" Type="http://schemas.openxmlformats.org/officeDocument/2006/relationships/image" Target="../media/image192.png"/><Relationship Id="rId10" Type="http://schemas.openxmlformats.org/officeDocument/2006/relationships/image" Target="../media/image178.png"/><Relationship Id="rId19" Type="http://schemas.openxmlformats.org/officeDocument/2006/relationships/customXml" Target="../ink/ink156.xml"/><Relationship Id="rId31" Type="http://schemas.openxmlformats.org/officeDocument/2006/relationships/customXml" Target="../ink/ink162.xml"/><Relationship Id="rId4" Type="http://schemas.openxmlformats.org/officeDocument/2006/relationships/image" Target="../media/image184.png"/><Relationship Id="rId9" Type="http://schemas.openxmlformats.org/officeDocument/2006/relationships/customXml" Target="../ink/ink151.xml"/><Relationship Id="rId14" Type="http://schemas.openxmlformats.org/officeDocument/2006/relationships/image" Target="../media/image180.png"/><Relationship Id="rId22" Type="http://schemas.openxmlformats.org/officeDocument/2006/relationships/image" Target="../media/image185.png"/><Relationship Id="rId27" Type="http://schemas.openxmlformats.org/officeDocument/2006/relationships/customXml" Target="../ink/ink160.xml"/><Relationship Id="rId30" Type="http://schemas.openxmlformats.org/officeDocument/2006/relationships/image" Target="../media/image189.png"/><Relationship Id="rId35" Type="http://schemas.openxmlformats.org/officeDocument/2006/relationships/customXml" Target="../ink/ink164.xml"/><Relationship Id="rId8" Type="http://schemas.openxmlformats.org/officeDocument/2006/relationships/image" Target="../media/image17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9.xml"/><Relationship Id="rId18" Type="http://schemas.openxmlformats.org/officeDocument/2006/relationships/image" Target="../media/image201.png"/><Relationship Id="rId26" Type="http://schemas.openxmlformats.org/officeDocument/2006/relationships/image" Target="../media/image205.png"/><Relationship Id="rId21" Type="http://schemas.openxmlformats.org/officeDocument/2006/relationships/customXml" Target="../ink/ink173.xml"/><Relationship Id="rId34" Type="http://schemas.openxmlformats.org/officeDocument/2006/relationships/image" Target="../media/image209.png"/><Relationship Id="rId7" Type="http://schemas.openxmlformats.org/officeDocument/2006/relationships/customXml" Target="../ink/ink166.xml"/><Relationship Id="rId12" Type="http://schemas.openxmlformats.org/officeDocument/2006/relationships/image" Target="../media/image198.png"/><Relationship Id="rId17" Type="http://schemas.openxmlformats.org/officeDocument/2006/relationships/customXml" Target="../ink/ink171.xml"/><Relationship Id="rId25" Type="http://schemas.openxmlformats.org/officeDocument/2006/relationships/customXml" Target="../ink/ink175.xml"/><Relationship Id="rId33" Type="http://schemas.openxmlformats.org/officeDocument/2006/relationships/customXml" Target="../ink/ink179.xml"/><Relationship Id="rId38" Type="http://schemas.openxmlformats.org/officeDocument/2006/relationships/image" Target="../media/image211.png"/><Relationship Id="rId2" Type="http://schemas.openxmlformats.org/officeDocument/2006/relationships/oleObject" Target="../embeddings/oleObject19.bin"/><Relationship Id="rId16" Type="http://schemas.openxmlformats.org/officeDocument/2006/relationships/image" Target="../media/image200.png"/><Relationship Id="rId20" Type="http://schemas.openxmlformats.org/officeDocument/2006/relationships/image" Target="../media/image202.png"/><Relationship Id="rId29" Type="http://schemas.openxmlformats.org/officeDocument/2006/relationships/customXml" Target="../ink/ink1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customXml" Target="../ink/ink168.xml"/><Relationship Id="rId24" Type="http://schemas.openxmlformats.org/officeDocument/2006/relationships/image" Target="../media/image204.png"/><Relationship Id="rId32" Type="http://schemas.openxmlformats.org/officeDocument/2006/relationships/image" Target="../media/image208.png"/><Relationship Id="rId37" Type="http://schemas.openxmlformats.org/officeDocument/2006/relationships/customXml" Target="../ink/ink181.xml"/><Relationship Id="rId5" Type="http://schemas.openxmlformats.org/officeDocument/2006/relationships/customXml" Target="../ink/ink165.xml"/><Relationship Id="rId15" Type="http://schemas.openxmlformats.org/officeDocument/2006/relationships/customXml" Target="../ink/ink170.xml"/><Relationship Id="rId23" Type="http://schemas.openxmlformats.org/officeDocument/2006/relationships/customXml" Target="../ink/ink174.xml"/><Relationship Id="rId28" Type="http://schemas.openxmlformats.org/officeDocument/2006/relationships/image" Target="../media/image206.png"/><Relationship Id="rId36" Type="http://schemas.openxmlformats.org/officeDocument/2006/relationships/image" Target="../media/image210.png"/><Relationship Id="rId10" Type="http://schemas.openxmlformats.org/officeDocument/2006/relationships/image" Target="../media/image197.png"/><Relationship Id="rId19" Type="http://schemas.openxmlformats.org/officeDocument/2006/relationships/customXml" Target="../ink/ink172.xml"/><Relationship Id="rId31" Type="http://schemas.openxmlformats.org/officeDocument/2006/relationships/customXml" Target="../ink/ink178.xml"/><Relationship Id="rId4" Type="http://schemas.openxmlformats.org/officeDocument/2006/relationships/image" Target="../media/image84.png"/><Relationship Id="rId9" Type="http://schemas.openxmlformats.org/officeDocument/2006/relationships/customXml" Target="../ink/ink167.xml"/><Relationship Id="rId14" Type="http://schemas.openxmlformats.org/officeDocument/2006/relationships/image" Target="../media/image199.png"/><Relationship Id="rId22" Type="http://schemas.openxmlformats.org/officeDocument/2006/relationships/image" Target="../media/image203.png"/><Relationship Id="rId27" Type="http://schemas.openxmlformats.org/officeDocument/2006/relationships/customXml" Target="../ink/ink176.xml"/><Relationship Id="rId30" Type="http://schemas.openxmlformats.org/officeDocument/2006/relationships/image" Target="../media/image207.png"/><Relationship Id="rId35" Type="http://schemas.openxmlformats.org/officeDocument/2006/relationships/customXml" Target="../ink/ink180.xml"/><Relationship Id="rId8" Type="http://schemas.openxmlformats.org/officeDocument/2006/relationships/image" Target="../media/image196.png"/><Relationship Id="rId3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customXml" Target="../ink/ink183.xml"/><Relationship Id="rId18" Type="http://schemas.openxmlformats.org/officeDocument/2006/relationships/image" Target="../media/image220.png"/><Relationship Id="rId3" Type="http://schemas.openxmlformats.org/officeDocument/2006/relationships/image" Target="../media/image85.emf"/><Relationship Id="rId21" Type="http://schemas.openxmlformats.org/officeDocument/2006/relationships/customXml" Target="../ink/ink187.xml"/><Relationship Id="rId7" Type="http://schemas.openxmlformats.org/officeDocument/2006/relationships/image" Target="../media/image87.emf"/><Relationship Id="rId12" Type="http://schemas.openxmlformats.org/officeDocument/2006/relationships/image" Target="../media/image217.png"/><Relationship Id="rId17" Type="http://schemas.openxmlformats.org/officeDocument/2006/relationships/customXml" Target="../ink/ink185.xml"/><Relationship Id="rId2" Type="http://schemas.openxmlformats.org/officeDocument/2006/relationships/oleObject" Target="../embeddings/oleObject20.bin"/><Relationship Id="rId16" Type="http://schemas.openxmlformats.org/officeDocument/2006/relationships/image" Target="../media/image219.png"/><Relationship Id="rId20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11" Type="http://schemas.openxmlformats.org/officeDocument/2006/relationships/customXml" Target="../ink/ink182.xml"/><Relationship Id="rId5" Type="http://schemas.openxmlformats.org/officeDocument/2006/relationships/image" Target="../media/image86.emf"/><Relationship Id="rId15" Type="http://schemas.openxmlformats.org/officeDocument/2006/relationships/customXml" Target="../ink/ink184.xml"/><Relationship Id="rId10" Type="http://schemas.openxmlformats.org/officeDocument/2006/relationships/image" Target="../media/image105.emf"/><Relationship Id="rId19" Type="http://schemas.openxmlformats.org/officeDocument/2006/relationships/customXml" Target="../ink/ink186.xml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218.png"/><Relationship Id="rId22" Type="http://schemas.openxmlformats.org/officeDocument/2006/relationships/image" Target="../media/image22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1.xml"/><Relationship Id="rId18" Type="http://schemas.openxmlformats.org/officeDocument/2006/relationships/image" Target="../media/image230.png"/><Relationship Id="rId26" Type="http://schemas.openxmlformats.org/officeDocument/2006/relationships/image" Target="../media/image234.png"/><Relationship Id="rId3" Type="http://schemas.openxmlformats.org/officeDocument/2006/relationships/image" Target="../media/image87.emf"/><Relationship Id="rId21" Type="http://schemas.openxmlformats.org/officeDocument/2006/relationships/customXml" Target="../ink/ink195.xml"/><Relationship Id="rId34" Type="http://schemas.openxmlformats.org/officeDocument/2006/relationships/image" Target="../media/image238.png"/><Relationship Id="rId7" Type="http://schemas.openxmlformats.org/officeDocument/2006/relationships/customXml" Target="../ink/ink188.xml"/><Relationship Id="rId12" Type="http://schemas.openxmlformats.org/officeDocument/2006/relationships/image" Target="../media/image227.png"/><Relationship Id="rId17" Type="http://schemas.openxmlformats.org/officeDocument/2006/relationships/customXml" Target="../ink/ink193.xml"/><Relationship Id="rId25" Type="http://schemas.openxmlformats.org/officeDocument/2006/relationships/customXml" Target="../ink/ink197.xml"/><Relationship Id="rId33" Type="http://schemas.openxmlformats.org/officeDocument/2006/relationships/customXml" Target="../ink/ink201.xml"/><Relationship Id="rId2" Type="http://schemas.openxmlformats.org/officeDocument/2006/relationships/oleObject" Target="../embeddings/oleObject24.bin"/><Relationship Id="rId16" Type="http://schemas.openxmlformats.org/officeDocument/2006/relationships/image" Target="../media/image229.png"/><Relationship Id="rId20" Type="http://schemas.openxmlformats.org/officeDocument/2006/relationships/image" Target="../media/image231.png"/><Relationship Id="rId29" Type="http://schemas.openxmlformats.org/officeDocument/2006/relationships/customXml" Target="../ink/ink1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11" Type="http://schemas.openxmlformats.org/officeDocument/2006/relationships/customXml" Target="../ink/ink190.xml"/><Relationship Id="rId24" Type="http://schemas.openxmlformats.org/officeDocument/2006/relationships/image" Target="../media/image233.png"/><Relationship Id="rId32" Type="http://schemas.openxmlformats.org/officeDocument/2006/relationships/image" Target="../media/image237.png"/><Relationship Id="rId5" Type="http://schemas.openxmlformats.org/officeDocument/2006/relationships/image" Target="../media/image106.emf"/><Relationship Id="rId15" Type="http://schemas.openxmlformats.org/officeDocument/2006/relationships/customXml" Target="../ink/ink192.xml"/><Relationship Id="rId23" Type="http://schemas.openxmlformats.org/officeDocument/2006/relationships/customXml" Target="../ink/ink196.xml"/><Relationship Id="rId28" Type="http://schemas.openxmlformats.org/officeDocument/2006/relationships/image" Target="../media/image235.png"/><Relationship Id="rId10" Type="http://schemas.openxmlformats.org/officeDocument/2006/relationships/image" Target="../media/image226.png"/><Relationship Id="rId19" Type="http://schemas.openxmlformats.org/officeDocument/2006/relationships/customXml" Target="../ink/ink194.xml"/><Relationship Id="rId31" Type="http://schemas.openxmlformats.org/officeDocument/2006/relationships/customXml" Target="../ink/ink200.xml"/><Relationship Id="rId4" Type="http://schemas.openxmlformats.org/officeDocument/2006/relationships/oleObject" Target="../embeddings/oleObject25.bin"/><Relationship Id="rId9" Type="http://schemas.openxmlformats.org/officeDocument/2006/relationships/customXml" Target="../ink/ink189.xml"/><Relationship Id="rId14" Type="http://schemas.openxmlformats.org/officeDocument/2006/relationships/image" Target="../media/image228.png"/><Relationship Id="rId22" Type="http://schemas.openxmlformats.org/officeDocument/2006/relationships/image" Target="../media/image232.png"/><Relationship Id="rId27" Type="http://schemas.openxmlformats.org/officeDocument/2006/relationships/customXml" Target="../ink/ink198.xml"/><Relationship Id="rId30" Type="http://schemas.openxmlformats.org/officeDocument/2006/relationships/image" Target="../media/image236.png"/><Relationship Id="rId8" Type="http://schemas.openxmlformats.org/officeDocument/2006/relationships/image" Target="../media/image22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4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39" Type="http://schemas.openxmlformats.org/officeDocument/2006/relationships/customXml" Target="../ink/ink217.xml"/><Relationship Id="rId21" Type="http://schemas.openxmlformats.org/officeDocument/2006/relationships/customXml" Target="../ink/ink208.xml"/><Relationship Id="rId34" Type="http://schemas.openxmlformats.org/officeDocument/2006/relationships/image" Target="../media/image254.png"/><Relationship Id="rId42" Type="http://schemas.openxmlformats.org/officeDocument/2006/relationships/image" Target="../media/image258.png"/><Relationship Id="rId7" Type="http://schemas.openxmlformats.org/officeDocument/2006/relationships/oleObject" Target="../embeddings/oleObject27.bin"/><Relationship Id="rId2" Type="http://schemas.openxmlformats.org/officeDocument/2006/relationships/oleObject" Target="../embeddings/oleObject26.bin"/><Relationship Id="rId16" Type="http://schemas.openxmlformats.org/officeDocument/2006/relationships/image" Target="../media/image245.png"/><Relationship Id="rId20" Type="http://schemas.openxmlformats.org/officeDocument/2006/relationships/image" Target="../media/image247.png"/><Relationship Id="rId29" Type="http://schemas.openxmlformats.org/officeDocument/2006/relationships/customXml" Target="../ink/ink212.xml"/><Relationship Id="rId41" Type="http://schemas.openxmlformats.org/officeDocument/2006/relationships/customXml" Target="../ink/ink2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customXml" Target="../ink/ink203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37" Type="http://schemas.openxmlformats.org/officeDocument/2006/relationships/customXml" Target="../ink/ink216.xml"/><Relationship Id="rId40" Type="http://schemas.openxmlformats.org/officeDocument/2006/relationships/image" Target="../media/image257.png"/><Relationship Id="rId5" Type="http://schemas.openxmlformats.org/officeDocument/2006/relationships/image" Target="../media/image87.emf"/><Relationship Id="rId15" Type="http://schemas.openxmlformats.org/officeDocument/2006/relationships/customXml" Target="../ink/ink205.xml"/><Relationship Id="rId23" Type="http://schemas.openxmlformats.org/officeDocument/2006/relationships/customXml" Target="../ink/ink209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10" Type="http://schemas.openxmlformats.org/officeDocument/2006/relationships/image" Target="../media/image242.png"/><Relationship Id="rId19" Type="http://schemas.openxmlformats.org/officeDocument/2006/relationships/customXml" Target="../ink/ink207.xml"/><Relationship Id="rId31" Type="http://schemas.openxmlformats.org/officeDocument/2006/relationships/customXml" Target="../ink/ink213.xml"/><Relationship Id="rId44" Type="http://schemas.openxmlformats.org/officeDocument/2006/relationships/image" Target="../media/image259.png"/><Relationship Id="rId4" Type="http://schemas.openxmlformats.org/officeDocument/2006/relationships/oleObject" Target="../embeddings/oleObject22.bin"/><Relationship Id="rId9" Type="http://schemas.openxmlformats.org/officeDocument/2006/relationships/customXml" Target="../ink/ink202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211.xml"/><Relationship Id="rId30" Type="http://schemas.openxmlformats.org/officeDocument/2006/relationships/image" Target="../media/image252.png"/><Relationship Id="rId35" Type="http://schemas.openxmlformats.org/officeDocument/2006/relationships/customXml" Target="../ink/ink215.xml"/><Relationship Id="rId43" Type="http://schemas.openxmlformats.org/officeDocument/2006/relationships/customXml" Target="../ink/ink219.xml"/><Relationship Id="rId8" Type="http://schemas.openxmlformats.org/officeDocument/2006/relationships/image" Target="../media/image133.emf"/><Relationship Id="rId3" Type="http://schemas.openxmlformats.org/officeDocument/2006/relationships/image" Target="../media/image108.emf"/><Relationship Id="rId12" Type="http://schemas.openxmlformats.org/officeDocument/2006/relationships/image" Target="../media/image243.png"/><Relationship Id="rId17" Type="http://schemas.openxmlformats.org/officeDocument/2006/relationships/customXml" Target="../ink/ink206.xml"/><Relationship Id="rId25" Type="http://schemas.openxmlformats.org/officeDocument/2006/relationships/customXml" Target="../ink/ink210.xml"/><Relationship Id="rId33" Type="http://schemas.openxmlformats.org/officeDocument/2006/relationships/customXml" Target="../ink/ink214.xml"/><Relationship Id="rId38" Type="http://schemas.openxmlformats.org/officeDocument/2006/relationships/image" Target="../media/image25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6.png"/><Relationship Id="rId18" Type="http://schemas.openxmlformats.org/officeDocument/2006/relationships/customXml" Target="../ink/ink226.xml"/><Relationship Id="rId26" Type="http://schemas.openxmlformats.org/officeDocument/2006/relationships/customXml" Target="../ink/ink230.xml"/><Relationship Id="rId39" Type="http://schemas.openxmlformats.org/officeDocument/2006/relationships/image" Target="../media/image279.png"/><Relationship Id="rId21" Type="http://schemas.openxmlformats.org/officeDocument/2006/relationships/image" Target="../media/image270.png"/><Relationship Id="rId34" Type="http://schemas.openxmlformats.org/officeDocument/2006/relationships/customXml" Target="../ink/ink234.xml"/><Relationship Id="rId7" Type="http://schemas.openxmlformats.org/officeDocument/2006/relationships/image" Target="../media/image263.png"/><Relationship Id="rId2" Type="http://schemas.openxmlformats.org/officeDocument/2006/relationships/image" Target="../media/image170.png"/><Relationship Id="rId16" Type="http://schemas.openxmlformats.org/officeDocument/2006/relationships/customXml" Target="../ink/ink225.xml"/><Relationship Id="rId20" Type="http://schemas.openxmlformats.org/officeDocument/2006/relationships/customXml" Target="../ink/ink227.xml"/><Relationship Id="rId29" Type="http://schemas.openxmlformats.org/officeDocument/2006/relationships/image" Target="../media/image274.png"/><Relationship Id="rId41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0.xml"/><Relationship Id="rId11" Type="http://schemas.openxmlformats.org/officeDocument/2006/relationships/image" Target="../media/image265.png"/><Relationship Id="rId24" Type="http://schemas.openxmlformats.org/officeDocument/2006/relationships/customXml" Target="../ink/ink229.xml"/><Relationship Id="rId32" Type="http://schemas.openxmlformats.org/officeDocument/2006/relationships/customXml" Target="../ink/ink233.xml"/><Relationship Id="rId37" Type="http://schemas.openxmlformats.org/officeDocument/2006/relationships/image" Target="../media/image278.png"/><Relationship Id="rId40" Type="http://schemas.openxmlformats.org/officeDocument/2006/relationships/customXml" Target="../ink/ink237.xml"/><Relationship Id="rId5" Type="http://schemas.openxmlformats.org/officeDocument/2006/relationships/image" Target="../media/image172.emf"/><Relationship Id="rId15" Type="http://schemas.openxmlformats.org/officeDocument/2006/relationships/image" Target="../media/image267.png"/><Relationship Id="rId23" Type="http://schemas.openxmlformats.org/officeDocument/2006/relationships/image" Target="../media/image271.png"/><Relationship Id="rId28" Type="http://schemas.openxmlformats.org/officeDocument/2006/relationships/customXml" Target="../ink/ink231.xml"/><Relationship Id="rId36" Type="http://schemas.openxmlformats.org/officeDocument/2006/relationships/customXml" Target="../ink/ink235.xml"/><Relationship Id="rId10" Type="http://schemas.openxmlformats.org/officeDocument/2006/relationships/customXml" Target="../ink/ink222.xml"/><Relationship Id="rId19" Type="http://schemas.openxmlformats.org/officeDocument/2006/relationships/image" Target="../media/image269.png"/><Relationship Id="rId31" Type="http://schemas.openxmlformats.org/officeDocument/2006/relationships/image" Target="../media/image275.pn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264.png"/><Relationship Id="rId14" Type="http://schemas.openxmlformats.org/officeDocument/2006/relationships/customXml" Target="../ink/ink224.xml"/><Relationship Id="rId22" Type="http://schemas.openxmlformats.org/officeDocument/2006/relationships/customXml" Target="../ink/ink228.xml"/><Relationship Id="rId27" Type="http://schemas.openxmlformats.org/officeDocument/2006/relationships/image" Target="../media/image273.png"/><Relationship Id="rId30" Type="http://schemas.openxmlformats.org/officeDocument/2006/relationships/customXml" Target="../ink/ink232.xml"/><Relationship Id="rId35" Type="http://schemas.openxmlformats.org/officeDocument/2006/relationships/image" Target="../media/image277.png"/><Relationship Id="rId8" Type="http://schemas.openxmlformats.org/officeDocument/2006/relationships/customXml" Target="../ink/ink221.xml"/><Relationship Id="rId3" Type="http://schemas.openxmlformats.org/officeDocument/2006/relationships/image" Target="../media/image171.png"/><Relationship Id="rId12" Type="http://schemas.openxmlformats.org/officeDocument/2006/relationships/customXml" Target="../ink/ink223.xml"/><Relationship Id="rId17" Type="http://schemas.openxmlformats.org/officeDocument/2006/relationships/image" Target="../media/image268.png"/><Relationship Id="rId25" Type="http://schemas.openxmlformats.org/officeDocument/2006/relationships/image" Target="../media/image272.png"/><Relationship Id="rId33" Type="http://schemas.openxmlformats.org/officeDocument/2006/relationships/image" Target="../media/image276.png"/><Relationship Id="rId38" Type="http://schemas.openxmlformats.org/officeDocument/2006/relationships/customXml" Target="../ink/ink2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g"/><Relationship Id="rId5" Type="http://schemas.openxmlformats.org/officeDocument/2006/relationships/image" Target="../media/image176.jpeg"/><Relationship Id="rId4" Type="http://schemas.openxmlformats.org/officeDocument/2006/relationships/image" Target="../media/image17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195.jpg"/><Relationship Id="rId5" Type="http://schemas.openxmlformats.org/officeDocument/2006/relationships/image" Target="../media/image178.jpg"/><Relationship Id="rId10" Type="http://schemas.openxmlformats.org/officeDocument/2006/relationships/image" Target="../media/image194.emf"/><Relationship Id="rId4" Type="http://schemas.openxmlformats.org/officeDocument/2006/relationships/notesSlide" Target="../notesSlides/notesSlide4.xml"/><Relationship Id="rId9" Type="http://schemas.openxmlformats.org/officeDocument/2006/relationships/oleObject" Target="../embeddings/oleObject30.bin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24.png"/><Relationship Id="rId50" Type="http://schemas.openxmlformats.org/officeDocument/2006/relationships/customXml" Target="../ink/ink24.xml"/><Relationship Id="rId7" Type="http://schemas.openxmlformats.org/officeDocument/2006/relationships/image" Target="../media/image4.png"/><Relationship Id="rId2" Type="http://schemas.openxmlformats.org/officeDocument/2006/relationships/oleObject" Target="../embeddings/oleObject1.bin"/><Relationship Id="rId16" Type="http://schemas.openxmlformats.org/officeDocument/2006/relationships/customXml" Target="../ink/ink7.xml"/><Relationship Id="rId29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19.png"/><Relationship Id="rId40" Type="http://schemas.openxmlformats.org/officeDocument/2006/relationships/customXml" Target="../ink/ink19.xm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" Type="http://schemas.openxmlformats.org/officeDocument/2006/relationships/image" Target="../media/image2.emf"/><Relationship Id="rId10" Type="http://schemas.openxmlformats.org/officeDocument/2006/relationships/customXml" Target="../ink/ink4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4.png"/><Relationship Id="rId30" Type="http://schemas.openxmlformats.org/officeDocument/2006/relationships/customXml" Target="../ink/ink14.xm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customXml" Target="../ink/ink23.xml"/><Relationship Id="rId8" Type="http://schemas.openxmlformats.org/officeDocument/2006/relationships/customXml" Target="../ink/ink3.xml"/><Relationship Id="rId51" Type="http://schemas.openxmlformats.org/officeDocument/2006/relationships/image" Target="../media/image26.png"/><Relationship Id="rId3" Type="http://schemas.openxmlformats.org/officeDocument/2006/relationships/image" Target="../media/image1.emf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20" Type="http://schemas.openxmlformats.org/officeDocument/2006/relationships/customXml" Target="../ink/ink9.xml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9.xml"/><Relationship Id="rId13" Type="http://schemas.openxmlformats.org/officeDocument/2006/relationships/image" Target="../media/image296.png"/><Relationship Id="rId18" Type="http://schemas.openxmlformats.org/officeDocument/2006/relationships/customXml" Target="../ink/ink244.xml"/><Relationship Id="rId3" Type="http://schemas.openxmlformats.org/officeDocument/2006/relationships/image" Target="../media/image178.jpg"/><Relationship Id="rId21" Type="http://schemas.openxmlformats.org/officeDocument/2006/relationships/image" Target="../media/image300.png"/><Relationship Id="rId7" Type="http://schemas.openxmlformats.org/officeDocument/2006/relationships/image" Target="../media/image293.png"/><Relationship Id="rId12" Type="http://schemas.openxmlformats.org/officeDocument/2006/relationships/customXml" Target="../ink/ink241.xml"/><Relationship Id="rId17" Type="http://schemas.openxmlformats.org/officeDocument/2006/relationships/image" Target="../media/image298.png"/><Relationship Id="rId2" Type="http://schemas.openxmlformats.org/officeDocument/2006/relationships/image" Target="../media/image212.png"/><Relationship Id="rId16" Type="http://schemas.openxmlformats.org/officeDocument/2006/relationships/customXml" Target="../ink/ink243.xml"/><Relationship Id="rId20" Type="http://schemas.openxmlformats.org/officeDocument/2006/relationships/customXml" Target="../ink/ink24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8.xml"/><Relationship Id="rId11" Type="http://schemas.openxmlformats.org/officeDocument/2006/relationships/image" Target="../media/image295.png"/><Relationship Id="rId5" Type="http://schemas.openxmlformats.org/officeDocument/2006/relationships/image" Target="../media/image213.emf"/><Relationship Id="rId15" Type="http://schemas.openxmlformats.org/officeDocument/2006/relationships/image" Target="../media/image297.png"/><Relationship Id="rId10" Type="http://schemas.openxmlformats.org/officeDocument/2006/relationships/customXml" Target="../ink/ink240.xml"/><Relationship Id="rId19" Type="http://schemas.openxmlformats.org/officeDocument/2006/relationships/image" Target="../media/image299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294.png"/><Relationship Id="rId14" Type="http://schemas.openxmlformats.org/officeDocument/2006/relationships/customXml" Target="../ink/ink24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7.xml"/><Relationship Id="rId18" Type="http://schemas.openxmlformats.org/officeDocument/2006/relationships/image" Target="../media/image307.png"/><Relationship Id="rId26" Type="http://schemas.openxmlformats.org/officeDocument/2006/relationships/image" Target="../media/image311.png"/><Relationship Id="rId39" Type="http://schemas.openxmlformats.org/officeDocument/2006/relationships/customXml" Target="../ink/ink260.xml"/><Relationship Id="rId21" Type="http://schemas.openxmlformats.org/officeDocument/2006/relationships/customXml" Target="../ink/ink251.xml"/><Relationship Id="rId34" Type="http://schemas.openxmlformats.org/officeDocument/2006/relationships/image" Target="../media/image315.png"/><Relationship Id="rId42" Type="http://schemas.openxmlformats.org/officeDocument/2006/relationships/image" Target="../media/image319.png"/><Relationship Id="rId7" Type="http://schemas.openxmlformats.org/officeDocument/2006/relationships/image" Target="../media/image216.emf"/><Relationship Id="rId2" Type="http://schemas.openxmlformats.org/officeDocument/2006/relationships/image" Target="../media/image178.jpg"/><Relationship Id="rId16" Type="http://schemas.openxmlformats.org/officeDocument/2006/relationships/image" Target="../media/image306.png"/><Relationship Id="rId20" Type="http://schemas.openxmlformats.org/officeDocument/2006/relationships/image" Target="../media/image308.png"/><Relationship Id="rId29" Type="http://schemas.openxmlformats.org/officeDocument/2006/relationships/customXml" Target="../ink/ink255.xml"/><Relationship Id="rId41" Type="http://schemas.openxmlformats.org/officeDocument/2006/relationships/customXml" Target="../ink/ink26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11" Type="http://schemas.openxmlformats.org/officeDocument/2006/relationships/customXml" Target="../ink/ink246.xml"/><Relationship Id="rId24" Type="http://schemas.openxmlformats.org/officeDocument/2006/relationships/image" Target="../media/image310.png"/><Relationship Id="rId32" Type="http://schemas.openxmlformats.org/officeDocument/2006/relationships/image" Target="../media/image314.png"/><Relationship Id="rId37" Type="http://schemas.openxmlformats.org/officeDocument/2006/relationships/customXml" Target="../ink/ink259.xml"/><Relationship Id="rId40" Type="http://schemas.openxmlformats.org/officeDocument/2006/relationships/image" Target="../media/image318.png"/><Relationship Id="rId5" Type="http://schemas.openxmlformats.org/officeDocument/2006/relationships/image" Target="../media/image215.emf"/><Relationship Id="rId15" Type="http://schemas.openxmlformats.org/officeDocument/2006/relationships/customXml" Target="../ink/ink248.xml"/><Relationship Id="rId23" Type="http://schemas.openxmlformats.org/officeDocument/2006/relationships/customXml" Target="../ink/ink252.xml"/><Relationship Id="rId28" Type="http://schemas.openxmlformats.org/officeDocument/2006/relationships/image" Target="../media/image312.png"/><Relationship Id="rId36" Type="http://schemas.openxmlformats.org/officeDocument/2006/relationships/image" Target="../media/image316.png"/><Relationship Id="rId10" Type="http://schemas.openxmlformats.org/officeDocument/2006/relationships/oleObject" Target="../embeddings/oleObject35.bin"/><Relationship Id="rId19" Type="http://schemas.openxmlformats.org/officeDocument/2006/relationships/customXml" Target="../ink/ink250.xml"/><Relationship Id="rId31" Type="http://schemas.openxmlformats.org/officeDocument/2006/relationships/customXml" Target="../ink/ink256.xml"/><Relationship Id="rId44" Type="http://schemas.openxmlformats.org/officeDocument/2006/relationships/image" Target="../media/image320.png"/><Relationship Id="rId4" Type="http://schemas.openxmlformats.org/officeDocument/2006/relationships/oleObject" Target="../embeddings/oleObject32.bin"/><Relationship Id="rId9" Type="http://schemas.openxmlformats.org/officeDocument/2006/relationships/image" Target="../media/image105.emf"/><Relationship Id="rId14" Type="http://schemas.openxmlformats.org/officeDocument/2006/relationships/image" Target="../media/image305.png"/><Relationship Id="rId22" Type="http://schemas.openxmlformats.org/officeDocument/2006/relationships/image" Target="../media/image309.png"/><Relationship Id="rId27" Type="http://schemas.openxmlformats.org/officeDocument/2006/relationships/customXml" Target="../ink/ink254.xml"/><Relationship Id="rId30" Type="http://schemas.openxmlformats.org/officeDocument/2006/relationships/image" Target="../media/image313.png"/><Relationship Id="rId35" Type="http://schemas.openxmlformats.org/officeDocument/2006/relationships/customXml" Target="../ink/ink258.xml"/><Relationship Id="rId43" Type="http://schemas.openxmlformats.org/officeDocument/2006/relationships/customXml" Target="../ink/ink262.xml"/><Relationship Id="rId8" Type="http://schemas.openxmlformats.org/officeDocument/2006/relationships/oleObject" Target="../embeddings/oleObject34.bin"/><Relationship Id="rId3" Type="http://schemas.openxmlformats.org/officeDocument/2006/relationships/image" Target="../media/image214.png"/><Relationship Id="rId12" Type="http://schemas.openxmlformats.org/officeDocument/2006/relationships/image" Target="../media/image304.png"/><Relationship Id="rId17" Type="http://schemas.openxmlformats.org/officeDocument/2006/relationships/customXml" Target="../ink/ink249.xml"/><Relationship Id="rId25" Type="http://schemas.openxmlformats.org/officeDocument/2006/relationships/customXml" Target="../ink/ink253.xml"/><Relationship Id="rId33" Type="http://schemas.openxmlformats.org/officeDocument/2006/relationships/customXml" Target="../ink/ink257.xml"/><Relationship Id="rId38" Type="http://schemas.openxmlformats.org/officeDocument/2006/relationships/image" Target="../media/image3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3" Type="http://schemas.openxmlformats.org/officeDocument/2006/relationships/customXml" Target="../ink/ink266.xml"/><Relationship Id="rId18" Type="http://schemas.openxmlformats.org/officeDocument/2006/relationships/image" Target="../media/image328.png"/><Relationship Id="rId3" Type="http://schemas.openxmlformats.org/officeDocument/2006/relationships/image" Target="../media/image217.emf"/><Relationship Id="rId21" Type="http://schemas.openxmlformats.org/officeDocument/2006/relationships/customXml" Target="../ink/ink270.xml"/><Relationship Id="rId7" Type="http://schemas.openxmlformats.org/officeDocument/2006/relationships/customXml" Target="../ink/ink263.xml"/><Relationship Id="rId12" Type="http://schemas.openxmlformats.org/officeDocument/2006/relationships/image" Target="../media/image325.png"/><Relationship Id="rId17" Type="http://schemas.openxmlformats.org/officeDocument/2006/relationships/customXml" Target="../ink/ink268.xml"/><Relationship Id="rId2" Type="http://schemas.openxmlformats.org/officeDocument/2006/relationships/oleObject" Target="../embeddings/oleObject36.bin"/><Relationship Id="rId16" Type="http://schemas.openxmlformats.org/officeDocument/2006/relationships/image" Target="../media/image327.png"/><Relationship Id="rId20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emf"/><Relationship Id="rId11" Type="http://schemas.openxmlformats.org/officeDocument/2006/relationships/customXml" Target="../ink/ink265.xml"/><Relationship Id="rId24" Type="http://schemas.openxmlformats.org/officeDocument/2006/relationships/image" Target="../media/image331.png"/><Relationship Id="rId5" Type="http://schemas.openxmlformats.org/officeDocument/2006/relationships/oleObject" Target="../embeddings/oleObject37.bin"/><Relationship Id="rId15" Type="http://schemas.openxmlformats.org/officeDocument/2006/relationships/customXml" Target="../ink/ink267.xml"/><Relationship Id="rId23" Type="http://schemas.openxmlformats.org/officeDocument/2006/relationships/customXml" Target="../ink/ink271.xml"/><Relationship Id="rId10" Type="http://schemas.openxmlformats.org/officeDocument/2006/relationships/image" Target="../media/image324.png"/><Relationship Id="rId19" Type="http://schemas.openxmlformats.org/officeDocument/2006/relationships/customXml" Target="../ink/ink269.xml"/><Relationship Id="rId4" Type="http://schemas.openxmlformats.org/officeDocument/2006/relationships/image" Target="../media/image173.png"/><Relationship Id="rId9" Type="http://schemas.openxmlformats.org/officeDocument/2006/relationships/customXml" Target="../ink/ink264.xml"/><Relationship Id="rId14" Type="http://schemas.openxmlformats.org/officeDocument/2006/relationships/image" Target="../media/image326.png"/><Relationship Id="rId22" Type="http://schemas.openxmlformats.org/officeDocument/2006/relationships/image" Target="../media/image3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2.xml"/><Relationship Id="rId13" Type="http://schemas.openxmlformats.org/officeDocument/2006/relationships/image" Target="../media/image336.png"/><Relationship Id="rId18" Type="http://schemas.openxmlformats.org/officeDocument/2006/relationships/customXml" Target="../ink/ink277.xml"/><Relationship Id="rId3" Type="http://schemas.openxmlformats.org/officeDocument/2006/relationships/image" Target="../media/image224.png"/><Relationship Id="rId21" Type="http://schemas.openxmlformats.org/officeDocument/2006/relationships/image" Target="../media/image340.png"/><Relationship Id="rId7" Type="http://schemas.openxmlformats.org/officeDocument/2006/relationships/image" Target="../media/image105.emf"/><Relationship Id="rId12" Type="http://schemas.openxmlformats.org/officeDocument/2006/relationships/customXml" Target="../ink/ink274.xml"/><Relationship Id="rId17" Type="http://schemas.openxmlformats.org/officeDocument/2006/relationships/image" Target="../media/image338.png"/><Relationship Id="rId2" Type="http://schemas.openxmlformats.org/officeDocument/2006/relationships/image" Target="../media/image223.png"/><Relationship Id="rId16" Type="http://schemas.openxmlformats.org/officeDocument/2006/relationships/customXml" Target="../ink/ink276.xml"/><Relationship Id="rId20" Type="http://schemas.openxmlformats.org/officeDocument/2006/relationships/customXml" Target="../ink/ink27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335.png"/><Relationship Id="rId5" Type="http://schemas.openxmlformats.org/officeDocument/2006/relationships/image" Target="../media/image85.emf"/><Relationship Id="rId15" Type="http://schemas.openxmlformats.org/officeDocument/2006/relationships/image" Target="../media/image337.png"/><Relationship Id="rId10" Type="http://schemas.openxmlformats.org/officeDocument/2006/relationships/customXml" Target="../ink/ink273.xml"/><Relationship Id="rId19" Type="http://schemas.openxmlformats.org/officeDocument/2006/relationships/image" Target="../media/image339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334.png"/><Relationship Id="rId14" Type="http://schemas.openxmlformats.org/officeDocument/2006/relationships/customXml" Target="../ink/ink27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customXml" Target="../ink/ink280.xml"/><Relationship Id="rId18" Type="http://schemas.openxmlformats.org/officeDocument/2006/relationships/image" Target="../media/image348.png"/><Relationship Id="rId26" Type="http://schemas.openxmlformats.org/officeDocument/2006/relationships/image" Target="../media/image352.png"/><Relationship Id="rId3" Type="http://schemas.microsoft.com/office/2007/relationships/media" Target="../media/media3.mp4"/><Relationship Id="rId21" Type="http://schemas.openxmlformats.org/officeDocument/2006/relationships/customXml" Target="../ink/ink284.xml"/><Relationship Id="rId7" Type="http://schemas.openxmlformats.org/officeDocument/2006/relationships/image" Target="../media/image240.png"/><Relationship Id="rId12" Type="http://schemas.openxmlformats.org/officeDocument/2006/relationships/image" Target="../media/image345.png"/><Relationship Id="rId17" Type="http://schemas.openxmlformats.org/officeDocument/2006/relationships/customXml" Target="../ink/ink282.xml"/><Relationship Id="rId25" Type="http://schemas.openxmlformats.org/officeDocument/2006/relationships/customXml" Target="../ink/ink286.xml"/><Relationship Id="rId2" Type="http://schemas.openxmlformats.org/officeDocument/2006/relationships/video" Target="../media/media2.mp4"/><Relationship Id="rId16" Type="http://schemas.openxmlformats.org/officeDocument/2006/relationships/image" Target="../media/image347.png"/><Relationship Id="rId20" Type="http://schemas.openxmlformats.org/officeDocument/2006/relationships/image" Target="../media/image349.png"/><Relationship Id="rId29" Type="http://schemas.openxmlformats.org/officeDocument/2006/relationships/customXml" Target="../ink/ink288.xml"/><Relationship Id="rId1" Type="http://schemas.microsoft.com/office/2007/relationships/media" Target="../media/media2.mp4"/><Relationship Id="rId6" Type="http://schemas.openxmlformats.org/officeDocument/2006/relationships/image" Target="../media/image225.jpeg"/><Relationship Id="rId11" Type="http://schemas.openxmlformats.org/officeDocument/2006/relationships/customXml" Target="../ink/ink279.xml"/><Relationship Id="rId24" Type="http://schemas.openxmlformats.org/officeDocument/2006/relationships/image" Target="../media/image351.png"/><Relationship Id="rId5" Type="http://schemas.openxmlformats.org/officeDocument/2006/relationships/slideLayout" Target="../slideLayouts/slideLayout2.xml"/><Relationship Id="rId15" Type="http://schemas.openxmlformats.org/officeDocument/2006/relationships/customXml" Target="../ink/ink281.xml"/><Relationship Id="rId23" Type="http://schemas.openxmlformats.org/officeDocument/2006/relationships/customXml" Target="../ink/ink285.xml"/><Relationship Id="rId28" Type="http://schemas.openxmlformats.org/officeDocument/2006/relationships/image" Target="../media/image353.png"/><Relationship Id="rId10" Type="http://schemas.openxmlformats.org/officeDocument/2006/relationships/image" Target="../media/image242.emf"/><Relationship Id="rId19" Type="http://schemas.openxmlformats.org/officeDocument/2006/relationships/customXml" Target="../ink/ink283.xml"/><Relationship Id="rId4" Type="http://schemas.openxmlformats.org/officeDocument/2006/relationships/video" Target="../media/media3.mp4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346.png"/><Relationship Id="rId22" Type="http://schemas.openxmlformats.org/officeDocument/2006/relationships/image" Target="../media/image350.png"/><Relationship Id="rId27" Type="http://schemas.openxmlformats.org/officeDocument/2006/relationships/customXml" Target="../ink/ink287.xml"/><Relationship Id="rId30" Type="http://schemas.openxmlformats.org/officeDocument/2006/relationships/image" Target="../media/image354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4.png"/><Relationship Id="rId21" Type="http://schemas.openxmlformats.org/officeDocument/2006/relationships/customXml" Target="../ink/ink293.xml"/><Relationship Id="rId42" Type="http://schemas.openxmlformats.org/officeDocument/2006/relationships/image" Target="../media/image372.png"/><Relationship Id="rId47" Type="http://schemas.openxmlformats.org/officeDocument/2006/relationships/customXml" Target="../ink/ink306.xml"/><Relationship Id="rId63" Type="http://schemas.openxmlformats.org/officeDocument/2006/relationships/customXml" Target="../ink/ink314.xml"/><Relationship Id="rId68" Type="http://schemas.openxmlformats.org/officeDocument/2006/relationships/image" Target="../media/image385.png"/><Relationship Id="rId84" Type="http://schemas.openxmlformats.org/officeDocument/2006/relationships/image" Target="../media/image393.png"/><Relationship Id="rId16" Type="http://schemas.openxmlformats.org/officeDocument/2006/relationships/image" Target="../media/image262.emf"/><Relationship Id="rId11" Type="http://schemas.openxmlformats.org/officeDocument/2006/relationships/image" Target="../media/image2410.png"/><Relationship Id="rId32" Type="http://schemas.openxmlformats.org/officeDocument/2006/relationships/image" Target="../media/image367.png"/><Relationship Id="rId37" Type="http://schemas.openxmlformats.org/officeDocument/2006/relationships/customXml" Target="../ink/ink301.xml"/><Relationship Id="rId53" Type="http://schemas.openxmlformats.org/officeDocument/2006/relationships/customXml" Target="../ink/ink309.xml"/><Relationship Id="rId58" Type="http://schemas.openxmlformats.org/officeDocument/2006/relationships/image" Target="../media/image380.png"/><Relationship Id="rId74" Type="http://schemas.openxmlformats.org/officeDocument/2006/relationships/image" Target="../media/image388.png"/><Relationship Id="rId79" Type="http://schemas.openxmlformats.org/officeDocument/2006/relationships/customXml" Target="../ink/ink322.xml"/><Relationship Id="rId5" Type="http://schemas.openxmlformats.org/officeDocument/2006/relationships/image" Target="../media/image243.emf"/><Relationship Id="rId19" Type="http://schemas.openxmlformats.org/officeDocument/2006/relationships/customXml" Target="../ink/ink292.xml"/><Relationship Id="rId14" Type="http://schemas.openxmlformats.org/officeDocument/2006/relationships/image" Target="../media/image261.emf"/><Relationship Id="rId22" Type="http://schemas.openxmlformats.org/officeDocument/2006/relationships/image" Target="../media/image362.png"/><Relationship Id="rId27" Type="http://schemas.openxmlformats.org/officeDocument/2006/relationships/customXml" Target="../ink/ink296.xml"/><Relationship Id="rId30" Type="http://schemas.openxmlformats.org/officeDocument/2006/relationships/image" Target="../media/image366.png"/><Relationship Id="rId35" Type="http://schemas.openxmlformats.org/officeDocument/2006/relationships/customXml" Target="../ink/ink300.xml"/><Relationship Id="rId43" Type="http://schemas.openxmlformats.org/officeDocument/2006/relationships/customXml" Target="../ink/ink304.xml"/><Relationship Id="rId48" Type="http://schemas.openxmlformats.org/officeDocument/2006/relationships/image" Target="../media/image375.png"/><Relationship Id="rId56" Type="http://schemas.openxmlformats.org/officeDocument/2006/relationships/image" Target="../media/image379.png"/><Relationship Id="rId64" Type="http://schemas.openxmlformats.org/officeDocument/2006/relationships/image" Target="../media/image383.png"/><Relationship Id="rId69" Type="http://schemas.openxmlformats.org/officeDocument/2006/relationships/customXml" Target="../ink/ink317.xml"/><Relationship Id="rId77" Type="http://schemas.openxmlformats.org/officeDocument/2006/relationships/customXml" Target="../ink/ink321.xml"/><Relationship Id="rId8" Type="http://schemas.openxmlformats.org/officeDocument/2006/relationships/customXml" Target="../ink/ink289.xml"/><Relationship Id="rId51" Type="http://schemas.openxmlformats.org/officeDocument/2006/relationships/customXml" Target="../ink/ink308.xml"/><Relationship Id="rId72" Type="http://schemas.openxmlformats.org/officeDocument/2006/relationships/image" Target="../media/image387.png"/><Relationship Id="rId80" Type="http://schemas.openxmlformats.org/officeDocument/2006/relationships/image" Target="../media/image391.png"/><Relationship Id="rId85" Type="http://schemas.openxmlformats.org/officeDocument/2006/relationships/customXml" Target="../ink/ink325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260.png"/><Relationship Id="rId17" Type="http://schemas.openxmlformats.org/officeDocument/2006/relationships/customXml" Target="../ink/ink291.xml"/><Relationship Id="rId25" Type="http://schemas.openxmlformats.org/officeDocument/2006/relationships/customXml" Target="../ink/ink295.xml"/><Relationship Id="rId33" Type="http://schemas.openxmlformats.org/officeDocument/2006/relationships/customXml" Target="../ink/ink299.xml"/><Relationship Id="rId38" Type="http://schemas.openxmlformats.org/officeDocument/2006/relationships/image" Target="../media/image370.png"/><Relationship Id="rId46" Type="http://schemas.openxmlformats.org/officeDocument/2006/relationships/image" Target="../media/image374.png"/><Relationship Id="rId59" Type="http://schemas.openxmlformats.org/officeDocument/2006/relationships/customXml" Target="../ink/ink312.xml"/><Relationship Id="rId67" Type="http://schemas.openxmlformats.org/officeDocument/2006/relationships/customXml" Target="../ink/ink316.xml"/><Relationship Id="rId20" Type="http://schemas.openxmlformats.org/officeDocument/2006/relationships/image" Target="../media/image361.png"/><Relationship Id="rId41" Type="http://schemas.openxmlformats.org/officeDocument/2006/relationships/customXml" Target="../ink/ink303.xml"/><Relationship Id="rId54" Type="http://schemas.openxmlformats.org/officeDocument/2006/relationships/image" Target="../media/image378.png"/><Relationship Id="rId62" Type="http://schemas.openxmlformats.org/officeDocument/2006/relationships/image" Target="../media/image382.png"/><Relationship Id="rId70" Type="http://schemas.openxmlformats.org/officeDocument/2006/relationships/image" Target="../media/image386.png"/><Relationship Id="rId75" Type="http://schemas.openxmlformats.org/officeDocument/2006/relationships/customXml" Target="../ink/ink320.xml"/><Relationship Id="rId83" Type="http://schemas.openxmlformats.org/officeDocument/2006/relationships/customXml" Target="../ink/ink324.xml"/><Relationship Id="rId88" Type="http://schemas.openxmlformats.org/officeDocument/2006/relationships/image" Target="../media/image395.png"/><Relationship Id="rId1" Type="http://schemas.microsoft.com/office/2007/relationships/media" Target="../media/media4.mp4"/><Relationship Id="rId6" Type="http://schemas.openxmlformats.org/officeDocument/2006/relationships/oleObject" Target="../embeddings/oleObject42.bin"/><Relationship Id="rId15" Type="http://schemas.openxmlformats.org/officeDocument/2006/relationships/oleObject" Target="../embeddings/oleObject44.bin"/><Relationship Id="rId23" Type="http://schemas.openxmlformats.org/officeDocument/2006/relationships/customXml" Target="../ink/ink294.xml"/><Relationship Id="rId28" Type="http://schemas.openxmlformats.org/officeDocument/2006/relationships/image" Target="../media/image365.png"/><Relationship Id="rId36" Type="http://schemas.openxmlformats.org/officeDocument/2006/relationships/image" Target="../media/image369.png"/><Relationship Id="rId49" Type="http://schemas.openxmlformats.org/officeDocument/2006/relationships/customXml" Target="../ink/ink307.xml"/><Relationship Id="rId57" Type="http://schemas.openxmlformats.org/officeDocument/2006/relationships/customXml" Target="../ink/ink311.xml"/><Relationship Id="rId10" Type="http://schemas.openxmlformats.org/officeDocument/2006/relationships/customXml" Target="../ink/ink290.xml"/><Relationship Id="rId31" Type="http://schemas.openxmlformats.org/officeDocument/2006/relationships/customXml" Target="../ink/ink298.xml"/><Relationship Id="rId44" Type="http://schemas.openxmlformats.org/officeDocument/2006/relationships/image" Target="../media/image373.png"/><Relationship Id="rId52" Type="http://schemas.openxmlformats.org/officeDocument/2006/relationships/image" Target="../media/image377.png"/><Relationship Id="rId60" Type="http://schemas.openxmlformats.org/officeDocument/2006/relationships/image" Target="../media/image381.png"/><Relationship Id="rId65" Type="http://schemas.openxmlformats.org/officeDocument/2006/relationships/customXml" Target="../ink/ink315.xml"/><Relationship Id="rId73" Type="http://schemas.openxmlformats.org/officeDocument/2006/relationships/customXml" Target="../ink/ink319.xml"/><Relationship Id="rId78" Type="http://schemas.openxmlformats.org/officeDocument/2006/relationships/image" Target="../media/image390.png"/><Relationship Id="rId81" Type="http://schemas.openxmlformats.org/officeDocument/2006/relationships/customXml" Target="../ink/ink323.xml"/><Relationship Id="rId86" Type="http://schemas.openxmlformats.org/officeDocument/2006/relationships/image" Target="../media/image394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2401.png"/><Relationship Id="rId13" Type="http://schemas.openxmlformats.org/officeDocument/2006/relationships/oleObject" Target="../embeddings/oleObject43.bin"/><Relationship Id="rId18" Type="http://schemas.openxmlformats.org/officeDocument/2006/relationships/image" Target="../media/image360.png"/><Relationship Id="rId39" Type="http://schemas.openxmlformats.org/officeDocument/2006/relationships/customXml" Target="../ink/ink302.xml"/><Relationship Id="rId34" Type="http://schemas.openxmlformats.org/officeDocument/2006/relationships/image" Target="../media/image368.png"/><Relationship Id="rId50" Type="http://schemas.openxmlformats.org/officeDocument/2006/relationships/image" Target="../media/image376.png"/><Relationship Id="rId55" Type="http://schemas.openxmlformats.org/officeDocument/2006/relationships/customXml" Target="../ink/ink310.xml"/><Relationship Id="rId76" Type="http://schemas.openxmlformats.org/officeDocument/2006/relationships/image" Target="../media/image389.png"/><Relationship Id="rId7" Type="http://schemas.openxmlformats.org/officeDocument/2006/relationships/image" Target="../media/image244.emf"/><Relationship Id="rId71" Type="http://schemas.openxmlformats.org/officeDocument/2006/relationships/customXml" Target="../ink/ink318.xml"/><Relationship Id="rId2" Type="http://schemas.openxmlformats.org/officeDocument/2006/relationships/video" Target="../media/media4.mp4"/><Relationship Id="rId29" Type="http://schemas.openxmlformats.org/officeDocument/2006/relationships/customXml" Target="../ink/ink297.xml"/><Relationship Id="rId24" Type="http://schemas.openxmlformats.org/officeDocument/2006/relationships/image" Target="../media/image363.png"/><Relationship Id="rId40" Type="http://schemas.openxmlformats.org/officeDocument/2006/relationships/image" Target="../media/image371.png"/><Relationship Id="rId45" Type="http://schemas.openxmlformats.org/officeDocument/2006/relationships/customXml" Target="../ink/ink305.xml"/><Relationship Id="rId66" Type="http://schemas.openxmlformats.org/officeDocument/2006/relationships/image" Target="../media/image384.png"/><Relationship Id="rId87" Type="http://schemas.openxmlformats.org/officeDocument/2006/relationships/customXml" Target="../ink/ink326.xml"/><Relationship Id="rId61" Type="http://schemas.openxmlformats.org/officeDocument/2006/relationships/customXml" Target="../ink/ink313.xml"/><Relationship Id="rId82" Type="http://schemas.openxmlformats.org/officeDocument/2006/relationships/image" Target="../media/image392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37.xml"/><Relationship Id="rId21" Type="http://schemas.openxmlformats.org/officeDocument/2006/relationships/image" Target="../media/image404.png"/><Relationship Id="rId34" Type="http://schemas.openxmlformats.org/officeDocument/2006/relationships/customXml" Target="../ink/ink341.xml"/><Relationship Id="rId42" Type="http://schemas.openxmlformats.org/officeDocument/2006/relationships/customXml" Target="../ink/ink345.xml"/><Relationship Id="rId47" Type="http://schemas.openxmlformats.org/officeDocument/2006/relationships/image" Target="../media/image417.png"/><Relationship Id="rId50" Type="http://schemas.openxmlformats.org/officeDocument/2006/relationships/customXml" Target="../ink/ink349.xml"/><Relationship Id="rId55" Type="http://schemas.openxmlformats.org/officeDocument/2006/relationships/image" Target="../media/image421.png"/><Relationship Id="rId63" Type="http://schemas.openxmlformats.org/officeDocument/2006/relationships/image" Target="../media/image425.png"/><Relationship Id="rId7" Type="http://schemas.openxmlformats.org/officeDocument/2006/relationships/image" Target="../media/image397.png"/><Relationship Id="rId2" Type="http://schemas.openxmlformats.org/officeDocument/2006/relationships/video" Target="../media/media5.gif"/><Relationship Id="rId16" Type="http://schemas.openxmlformats.org/officeDocument/2006/relationships/customXml" Target="../ink/ink332.xml"/><Relationship Id="rId29" Type="http://schemas.openxmlformats.org/officeDocument/2006/relationships/image" Target="../media/image408.png"/><Relationship Id="rId11" Type="http://schemas.openxmlformats.org/officeDocument/2006/relationships/image" Target="../media/image399.png"/><Relationship Id="rId24" Type="http://schemas.openxmlformats.org/officeDocument/2006/relationships/customXml" Target="../ink/ink336.xml"/><Relationship Id="rId32" Type="http://schemas.openxmlformats.org/officeDocument/2006/relationships/customXml" Target="../ink/ink340.xml"/><Relationship Id="rId37" Type="http://schemas.openxmlformats.org/officeDocument/2006/relationships/image" Target="../media/image412.png"/><Relationship Id="rId40" Type="http://schemas.openxmlformats.org/officeDocument/2006/relationships/customXml" Target="../ink/ink344.xml"/><Relationship Id="rId45" Type="http://schemas.openxmlformats.org/officeDocument/2006/relationships/image" Target="../media/image416.png"/><Relationship Id="rId53" Type="http://schemas.openxmlformats.org/officeDocument/2006/relationships/image" Target="../media/image420.png"/><Relationship Id="rId58" Type="http://schemas.openxmlformats.org/officeDocument/2006/relationships/customXml" Target="../ink/ink353.xml"/><Relationship Id="rId66" Type="http://schemas.openxmlformats.org/officeDocument/2006/relationships/customXml" Target="../ink/ink357.xml"/><Relationship Id="rId5" Type="http://schemas.openxmlformats.org/officeDocument/2006/relationships/image" Target="../media/image104.png"/><Relationship Id="rId61" Type="http://schemas.openxmlformats.org/officeDocument/2006/relationships/image" Target="../media/image424.png"/><Relationship Id="rId19" Type="http://schemas.openxmlformats.org/officeDocument/2006/relationships/image" Target="../media/image403.png"/><Relationship Id="rId14" Type="http://schemas.openxmlformats.org/officeDocument/2006/relationships/customXml" Target="../ink/ink331.xml"/><Relationship Id="rId22" Type="http://schemas.openxmlformats.org/officeDocument/2006/relationships/customXml" Target="../ink/ink335.xml"/><Relationship Id="rId27" Type="http://schemas.openxmlformats.org/officeDocument/2006/relationships/image" Target="../media/image407.png"/><Relationship Id="rId30" Type="http://schemas.openxmlformats.org/officeDocument/2006/relationships/customXml" Target="../ink/ink339.xml"/><Relationship Id="rId35" Type="http://schemas.openxmlformats.org/officeDocument/2006/relationships/image" Target="../media/image411.png"/><Relationship Id="rId43" Type="http://schemas.openxmlformats.org/officeDocument/2006/relationships/image" Target="../media/image415.png"/><Relationship Id="rId48" Type="http://schemas.openxmlformats.org/officeDocument/2006/relationships/customXml" Target="../ink/ink348.xml"/><Relationship Id="rId56" Type="http://schemas.openxmlformats.org/officeDocument/2006/relationships/customXml" Target="../ink/ink352.xml"/><Relationship Id="rId64" Type="http://schemas.openxmlformats.org/officeDocument/2006/relationships/customXml" Target="../ink/ink356.xml"/><Relationship Id="rId8" Type="http://schemas.openxmlformats.org/officeDocument/2006/relationships/customXml" Target="../ink/ink328.xml"/><Relationship Id="rId51" Type="http://schemas.openxmlformats.org/officeDocument/2006/relationships/image" Target="../media/image419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30.xml"/><Relationship Id="rId17" Type="http://schemas.openxmlformats.org/officeDocument/2006/relationships/image" Target="../media/image402.png"/><Relationship Id="rId25" Type="http://schemas.openxmlformats.org/officeDocument/2006/relationships/image" Target="../media/image406.png"/><Relationship Id="rId33" Type="http://schemas.openxmlformats.org/officeDocument/2006/relationships/image" Target="../media/image410.png"/><Relationship Id="rId38" Type="http://schemas.openxmlformats.org/officeDocument/2006/relationships/customXml" Target="../ink/ink343.xml"/><Relationship Id="rId46" Type="http://schemas.openxmlformats.org/officeDocument/2006/relationships/customXml" Target="../ink/ink347.xml"/><Relationship Id="rId59" Type="http://schemas.openxmlformats.org/officeDocument/2006/relationships/image" Target="../media/image423.png"/><Relationship Id="rId67" Type="http://schemas.openxmlformats.org/officeDocument/2006/relationships/image" Target="../media/image427.png"/><Relationship Id="rId20" Type="http://schemas.openxmlformats.org/officeDocument/2006/relationships/customXml" Target="../ink/ink334.xml"/><Relationship Id="rId41" Type="http://schemas.openxmlformats.org/officeDocument/2006/relationships/image" Target="../media/image414.png"/><Relationship Id="rId54" Type="http://schemas.openxmlformats.org/officeDocument/2006/relationships/customXml" Target="../ink/ink351.xml"/><Relationship Id="rId62" Type="http://schemas.openxmlformats.org/officeDocument/2006/relationships/customXml" Target="../ink/ink355.xml"/><Relationship Id="rId1" Type="http://schemas.microsoft.com/office/2007/relationships/media" Target="../media/media5.gif"/><Relationship Id="rId6" Type="http://schemas.openxmlformats.org/officeDocument/2006/relationships/customXml" Target="../ink/ink327.xml"/><Relationship Id="rId15" Type="http://schemas.openxmlformats.org/officeDocument/2006/relationships/image" Target="../media/image401.png"/><Relationship Id="rId23" Type="http://schemas.openxmlformats.org/officeDocument/2006/relationships/image" Target="../media/image405.png"/><Relationship Id="rId28" Type="http://schemas.openxmlformats.org/officeDocument/2006/relationships/customXml" Target="../ink/ink338.xml"/><Relationship Id="rId36" Type="http://schemas.openxmlformats.org/officeDocument/2006/relationships/customXml" Target="../ink/ink342.xml"/><Relationship Id="rId49" Type="http://schemas.openxmlformats.org/officeDocument/2006/relationships/image" Target="../media/image418.png"/><Relationship Id="rId57" Type="http://schemas.openxmlformats.org/officeDocument/2006/relationships/image" Target="../media/image422.png"/><Relationship Id="rId10" Type="http://schemas.openxmlformats.org/officeDocument/2006/relationships/customXml" Target="../ink/ink329.xml"/><Relationship Id="rId31" Type="http://schemas.openxmlformats.org/officeDocument/2006/relationships/image" Target="../media/image409.png"/><Relationship Id="rId44" Type="http://schemas.openxmlformats.org/officeDocument/2006/relationships/customXml" Target="../ink/ink346.xml"/><Relationship Id="rId52" Type="http://schemas.openxmlformats.org/officeDocument/2006/relationships/customXml" Target="../ink/ink350.xml"/><Relationship Id="rId60" Type="http://schemas.openxmlformats.org/officeDocument/2006/relationships/customXml" Target="../ink/ink354.xml"/><Relationship Id="rId65" Type="http://schemas.openxmlformats.org/officeDocument/2006/relationships/image" Target="../media/image426.png"/><Relationship Id="rId4" Type="http://schemas.openxmlformats.org/officeDocument/2006/relationships/image" Target="../media/image281.png"/><Relationship Id="rId9" Type="http://schemas.openxmlformats.org/officeDocument/2006/relationships/image" Target="../media/image398.png"/><Relationship Id="rId13" Type="http://schemas.openxmlformats.org/officeDocument/2006/relationships/image" Target="../media/image400.png"/><Relationship Id="rId18" Type="http://schemas.openxmlformats.org/officeDocument/2006/relationships/customXml" Target="../ink/ink333.xml"/><Relationship Id="rId39" Type="http://schemas.openxmlformats.org/officeDocument/2006/relationships/image" Target="../media/image4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83.emf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7.xml"/><Relationship Id="rId21" Type="http://schemas.openxmlformats.org/officeDocument/2006/relationships/image" Target="../media/image441.png"/><Relationship Id="rId42" Type="http://schemas.openxmlformats.org/officeDocument/2006/relationships/customXml" Target="../ink/ink375.xml"/><Relationship Id="rId47" Type="http://schemas.openxmlformats.org/officeDocument/2006/relationships/image" Target="../media/image454.png"/><Relationship Id="rId63" Type="http://schemas.openxmlformats.org/officeDocument/2006/relationships/image" Target="../media/image462.png"/><Relationship Id="rId68" Type="http://schemas.openxmlformats.org/officeDocument/2006/relationships/customXml" Target="../ink/ink388.xml"/><Relationship Id="rId84" Type="http://schemas.openxmlformats.org/officeDocument/2006/relationships/customXml" Target="../ink/ink396.xml"/><Relationship Id="rId89" Type="http://schemas.openxmlformats.org/officeDocument/2006/relationships/image" Target="../media/image475.png"/><Relationship Id="rId16" Type="http://schemas.openxmlformats.org/officeDocument/2006/relationships/customXml" Target="../ink/ink362.xml"/><Relationship Id="rId11" Type="http://schemas.openxmlformats.org/officeDocument/2006/relationships/image" Target="../media/image436.png"/><Relationship Id="rId32" Type="http://schemas.openxmlformats.org/officeDocument/2006/relationships/customXml" Target="../ink/ink370.xml"/><Relationship Id="rId37" Type="http://schemas.openxmlformats.org/officeDocument/2006/relationships/image" Target="../media/image449.png"/><Relationship Id="rId53" Type="http://schemas.openxmlformats.org/officeDocument/2006/relationships/image" Target="../media/image457.png"/><Relationship Id="rId58" Type="http://schemas.openxmlformats.org/officeDocument/2006/relationships/customXml" Target="../ink/ink383.xml"/><Relationship Id="rId74" Type="http://schemas.openxmlformats.org/officeDocument/2006/relationships/customXml" Target="../ink/ink391.xml"/><Relationship Id="rId79" Type="http://schemas.openxmlformats.org/officeDocument/2006/relationships/image" Target="../media/image470.png"/><Relationship Id="rId5" Type="http://schemas.openxmlformats.org/officeDocument/2006/relationships/image" Target="../media/image287.png"/><Relationship Id="rId90" Type="http://schemas.openxmlformats.org/officeDocument/2006/relationships/customXml" Target="../ink/ink399.xml"/><Relationship Id="rId95" Type="http://schemas.openxmlformats.org/officeDocument/2006/relationships/image" Target="../media/image478.png"/><Relationship Id="rId22" Type="http://schemas.openxmlformats.org/officeDocument/2006/relationships/customXml" Target="../ink/ink365.xml"/><Relationship Id="rId27" Type="http://schemas.openxmlformats.org/officeDocument/2006/relationships/image" Target="../media/image444.png"/><Relationship Id="rId43" Type="http://schemas.openxmlformats.org/officeDocument/2006/relationships/image" Target="../media/image452.png"/><Relationship Id="rId48" Type="http://schemas.openxmlformats.org/officeDocument/2006/relationships/customXml" Target="../ink/ink378.xml"/><Relationship Id="rId64" Type="http://schemas.openxmlformats.org/officeDocument/2006/relationships/customXml" Target="../ink/ink386.xml"/><Relationship Id="rId69" Type="http://schemas.openxmlformats.org/officeDocument/2006/relationships/image" Target="../media/image465.png"/><Relationship Id="rId80" Type="http://schemas.openxmlformats.org/officeDocument/2006/relationships/customXml" Target="../ink/ink394.xml"/><Relationship Id="rId85" Type="http://schemas.openxmlformats.org/officeDocument/2006/relationships/image" Target="../media/image473.png"/><Relationship Id="rId3" Type="http://schemas.openxmlformats.org/officeDocument/2006/relationships/image" Target="../media/image286.jpeg"/><Relationship Id="rId12" Type="http://schemas.openxmlformats.org/officeDocument/2006/relationships/customXml" Target="../ink/ink360.xml"/><Relationship Id="rId17" Type="http://schemas.openxmlformats.org/officeDocument/2006/relationships/image" Target="../media/image439.png"/><Relationship Id="rId25" Type="http://schemas.openxmlformats.org/officeDocument/2006/relationships/image" Target="../media/image443.png"/><Relationship Id="rId33" Type="http://schemas.openxmlformats.org/officeDocument/2006/relationships/image" Target="../media/image447.png"/><Relationship Id="rId38" Type="http://schemas.openxmlformats.org/officeDocument/2006/relationships/customXml" Target="../ink/ink373.xml"/><Relationship Id="rId46" Type="http://schemas.openxmlformats.org/officeDocument/2006/relationships/customXml" Target="../ink/ink377.xml"/><Relationship Id="rId59" Type="http://schemas.openxmlformats.org/officeDocument/2006/relationships/image" Target="../media/image460.png"/><Relationship Id="rId67" Type="http://schemas.openxmlformats.org/officeDocument/2006/relationships/image" Target="../media/image464.png"/><Relationship Id="rId20" Type="http://schemas.openxmlformats.org/officeDocument/2006/relationships/customXml" Target="../ink/ink364.xml"/><Relationship Id="rId41" Type="http://schemas.openxmlformats.org/officeDocument/2006/relationships/image" Target="../media/image451.png"/><Relationship Id="rId54" Type="http://schemas.openxmlformats.org/officeDocument/2006/relationships/customXml" Target="../ink/ink381.xml"/><Relationship Id="rId62" Type="http://schemas.openxmlformats.org/officeDocument/2006/relationships/customXml" Target="../ink/ink385.xml"/><Relationship Id="rId70" Type="http://schemas.openxmlformats.org/officeDocument/2006/relationships/customXml" Target="../ink/ink389.xml"/><Relationship Id="rId75" Type="http://schemas.openxmlformats.org/officeDocument/2006/relationships/image" Target="../media/image468.png"/><Relationship Id="rId83" Type="http://schemas.openxmlformats.org/officeDocument/2006/relationships/image" Target="../media/image472.png"/><Relationship Id="rId88" Type="http://schemas.openxmlformats.org/officeDocument/2006/relationships/customXml" Target="../ink/ink398.xml"/><Relationship Id="rId91" Type="http://schemas.openxmlformats.org/officeDocument/2006/relationships/image" Target="../media/image476.png"/><Relationship Id="rId96" Type="http://schemas.openxmlformats.org/officeDocument/2006/relationships/customXml" Target="../ink/ink40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6.bin"/><Relationship Id="rId15" Type="http://schemas.openxmlformats.org/officeDocument/2006/relationships/image" Target="../media/image438.png"/><Relationship Id="rId23" Type="http://schemas.openxmlformats.org/officeDocument/2006/relationships/image" Target="../media/image442.png"/><Relationship Id="rId28" Type="http://schemas.openxmlformats.org/officeDocument/2006/relationships/customXml" Target="../ink/ink368.xml"/><Relationship Id="rId36" Type="http://schemas.openxmlformats.org/officeDocument/2006/relationships/customXml" Target="../ink/ink372.xml"/><Relationship Id="rId49" Type="http://schemas.openxmlformats.org/officeDocument/2006/relationships/image" Target="../media/image455.png"/><Relationship Id="rId57" Type="http://schemas.openxmlformats.org/officeDocument/2006/relationships/image" Target="../media/image459.png"/><Relationship Id="rId10" Type="http://schemas.openxmlformats.org/officeDocument/2006/relationships/customXml" Target="../ink/ink359.xml"/><Relationship Id="rId31" Type="http://schemas.openxmlformats.org/officeDocument/2006/relationships/image" Target="../media/image446.png"/><Relationship Id="rId44" Type="http://schemas.openxmlformats.org/officeDocument/2006/relationships/customXml" Target="../ink/ink376.xml"/><Relationship Id="rId52" Type="http://schemas.openxmlformats.org/officeDocument/2006/relationships/customXml" Target="../ink/ink380.xml"/><Relationship Id="rId60" Type="http://schemas.openxmlformats.org/officeDocument/2006/relationships/customXml" Target="../ink/ink384.xml"/><Relationship Id="rId65" Type="http://schemas.openxmlformats.org/officeDocument/2006/relationships/image" Target="../media/image463.png"/><Relationship Id="rId73" Type="http://schemas.openxmlformats.org/officeDocument/2006/relationships/image" Target="../media/image467.png"/><Relationship Id="rId78" Type="http://schemas.openxmlformats.org/officeDocument/2006/relationships/customXml" Target="../ink/ink393.xml"/><Relationship Id="rId81" Type="http://schemas.openxmlformats.org/officeDocument/2006/relationships/image" Target="../media/image471.png"/><Relationship Id="rId86" Type="http://schemas.openxmlformats.org/officeDocument/2006/relationships/customXml" Target="../ink/ink397.xml"/><Relationship Id="rId94" Type="http://schemas.openxmlformats.org/officeDocument/2006/relationships/customXml" Target="../ink/ink401.xml"/><Relationship Id="rId4" Type="http://schemas.openxmlformats.org/officeDocument/2006/relationships/image" Target="../media/image285.png"/><Relationship Id="rId9" Type="http://schemas.openxmlformats.org/officeDocument/2006/relationships/image" Target="../media/image435.png"/><Relationship Id="rId13" Type="http://schemas.openxmlformats.org/officeDocument/2006/relationships/image" Target="../media/image437.png"/><Relationship Id="rId18" Type="http://schemas.openxmlformats.org/officeDocument/2006/relationships/customXml" Target="../ink/ink363.xml"/><Relationship Id="rId39" Type="http://schemas.openxmlformats.org/officeDocument/2006/relationships/image" Target="../media/image450.png"/><Relationship Id="rId34" Type="http://schemas.openxmlformats.org/officeDocument/2006/relationships/customXml" Target="../ink/ink371.xml"/><Relationship Id="rId50" Type="http://schemas.openxmlformats.org/officeDocument/2006/relationships/customXml" Target="../ink/ink379.xml"/><Relationship Id="rId55" Type="http://schemas.openxmlformats.org/officeDocument/2006/relationships/image" Target="../media/image458.png"/><Relationship Id="rId76" Type="http://schemas.openxmlformats.org/officeDocument/2006/relationships/customXml" Target="../ink/ink392.xml"/><Relationship Id="rId97" Type="http://schemas.openxmlformats.org/officeDocument/2006/relationships/image" Target="../media/image479.png"/><Relationship Id="rId7" Type="http://schemas.openxmlformats.org/officeDocument/2006/relationships/image" Target="../media/image288.emf"/><Relationship Id="rId71" Type="http://schemas.openxmlformats.org/officeDocument/2006/relationships/image" Target="../media/image466.png"/><Relationship Id="rId92" Type="http://schemas.openxmlformats.org/officeDocument/2006/relationships/customXml" Target="../ink/ink400.xml"/><Relationship Id="rId2" Type="http://schemas.openxmlformats.org/officeDocument/2006/relationships/image" Target="../media/image284.png"/><Relationship Id="rId29" Type="http://schemas.openxmlformats.org/officeDocument/2006/relationships/image" Target="../media/image445.png"/><Relationship Id="rId24" Type="http://schemas.openxmlformats.org/officeDocument/2006/relationships/customXml" Target="../ink/ink366.xml"/><Relationship Id="rId40" Type="http://schemas.openxmlformats.org/officeDocument/2006/relationships/customXml" Target="../ink/ink374.xml"/><Relationship Id="rId45" Type="http://schemas.openxmlformats.org/officeDocument/2006/relationships/image" Target="../media/image453.png"/><Relationship Id="rId66" Type="http://schemas.openxmlformats.org/officeDocument/2006/relationships/customXml" Target="../ink/ink387.xml"/><Relationship Id="rId87" Type="http://schemas.openxmlformats.org/officeDocument/2006/relationships/image" Target="../media/image474.png"/><Relationship Id="rId61" Type="http://schemas.openxmlformats.org/officeDocument/2006/relationships/image" Target="../media/image461.png"/><Relationship Id="rId82" Type="http://schemas.openxmlformats.org/officeDocument/2006/relationships/customXml" Target="../ink/ink395.xml"/><Relationship Id="rId19" Type="http://schemas.openxmlformats.org/officeDocument/2006/relationships/image" Target="../media/image440.png"/><Relationship Id="rId14" Type="http://schemas.openxmlformats.org/officeDocument/2006/relationships/customXml" Target="../ink/ink361.xml"/><Relationship Id="rId30" Type="http://schemas.openxmlformats.org/officeDocument/2006/relationships/customXml" Target="../ink/ink369.xml"/><Relationship Id="rId35" Type="http://schemas.openxmlformats.org/officeDocument/2006/relationships/image" Target="../media/image448.png"/><Relationship Id="rId56" Type="http://schemas.openxmlformats.org/officeDocument/2006/relationships/customXml" Target="../ink/ink382.xml"/><Relationship Id="rId77" Type="http://schemas.openxmlformats.org/officeDocument/2006/relationships/image" Target="../media/image469.png"/><Relationship Id="rId8" Type="http://schemas.openxmlformats.org/officeDocument/2006/relationships/customXml" Target="../ink/ink358.xml"/><Relationship Id="rId51" Type="http://schemas.openxmlformats.org/officeDocument/2006/relationships/image" Target="../media/image456.png"/><Relationship Id="rId72" Type="http://schemas.openxmlformats.org/officeDocument/2006/relationships/customXml" Target="../ink/ink390.xml"/><Relationship Id="rId93" Type="http://schemas.openxmlformats.org/officeDocument/2006/relationships/image" Target="../media/image477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1.png"/><Relationship Id="rId21" Type="http://schemas.openxmlformats.org/officeDocument/2006/relationships/customXml" Target="../ink/ink410.xml"/><Relationship Id="rId34" Type="http://schemas.openxmlformats.org/officeDocument/2006/relationships/image" Target="../media/image495.png"/><Relationship Id="rId42" Type="http://schemas.openxmlformats.org/officeDocument/2006/relationships/image" Target="../media/image499.png"/><Relationship Id="rId47" Type="http://schemas.openxmlformats.org/officeDocument/2006/relationships/customXml" Target="../ink/ink423.xml"/><Relationship Id="rId50" Type="http://schemas.openxmlformats.org/officeDocument/2006/relationships/image" Target="../media/image503.png"/><Relationship Id="rId55" Type="http://schemas.openxmlformats.org/officeDocument/2006/relationships/customXml" Target="../ink/ink427.xml"/><Relationship Id="rId63" Type="http://schemas.openxmlformats.org/officeDocument/2006/relationships/customXml" Target="../ink/ink431.xml"/><Relationship Id="rId68" Type="http://schemas.openxmlformats.org/officeDocument/2006/relationships/image" Target="../media/image512.png"/><Relationship Id="rId7" Type="http://schemas.openxmlformats.org/officeDocument/2006/relationships/customXml" Target="../ink/ink403.xml"/><Relationship Id="rId2" Type="http://schemas.openxmlformats.org/officeDocument/2006/relationships/video" Target="../media/media6.mp4"/><Relationship Id="rId16" Type="http://schemas.openxmlformats.org/officeDocument/2006/relationships/image" Target="../media/image486.png"/><Relationship Id="rId29" Type="http://schemas.openxmlformats.org/officeDocument/2006/relationships/customXml" Target="../ink/ink414.xml"/><Relationship Id="rId11" Type="http://schemas.openxmlformats.org/officeDocument/2006/relationships/customXml" Target="../ink/ink405.xml"/><Relationship Id="rId24" Type="http://schemas.openxmlformats.org/officeDocument/2006/relationships/image" Target="../media/image490.png"/><Relationship Id="rId32" Type="http://schemas.openxmlformats.org/officeDocument/2006/relationships/image" Target="../media/image494.png"/><Relationship Id="rId37" Type="http://schemas.openxmlformats.org/officeDocument/2006/relationships/customXml" Target="../ink/ink418.xml"/><Relationship Id="rId40" Type="http://schemas.openxmlformats.org/officeDocument/2006/relationships/image" Target="../media/image498.png"/><Relationship Id="rId45" Type="http://schemas.openxmlformats.org/officeDocument/2006/relationships/customXml" Target="../ink/ink422.xml"/><Relationship Id="rId53" Type="http://schemas.openxmlformats.org/officeDocument/2006/relationships/customXml" Target="../ink/ink426.xml"/><Relationship Id="rId58" Type="http://schemas.openxmlformats.org/officeDocument/2006/relationships/image" Target="../media/image507.png"/><Relationship Id="rId66" Type="http://schemas.openxmlformats.org/officeDocument/2006/relationships/image" Target="../media/image511.png"/><Relationship Id="rId5" Type="http://schemas.openxmlformats.org/officeDocument/2006/relationships/image" Target="../media/image289.emf"/><Relationship Id="rId61" Type="http://schemas.openxmlformats.org/officeDocument/2006/relationships/customXml" Target="../ink/ink430.xml"/><Relationship Id="rId19" Type="http://schemas.openxmlformats.org/officeDocument/2006/relationships/customXml" Target="../ink/ink409.xml"/><Relationship Id="rId14" Type="http://schemas.openxmlformats.org/officeDocument/2006/relationships/image" Target="../media/image485.png"/><Relationship Id="rId22" Type="http://schemas.openxmlformats.org/officeDocument/2006/relationships/image" Target="../media/image489.png"/><Relationship Id="rId27" Type="http://schemas.openxmlformats.org/officeDocument/2006/relationships/customXml" Target="../ink/ink413.xml"/><Relationship Id="rId30" Type="http://schemas.openxmlformats.org/officeDocument/2006/relationships/image" Target="../media/image493.png"/><Relationship Id="rId35" Type="http://schemas.openxmlformats.org/officeDocument/2006/relationships/customXml" Target="../ink/ink417.xml"/><Relationship Id="rId43" Type="http://schemas.openxmlformats.org/officeDocument/2006/relationships/customXml" Target="../ink/ink421.xml"/><Relationship Id="rId48" Type="http://schemas.openxmlformats.org/officeDocument/2006/relationships/image" Target="../media/image502.png"/><Relationship Id="rId56" Type="http://schemas.openxmlformats.org/officeDocument/2006/relationships/image" Target="../media/image506.png"/><Relationship Id="rId64" Type="http://schemas.openxmlformats.org/officeDocument/2006/relationships/image" Target="../media/image510.png"/><Relationship Id="rId8" Type="http://schemas.openxmlformats.org/officeDocument/2006/relationships/image" Target="../media/image482.png"/><Relationship Id="rId51" Type="http://schemas.openxmlformats.org/officeDocument/2006/relationships/customXml" Target="../ink/ink425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484.png"/><Relationship Id="rId17" Type="http://schemas.openxmlformats.org/officeDocument/2006/relationships/customXml" Target="../ink/ink408.xml"/><Relationship Id="rId25" Type="http://schemas.openxmlformats.org/officeDocument/2006/relationships/customXml" Target="../ink/ink412.xml"/><Relationship Id="rId33" Type="http://schemas.openxmlformats.org/officeDocument/2006/relationships/customXml" Target="../ink/ink416.xml"/><Relationship Id="rId38" Type="http://schemas.openxmlformats.org/officeDocument/2006/relationships/image" Target="../media/image497.png"/><Relationship Id="rId46" Type="http://schemas.openxmlformats.org/officeDocument/2006/relationships/image" Target="../media/image501.png"/><Relationship Id="rId59" Type="http://schemas.openxmlformats.org/officeDocument/2006/relationships/customXml" Target="../ink/ink429.xml"/><Relationship Id="rId67" Type="http://schemas.openxmlformats.org/officeDocument/2006/relationships/customXml" Target="../ink/ink433.xml"/><Relationship Id="rId20" Type="http://schemas.openxmlformats.org/officeDocument/2006/relationships/image" Target="../media/image488.png"/><Relationship Id="rId41" Type="http://schemas.openxmlformats.org/officeDocument/2006/relationships/customXml" Target="../ink/ink420.xml"/><Relationship Id="rId54" Type="http://schemas.openxmlformats.org/officeDocument/2006/relationships/image" Target="../media/image505.png"/><Relationship Id="rId62" Type="http://schemas.openxmlformats.org/officeDocument/2006/relationships/image" Target="../media/image509.png"/><Relationship Id="rId1" Type="http://schemas.microsoft.com/office/2007/relationships/media" Target="../media/media6.mp4"/><Relationship Id="rId6" Type="http://schemas.openxmlformats.org/officeDocument/2006/relationships/image" Target="../media/image290.png"/><Relationship Id="rId15" Type="http://schemas.openxmlformats.org/officeDocument/2006/relationships/customXml" Target="../ink/ink407.xml"/><Relationship Id="rId23" Type="http://schemas.openxmlformats.org/officeDocument/2006/relationships/customXml" Target="../ink/ink411.xml"/><Relationship Id="rId28" Type="http://schemas.openxmlformats.org/officeDocument/2006/relationships/image" Target="../media/image492.png"/><Relationship Id="rId36" Type="http://schemas.openxmlformats.org/officeDocument/2006/relationships/image" Target="../media/image496.png"/><Relationship Id="rId49" Type="http://schemas.openxmlformats.org/officeDocument/2006/relationships/customXml" Target="../ink/ink424.xml"/><Relationship Id="rId57" Type="http://schemas.openxmlformats.org/officeDocument/2006/relationships/customXml" Target="../ink/ink428.xml"/><Relationship Id="rId10" Type="http://schemas.openxmlformats.org/officeDocument/2006/relationships/image" Target="../media/image483.png"/><Relationship Id="rId31" Type="http://schemas.openxmlformats.org/officeDocument/2006/relationships/customXml" Target="../ink/ink415.xml"/><Relationship Id="rId44" Type="http://schemas.openxmlformats.org/officeDocument/2006/relationships/image" Target="../media/image500.png"/><Relationship Id="rId52" Type="http://schemas.openxmlformats.org/officeDocument/2006/relationships/image" Target="../media/image504.png"/><Relationship Id="rId60" Type="http://schemas.openxmlformats.org/officeDocument/2006/relationships/image" Target="../media/image508.png"/><Relationship Id="rId65" Type="http://schemas.openxmlformats.org/officeDocument/2006/relationships/customXml" Target="../ink/ink432.xml"/><Relationship Id="rId4" Type="http://schemas.openxmlformats.org/officeDocument/2006/relationships/oleObject" Target="../embeddings/oleObject47.bin"/><Relationship Id="rId9" Type="http://schemas.openxmlformats.org/officeDocument/2006/relationships/customXml" Target="../ink/ink404.xml"/><Relationship Id="rId13" Type="http://schemas.openxmlformats.org/officeDocument/2006/relationships/customXml" Target="../ink/ink406.xml"/><Relationship Id="rId18" Type="http://schemas.openxmlformats.org/officeDocument/2006/relationships/image" Target="../media/image487.png"/><Relationship Id="rId39" Type="http://schemas.openxmlformats.org/officeDocument/2006/relationships/customXml" Target="../ink/ink419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customXml" Target="../ink/ink33.xml"/><Relationship Id="rId26" Type="http://schemas.openxmlformats.org/officeDocument/2006/relationships/customXml" Target="../ink/ink37.xml"/><Relationship Id="rId3" Type="http://schemas.openxmlformats.org/officeDocument/2006/relationships/image" Target="../media/image3.emf"/><Relationship Id="rId21" Type="http://schemas.openxmlformats.org/officeDocument/2006/relationships/image" Target="../media/image37.png"/><Relationship Id="rId34" Type="http://schemas.openxmlformats.org/officeDocument/2006/relationships/customXml" Target="../ink/ink41.xml"/><Relationship Id="rId7" Type="http://schemas.openxmlformats.org/officeDocument/2006/relationships/image" Target="../media/image30.png"/><Relationship Id="rId12" Type="http://schemas.openxmlformats.org/officeDocument/2006/relationships/customXml" Target="../ink/ink30.xml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2" Type="http://schemas.openxmlformats.org/officeDocument/2006/relationships/oleObject" Target="../embeddings/oleObject3.bin"/><Relationship Id="rId16" Type="http://schemas.openxmlformats.org/officeDocument/2006/relationships/customXml" Target="../ink/ink32.xml"/><Relationship Id="rId20" Type="http://schemas.openxmlformats.org/officeDocument/2006/relationships/customXml" Target="../ink/ink34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32.png"/><Relationship Id="rId24" Type="http://schemas.openxmlformats.org/officeDocument/2006/relationships/customXml" Target="../ink/ink36.xml"/><Relationship Id="rId32" Type="http://schemas.openxmlformats.org/officeDocument/2006/relationships/customXml" Target="../ink/ink40.xml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customXml" Target="../ink/ink38.xml"/><Relationship Id="rId10" Type="http://schemas.openxmlformats.org/officeDocument/2006/relationships/customXml" Target="../ink/ink29.xml"/><Relationship Id="rId19" Type="http://schemas.openxmlformats.org/officeDocument/2006/relationships/image" Target="../media/image36.png"/><Relationship Id="rId31" Type="http://schemas.openxmlformats.org/officeDocument/2006/relationships/image" Target="../media/image42.png"/><Relationship Id="rId4" Type="http://schemas.openxmlformats.org/officeDocument/2006/relationships/customXml" Target="../ink/ink26.xml"/><Relationship Id="rId9" Type="http://schemas.openxmlformats.org/officeDocument/2006/relationships/image" Target="../media/image31.png"/><Relationship Id="rId14" Type="http://schemas.openxmlformats.org/officeDocument/2006/relationships/customXml" Target="../ink/ink31.xml"/><Relationship Id="rId22" Type="http://schemas.openxmlformats.org/officeDocument/2006/relationships/customXml" Target="../ink/ink35.xml"/><Relationship Id="rId27" Type="http://schemas.openxmlformats.org/officeDocument/2006/relationships/image" Target="../media/image40.png"/><Relationship Id="rId30" Type="http://schemas.openxmlformats.org/officeDocument/2006/relationships/customXml" Target="../ink/ink39.xml"/><Relationship Id="rId35" Type="http://schemas.openxmlformats.org/officeDocument/2006/relationships/image" Target="../media/image44.png"/><Relationship Id="rId8" Type="http://schemas.openxmlformats.org/officeDocument/2006/relationships/customXml" Target="../ink/ink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image" Target="../media/image2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9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293.emf"/><Relationship Id="rId7" Type="http://schemas.openxmlformats.org/officeDocument/2006/relationships/image" Target="../media/image295.e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294.e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296.emf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35.xml"/><Relationship Id="rId18" Type="http://schemas.openxmlformats.org/officeDocument/2006/relationships/image" Target="../media/image524.png"/><Relationship Id="rId26" Type="http://schemas.openxmlformats.org/officeDocument/2006/relationships/image" Target="../media/image528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439.xml"/><Relationship Id="rId34" Type="http://schemas.openxmlformats.org/officeDocument/2006/relationships/image" Target="../media/image532.png"/><Relationship Id="rId12" Type="http://schemas.openxmlformats.org/officeDocument/2006/relationships/image" Target="../media/image302.png"/><Relationship Id="rId17" Type="http://schemas.openxmlformats.org/officeDocument/2006/relationships/customXml" Target="../ink/ink437.xml"/><Relationship Id="rId25" Type="http://schemas.openxmlformats.org/officeDocument/2006/relationships/customXml" Target="../ink/ink441.xml"/><Relationship Id="rId33" Type="http://schemas.openxmlformats.org/officeDocument/2006/relationships/customXml" Target="../ink/ink445.xml"/><Relationship Id="rId2" Type="http://schemas.openxmlformats.org/officeDocument/2006/relationships/video" Target="../media/media7.mp4"/><Relationship Id="rId16" Type="http://schemas.openxmlformats.org/officeDocument/2006/relationships/image" Target="../media/image523.png"/><Relationship Id="rId20" Type="http://schemas.openxmlformats.org/officeDocument/2006/relationships/image" Target="../media/image525.png"/><Relationship Id="rId29" Type="http://schemas.openxmlformats.org/officeDocument/2006/relationships/customXml" Target="../ink/ink443.xml"/><Relationship Id="rId1" Type="http://schemas.microsoft.com/office/2007/relationships/media" Target="../media/media7.mp4"/><Relationship Id="rId6" Type="http://schemas.openxmlformats.org/officeDocument/2006/relationships/customXml" Target="../ink/ink434.xml"/><Relationship Id="rId11" Type="http://schemas.openxmlformats.org/officeDocument/2006/relationships/image" Target="../media/image105.emf"/><Relationship Id="rId24" Type="http://schemas.openxmlformats.org/officeDocument/2006/relationships/image" Target="../media/image527.png"/><Relationship Id="rId32" Type="http://schemas.openxmlformats.org/officeDocument/2006/relationships/image" Target="../media/image531.png"/><Relationship Id="rId5" Type="http://schemas.openxmlformats.org/officeDocument/2006/relationships/image" Target="../media/image297.emf"/><Relationship Id="rId15" Type="http://schemas.openxmlformats.org/officeDocument/2006/relationships/customXml" Target="../ink/ink436.xml"/><Relationship Id="rId23" Type="http://schemas.openxmlformats.org/officeDocument/2006/relationships/customXml" Target="../ink/ink440.xml"/><Relationship Id="rId28" Type="http://schemas.openxmlformats.org/officeDocument/2006/relationships/image" Target="../media/image529.png"/><Relationship Id="rId10" Type="http://schemas.openxmlformats.org/officeDocument/2006/relationships/oleObject" Target="../embeddings/oleObject35.bin"/><Relationship Id="rId19" Type="http://schemas.openxmlformats.org/officeDocument/2006/relationships/customXml" Target="../ink/ink438.xml"/><Relationship Id="rId31" Type="http://schemas.openxmlformats.org/officeDocument/2006/relationships/customXml" Target="../ink/ink444.xml"/><Relationship Id="rId4" Type="http://schemas.openxmlformats.org/officeDocument/2006/relationships/oleObject" Target="../embeddings/oleObject54.bin"/><Relationship Id="rId9" Type="http://schemas.openxmlformats.org/officeDocument/2006/relationships/image" Target="../media/image301.png"/><Relationship Id="rId14" Type="http://schemas.openxmlformats.org/officeDocument/2006/relationships/image" Target="../media/image522.png"/><Relationship Id="rId22" Type="http://schemas.openxmlformats.org/officeDocument/2006/relationships/image" Target="../media/image526.png"/><Relationship Id="rId27" Type="http://schemas.openxmlformats.org/officeDocument/2006/relationships/customXml" Target="../ink/ink442.xml"/><Relationship Id="rId30" Type="http://schemas.openxmlformats.org/officeDocument/2006/relationships/image" Target="../media/image530.png"/><Relationship Id="rId8" Type="http://schemas.openxmlformats.org/officeDocument/2006/relationships/image" Target="../media/image24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5.png"/><Relationship Id="rId13" Type="http://schemas.openxmlformats.org/officeDocument/2006/relationships/customXml" Target="../ink/ink449.xml"/><Relationship Id="rId18" Type="http://schemas.openxmlformats.org/officeDocument/2006/relationships/image" Target="../media/image54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46.xml"/><Relationship Id="rId12" Type="http://schemas.openxmlformats.org/officeDocument/2006/relationships/image" Target="../media/image537.png"/><Relationship Id="rId17" Type="http://schemas.openxmlformats.org/officeDocument/2006/relationships/customXml" Target="../ink/ink451.xml"/><Relationship Id="rId2" Type="http://schemas.openxmlformats.org/officeDocument/2006/relationships/video" Target="../media/media8.mp4"/><Relationship Id="rId16" Type="http://schemas.openxmlformats.org/officeDocument/2006/relationships/image" Target="../media/image539.png"/><Relationship Id="rId20" Type="http://schemas.openxmlformats.org/officeDocument/2006/relationships/image" Target="../media/image541.png"/><Relationship Id="rId1" Type="http://schemas.microsoft.com/office/2007/relationships/media" Target="../media/media8.mp4"/><Relationship Id="rId6" Type="http://schemas.openxmlformats.org/officeDocument/2006/relationships/image" Target="../media/image321.png"/><Relationship Id="rId11" Type="http://schemas.openxmlformats.org/officeDocument/2006/relationships/customXml" Target="../ink/ink448.xml"/><Relationship Id="rId5" Type="http://schemas.openxmlformats.org/officeDocument/2006/relationships/image" Target="../media/image303.emf"/><Relationship Id="rId15" Type="http://schemas.openxmlformats.org/officeDocument/2006/relationships/customXml" Target="../ink/ink450.xml"/><Relationship Id="rId10" Type="http://schemas.openxmlformats.org/officeDocument/2006/relationships/image" Target="../media/image536.png"/><Relationship Id="rId19" Type="http://schemas.openxmlformats.org/officeDocument/2006/relationships/customXml" Target="../ink/ink452.xml"/><Relationship Id="rId4" Type="http://schemas.openxmlformats.org/officeDocument/2006/relationships/oleObject" Target="../embeddings/oleObject55.bin"/><Relationship Id="rId9" Type="http://schemas.openxmlformats.org/officeDocument/2006/relationships/customXml" Target="../ink/ink447.xml"/><Relationship Id="rId14" Type="http://schemas.openxmlformats.org/officeDocument/2006/relationships/image" Target="../media/image5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8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3.bin"/><Relationship Id="rId21" Type="http://schemas.openxmlformats.org/officeDocument/2006/relationships/image" Target="../media/image36.emf"/><Relationship Id="rId42" Type="http://schemas.openxmlformats.org/officeDocument/2006/relationships/image" Target="../media/image63.png"/><Relationship Id="rId47" Type="http://schemas.openxmlformats.org/officeDocument/2006/relationships/customXml" Target="../ink/ink51.xml"/><Relationship Id="rId63" Type="http://schemas.openxmlformats.org/officeDocument/2006/relationships/customXml" Target="../ink/ink59.xml"/><Relationship Id="rId68" Type="http://schemas.openxmlformats.org/officeDocument/2006/relationships/image" Target="../media/image76.png"/><Relationship Id="rId16" Type="http://schemas.openxmlformats.org/officeDocument/2006/relationships/image" Target="../media/image1410.png"/><Relationship Id="rId11" Type="http://schemas.openxmlformats.org/officeDocument/2006/relationships/image" Target="../media/image33.emf"/><Relationship Id="rId32" Type="http://schemas.openxmlformats.org/officeDocument/2006/relationships/image" Target="../media/image58.png"/><Relationship Id="rId37" Type="http://schemas.openxmlformats.org/officeDocument/2006/relationships/customXml" Target="../ink/ink46.xml"/><Relationship Id="rId53" Type="http://schemas.openxmlformats.org/officeDocument/2006/relationships/customXml" Target="../ink/ink54.xml"/><Relationship Id="rId58" Type="http://schemas.openxmlformats.org/officeDocument/2006/relationships/image" Target="../media/image71.png"/><Relationship Id="rId74" Type="http://schemas.openxmlformats.org/officeDocument/2006/relationships/image" Target="../media/image79.png"/><Relationship Id="rId79" Type="http://schemas.openxmlformats.org/officeDocument/2006/relationships/customXml" Target="../ink/ink67.xml"/><Relationship Id="rId5" Type="http://schemas.openxmlformats.org/officeDocument/2006/relationships/image" Target="../media/image30.emf"/><Relationship Id="rId61" Type="http://schemas.openxmlformats.org/officeDocument/2006/relationships/customXml" Target="../ink/ink58.xml"/><Relationship Id="rId82" Type="http://schemas.openxmlformats.org/officeDocument/2006/relationships/image" Target="../media/image83.png"/><Relationship Id="rId19" Type="http://schemas.openxmlformats.org/officeDocument/2006/relationships/image" Target="../media/image36.emf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38.emf"/><Relationship Id="rId30" Type="http://schemas.openxmlformats.org/officeDocument/2006/relationships/image" Target="../media/image57.png"/><Relationship Id="rId35" Type="http://schemas.openxmlformats.org/officeDocument/2006/relationships/customXml" Target="../ink/ink45.xml"/><Relationship Id="rId43" Type="http://schemas.openxmlformats.org/officeDocument/2006/relationships/customXml" Target="../ink/ink49.xml"/><Relationship Id="rId48" Type="http://schemas.openxmlformats.org/officeDocument/2006/relationships/image" Target="../media/image66.png"/><Relationship Id="rId56" Type="http://schemas.openxmlformats.org/officeDocument/2006/relationships/image" Target="../media/image70.png"/><Relationship Id="rId64" Type="http://schemas.openxmlformats.org/officeDocument/2006/relationships/image" Target="../media/image74.png"/><Relationship Id="rId69" Type="http://schemas.openxmlformats.org/officeDocument/2006/relationships/customXml" Target="../ink/ink62.xml"/><Relationship Id="rId77" Type="http://schemas.openxmlformats.org/officeDocument/2006/relationships/customXml" Target="../ink/ink66.xml"/><Relationship Id="rId8" Type="http://schemas.openxmlformats.org/officeDocument/2006/relationships/oleObject" Target="../embeddings/oleObject7.bin"/><Relationship Id="rId51" Type="http://schemas.openxmlformats.org/officeDocument/2006/relationships/customXml" Target="../ink/ink53.xml"/><Relationship Id="rId72" Type="http://schemas.openxmlformats.org/officeDocument/2006/relationships/image" Target="../media/image78.png"/><Relationship Id="rId80" Type="http://schemas.openxmlformats.org/officeDocument/2006/relationships/image" Target="../media/image82.png"/><Relationship Id="rId3" Type="http://schemas.openxmlformats.org/officeDocument/2006/relationships/image" Target="../media/image29.e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47.png"/><Relationship Id="rId25" Type="http://schemas.openxmlformats.org/officeDocument/2006/relationships/image" Target="../media/image37.emf"/><Relationship Id="rId33" Type="http://schemas.openxmlformats.org/officeDocument/2006/relationships/customXml" Target="../ink/ink44.xml"/><Relationship Id="rId38" Type="http://schemas.openxmlformats.org/officeDocument/2006/relationships/image" Target="../media/image61.png"/><Relationship Id="rId46" Type="http://schemas.openxmlformats.org/officeDocument/2006/relationships/image" Target="../media/image65.png"/><Relationship Id="rId59" Type="http://schemas.openxmlformats.org/officeDocument/2006/relationships/customXml" Target="../ink/ink57.xml"/><Relationship Id="rId67" Type="http://schemas.openxmlformats.org/officeDocument/2006/relationships/customXml" Target="../ink/ink61.xml"/><Relationship Id="rId20" Type="http://schemas.openxmlformats.org/officeDocument/2006/relationships/oleObject" Target="../embeddings/oleObject11.bin"/><Relationship Id="rId41" Type="http://schemas.openxmlformats.org/officeDocument/2006/relationships/customXml" Target="../ink/ink48.xml"/><Relationship Id="rId54" Type="http://schemas.openxmlformats.org/officeDocument/2006/relationships/image" Target="../media/image69.png"/><Relationship Id="rId62" Type="http://schemas.openxmlformats.org/officeDocument/2006/relationships/image" Target="../media/image73.png"/><Relationship Id="rId70" Type="http://schemas.openxmlformats.org/officeDocument/2006/relationships/image" Target="../media/image77.png"/><Relationship Id="rId75" Type="http://schemas.openxmlformats.org/officeDocument/2006/relationships/customXml" Target="../ink/ink6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5" Type="http://schemas.openxmlformats.org/officeDocument/2006/relationships/image" Target="../media/image35.emf"/><Relationship Id="rId23" Type="http://schemas.openxmlformats.org/officeDocument/2006/relationships/image" Target="../media/image37.emf"/><Relationship Id="rId28" Type="http://schemas.openxmlformats.org/officeDocument/2006/relationships/image" Target="../media/image1810.png"/><Relationship Id="rId36" Type="http://schemas.openxmlformats.org/officeDocument/2006/relationships/image" Target="../media/image60.png"/><Relationship Id="rId49" Type="http://schemas.openxmlformats.org/officeDocument/2006/relationships/customXml" Target="../ink/ink52.xml"/><Relationship Id="rId57" Type="http://schemas.openxmlformats.org/officeDocument/2006/relationships/customXml" Target="../ink/ink56.xml"/><Relationship Id="rId10" Type="http://schemas.openxmlformats.org/officeDocument/2006/relationships/oleObject" Target="../embeddings/oleObject8.bin"/><Relationship Id="rId31" Type="http://schemas.openxmlformats.org/officeDocument/2006/relationships/customXml" Target="../ink/ink43.xml"/><Relationship Id="rId44" Type="http://schemas.openxmlformats.org/officeDocument/2006/relationships/image" Target="../media/image64.png"/><Relationship Id="rId52" Type="http://schemas.openxmlformats.org/officeDocument/2006/relationships/image" Target="../media/image68.png"/><Relationship Id="rId60" Type="http://schemas.openxmlformats.org/officeDocument/2006/relationships/image" Target="../media/image72.png"/><Relationship Id="rId65" Type="http://schemas.openxmlformats.org/officeDocument/2006/relationships/customXml" Target="../ink/ink60.xml"/><Relationship Id="rId73" Type="http://schemas.openxmlformats.org/officeDocument/2006/relationships/customXml" Target="../ink/ink64.xml"/><Relationship Id="rId78" Type="http://schemas.openxmlformats.org/officeDocument/2006/relationships/image" Target="../media/image81.png"/><Relationship Id="rId81" Type="http://schemas.openxmlformats.org/officeDocument/2006/relationships/customXml" Target="../ink/ink68.xml"/><Relationship Id="rId4" Type="http://schemas.openxmlformats.org/officeDocument/2006/relationships/oleObject" Target="../embeddings/oleObject5.bin"/><Relationship Id="rId9" Type="http://schemas.openxmlformats.org/officeDocument/2006/relationships/image" Target="../media/image32.emf"/><Relationship Id="rId13" Type="http://schemas.openxmlformats.org/officeDocument/2006/relationships/image" Target="../media/image34.emf"/><Relationship Id="rId18" Type="http://schemas.openxmlformats.org/officeDocument/2006/relationships/oleObject" Target="../embeddings/oleObject11.bin"/><Relationship Id="rId39" Type="http://schemas.openxmlformats.org/officeDocument/2006/relationships/customXml" Target="../ink/ink47.xml"/><Relationship Id="rId34" Type="http://schemas.openxmlformats.org/officeDocument/2006/relationships/image" Target="../media/image59.png"/><Relationship Id="rId50" Type="http://schemas.openxmlformats.org/officeDocument/2006/relationships/image" Target="../media/image67.png"/><Relationship Id="rId55" Type="http://schemas.openxmlformats.org/officeDocument/2006/relationships/customXml" Target="../ink/ink55.xml"/><Relationship Id="rId76" Type="http://schemas.openxmlformats.org/officeDocument/2006/relationships/image" Target="../media/image80.png"/><Relationship Id="rId7" Type="http://schemas.openxmlformats.org/officeDocument/2006/relationships/image" Target="../media/image31.emf"/><Relationship Id="rId71" Type="http://schemas.openxmlformats.org/officeDocument/2006/relationships/customXml" Target="../ink/ink63.xml"/><Relationship Id="rId2" Type="http://schemas.openxmlformats.org/officeDocument/2006/relationships/oleObject" Target="../embeddings/oleObject4.bin"/><Relationship Id="rId29" Type="http://schemas.openxmlformats.org/officeDocument/2006/relationships/customXml" Target="../ink/ink42.xml"/><Relationship Id="rId24" Type="http://schemas.openxmlformats.org/officeDocument/2006/relationships/oleObject" Target="../embeddings/oleObject12.bin"/><Relationship Id="rId40" Type="http://schemas.openxmlformats.org/officeDocument/2006/relationships/image" Target="../media/image62.png"/><Relationship Id="rId45" Type="http://schemas.openxmlformats.org/officeDocument/2006/relationships/customXml" Target="../ink/ink50.xml"/><Relationship Id="rId66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customXml" Target="../ink/ink76.xml"/><Relationship Id="rId26" Type="http://schemas.openxmlformats.org/officeDocument/2006/relationships/customXml" Target="../ink/ink80.xml"/><Relationship Id="rId39" Type="http://schemas.openxmlformats.org/officeDocument/2006/relationships/image" Target="../media/image102.png"/><Relationship Id="rId21" Type="http://schemas.openxmlformats.org/officeDocument/2006/relationships/image" Target="../media/image93.png"/><Relationship Id="rId34" Type="http://schemas.openxmlformats.org/officeDocument/2006/relationships/customXml" Target="../ink/ink84.xml"/><Relationship Id="rId7" Type="http://schemas.openxmlformats.org/officeDocument/2006/relationships/image" Target="../media/image86.png"/><Relationship Id="rId2" Type="http://schemas.openxmlformats.org/officeDocument/2006/relationships/image" Target="../media/image45.png"/><Relationship Id="rId16" Type="http://schemas.openxmlformats.org/officeDocument/2006/relationships/customXml" Target="../ink/ink75.xml"/><Relationship Id="rId20" Type="http://schemas.openxmlformats.org/officeDocument/2006/relationships/customXml" Target="../ink/ink77.xml"/><Relationship Id="rId29" Type="http://schemas.openxmlformats.org/officeDocument/2006/relationships/image" Target="../media/image97.png"/><Relationship Id="rId41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.xml"/><Relationship Id="rId11" Type="http://schemas.openxmlformats.org/officeDocument/2006/relationships/image" Target="../media/image88.png"/><Relationship Id="rId24" Type="http://schemas.openxmlformats.org/officeDocument/2006/relationships/customXml" Target="../ink/ink79.xml"/><Relationship Id="rId32" Type="http://schemas.openxmlformats.org/officeDocument/2006/relationships/customXml" Target="../ink/ink83.xml"/><Relationship Id="rId37" Type="http://schemas.openxmlformats.org/officeDocument/2006/relationships/image" Target="../media/image101.png"/><Relationship Id="rId40" Type="http://schemas.openxmlformats.org/officeDocument/2006/relationships/customXml" Target="../ink/ink87.xml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23" Type="http://schemas.openxmlformats.org/officeDocument/2006/relationships/image" Target="../media/image94.png"/><Relationship Id="rId28" Type="http://schemas.openxmlformats.org/officeDocument/2006/relationships/customXml" Target="../ink/ink81.xml"/><Relationship Id="rId36" Type="http://schemas.openxmlformats.org/officeDocument/2006/relationships/customXml" Target="../ink/ink85.xml"/><Relationship Id="rId10" Type="http://schemas.openxmlformats.org/officeDocument/2006/relationships/customXml" Target="../ink/ink72.xml"/><Relationship Id="rId19" Type="http://schemas.openxmlformats.org/officeDocument/2006/relationships/image" Target="../media/image92.png"/><Relationship Id="rId31" Type="http://schemas.openxmlformats.org/officeDocument/2006/relationships/image" Target="../media/image98.png"/><Relationship Id="rId4" Type="http://schemas.openxmlformats.org/officeDocument/2006/relationships/customXml" Target="../ink/ink69.xml"/><Relationship Id="rId9" Type="http://schemas.openxmlformats.org/officeDocument/2006/relationships/image" Target="../media/image87.png"/><Relationship Id="rId14" Type="http://schemas.openxmlformats.org/officeDocument/2006/relationships/customXml" Target="../ink/ink74.xml"/><Relationship Id="rId22" Type="http://schemas.openxmlformats.org/officeDocument/2006/relationships/customXml" Target="../ink/ink78.xml"/><Relationship Id="rId27" Type="http://schemas.openxmlformats.org/officeDocument/2006/relationships/image" Target="../media/image96.png"/><Relationship Id="rId30" Type="http://schemas.openxmlformats.org/officeDocument/2006/relationships/customXml" Target="../ink/ink82.xml"/><Relationship Id="rId35" Type="http://schemas.openxmlformats.org/officeDocument/2006/relationships/image" Target="../media/image100.png"/><Relationship Id="rId8" Type="http://schemas.openxmlformats.org/officeDocument/2006/relationships/customXml" Target="../ink/ink71.xml"/><Relationship Id="rId3" Type="http://schemas.openxmlformats.org/officeDocument/2006/relationships/image" Target="../media/image4.gif"/><Relationship Id="rId12" Type="http://schemas.openxmlformats.org/officeDocument/2006/relationships/customXml" Target="../ink/ink73.xml"/><Relationship Id="rId17" Type="http://schemas.openxmlformats.org/officeDocument/2006/relationships/image" Target="../media/image91.png"/><Relationship Id="rId25" Type="http://schemas.openxmlformats.org/officeDocument/2006/relationships/image" Target="../media/image95.png"/><Relationship Id="rId33" Type="http://schemas.openxmlformats.org/officeDocument/2006/relationships/image" Target="../media/image99.png"/><Relationship Id="rId38" Type="http://schemas.openxmlformats.org/officeDocument/2006/relationships/customXml" Target="../ink/ink86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1.xml"/><Relationship Id="rId18" Type="http://schemas.openxmlformats.org/officeDocument/2006/relationships/image" Target="../media/image112.png"/><Relationship Id="rId26" Type="http://schemas.openxmlformats.org/officeDocument/2006/relationships/image" Target="../media/image116.png"/><Relationship Id="rId39" Type="http://schemas.openxmlformats.org/officeDocument/2006/relationships/customXml" Target="../ink/ink104.xml"/><Relationship Id="rId21" Type="http://schemas.openxmlformats.org/officeDocument/2006/relationships/customXml" Target="../ink/ink95.xml"/><Relationship Id="rId34" Type="http://schemas.openxmlformats.org/officeDocument/2006/relationships/image" Target="../media/image120.png"/><Relationship Id="rId42" Type="http://schemas.openxmlformats.org/officeDocument/2006/relationships/image" Target="../media/image124.png"/><Relationship Id="rId47" Type="http://schemas.openxmlformats.org/officeDocument/2006/relationships/customXml" Target="../ink/ink108.xml"/><Relationship Id="rId50" Type="http://schemas.openxmlformats.org/officeDocument/2006/relationships/image" Target="../media/image128.png"/><Relationship Id="rId55" Type="http://schemas.openxmlformats.org/officeDocument/2006/relationships/customXml" Target="../ink/ink112.xml"/><Relationship Id="rId7" Type="http://schemas.openxmlformats.org/officeDocument/2006/relationships/customXml" Target="../ink/ink88.xml"/><Relationship Id="rId2" Type="http://schemas.openxmlformats.org/officeDocument/2006/relationships/image" Target="../media/image46.png"/><Relationship Id="rId16" Type="http://schemas.openxmlformats.org/officeDocument/2006/relationships/image" Target="../media/image111.png"/><Relationship Id="rId29" Type="http://schemas.openxmlformats.org/officeDocument/2006/relationships/customXml" Target="../ink/ink99.xml"/><Relationship Id="rId11" Type="http://schemas.openxmlformats.org/officeDocument/2006/relationships/customXml" Target="../ink/ink90.xml"/><Relationship Id="rId24" Type="http://schemas.openxmlformats.org/officeDocument/2006/relationships/image" Target="../media/image115.png"/><Relationship Id="rId32" Type="http://schemas.openxmlformats.org/officeDocument/2006/relationships/image" Target="../media/image119.png"/><Relationship Id="rId37" Type="http://schemas.openxmlformats.org/officeDocument/2006/relationships/customXml" Target="../ink/ink103.xml"/><Relationship Id="rId40" Type="http://schemas.openxmlformats.org/officeDocument/2006/relationships/image" Target="../media/image123.png"/><Relationship Id="rId45" Type="http://schemas.openxmlformats.org/officeDocument/2006/relationships/customXml" Target="../ink/ink107.xml"/><Relationship Id="rId53" Type="http://schemas.openxmlformats.org/officeDocument/2006/relationships/customXml" Target="../ink/ink111.xml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08.png"/><Relationship Id="rId19" Type="http://schemas.openxmlformats.org/officeDocument/2006/relationships/customXml" Target="../ink/ink94.xml"/><Relationship Id="rId31" Type="http://schemas.openxmlformats.org/officeDocument/2006/relationships/customXml" Target="../ink/ink100.xml"/><Relationship Id="rId44" Type="http://schemas.openxmlformats.org/officeDocument/2006/relationships/image" Target="../media/image125.png"/><Relationship Id="rId52" Type="http://schemas.openxmlformats.org/officeDocument/2006/relationships/image" Target="../media/image129.png"/><Relationship Id="rId4" Type="http://schemas.openxmlformats.org/officeDocument/2006/relationships/image" Target="../media/image47.emf"/><Relationship Id="rId9" Type="http://schemas.openxmlformats.org/officeDocument/2006/relationships/customXml" Target="../ink/ink89.xml"/><Relationship Id="rId14" Type="http://schemas.openxmlformats.org/officeDocument/2006/relationships/image" Target="../media/image110.png"/><Relationship Id="rId22" Type="http://schemas.openxmlformats.org/officeDocument/2006/relationships/image" Target="../media/image114.png"/><Relationship Id="rId27" Type="http://schemas.openxmlformats.org/officeDocument/2006/relationships/customXml" Target="../ink/ink98.xml"/><Relationship Id="rId30" Type="http://schemas.openxmlformats.org/officeDocument/2006/relationships/image" Target="../media/image118.png"/><Relationship Id="rId35" Type="http://schemas.openxmlformats.org/officeDocument/2006/relationships/customXml" Target="../ink/ink102.xml"/><Relationship Id="rId43" Type="http://schemas.openxmlformats.org/officeDocument/2006/relationships/customXml" Target="../ink/ink106.xml"/><Relationship Id="rId48" Type="http://schemas.openxmlformats.org/officeDocument/2006/relationships/image" Target="../media/image127.png"/><Relationship Id="rId56" Type="http://schemas.openxmlformats.org/officeDocument/2006/relationships/image" Target="../media/image131.png"/><Relationship Id="rId8" Type="http://schemas.openxmlformats.org/officeDocument/2006/relationships/image" Target="../media/image107.png"/><Relationship Id="rId51" Type="http://schemas.openxmlformats.org/officeDocument/2006/relationships/customXml" Target="../ink/ink110.xml"/><Relationship Id="rId3" Type="http://schemas.openxmlformats.org/officeDocument/2006/relationships/oleObject" Target="../embeddings/oleObject14.bin"/><Relationship Id="rId12" Type="http://schemas.openxmlformats.org/officeDocument/2006/relationships/image" Target="../media/image109.png"/><Relationship Id="rId17" Type="http://schemas.openxmlformats.org/officeDocument/2006/relationships/customXml" Target="../ink/ink93.xml"/><Relationship Id="rId25" Type="http://schemas.openxmlformats.org/officeDocument/2006/relationships/customXml" Target="../ink/ink97.xml"/><Relationship Id="rId33" Type="http://schemas.openxmlformats.org/officeDocument/2006/relationships/customXml" Target="../ink/ink101.xml"/><Relationship Id="rId38" Type="http://schemas.openxmlformats.org/officeDocument/2006/relationships/image" Target="../media/image122.png"/><Relationship Id="rId46" Type="http://schemas.openxmlformats.org/officeDocument/2006/relationships/image" Target="../media/image126.png"/><Relationship Id="rId20" Type="http://schemas.openxmlformats.org/officeDocument/2006/relationships/image" Target="../media/image113.png"/><Relationship Id="rId41" Type="http://schemas.openxmlformats.org/officeDocument/2006/relationships/customXml" Target="../ink/ink105.xml"/><Relationship Id="rId5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5" Type="http://schemas.openxmlformats.org/officeDocument/2006/relationships/customXml" Target="../ink/ink92.xml"/><Relationship Id="rId23" Type="http://schemas.openxmlformats.org/officeDocument/2006/relationships/customXml" Target="../ink/ink96.xml"/><Relationship Id="rId28" Type="http://schemas.openxmlformats.org/officeDocument/2006/relationships/image" Target="../media/image117.png"/><Relationship Id="rId36" Type="http://schemas.openxmlformats.org/officeDocument/2006/relationships/image" Target="../media/image121.png"/><Relationship Id="rId49" Type="http://schemas.openxmlformats.org/officeDocument/2006/relationships/customXml" Target="../ink/ink109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3.xml"/><Relationship Id="rId21" Type="http://schemas.openxmlformats.org/officeDocument/2006/relationships/image" Target="../media/image140.png"/><Relationship Id="rId42" Type="http://schemas.openxmlformats.org/officeDocument/2006/relationships/customXml" Target="../ink/ink131.xml"/><Relationship Id="rId47" Type="http://schemas.openxmlformats.org/officeDocument/2006/relationships/image" Target="../media/image154.png"/><Relationship Id="rId63" Type="http://schemas.openxmlformats.org/officeDocument/2006/relationships/image" Target="../media/image162.png"/><Relationship Id="rId68" Type="http://schemas.openxmlformats.org/officeDocument/2006/relationships/customXml" Target="../ink/ink144.xml"/><Relationship Id="rId16" Type="http://schemas.openxmlformats.org/officeDocument/2006/relationships/customXml" Target="../ink/ink118.xml"/><Relationship Id="rId11" Type="http://schemas.openxmlformats.org/officeDocument/2006/relationships/image" Target="../media/image135.png"/><Relationship Id="rId24" Type="http://schemas.openxmlformats.org/officeDocument/2006/relationships/customXml" Target="../ink/ink122.xml"/><Relationship Id="rId32" Type="http://schemas.openxmlformats.org/officeDocument/2006/relationships/customXml" Target="../ink/ink126.xml"/><Relationship Id="rId37" Type="http://schemas.openxmlformats.org/officeDocument/2006/relationships/image" Target="../media/image149.png"/><Relationship Id="rId40" Type="http://schemas.openxmlformats.org/officeDocument/2006/relationships/customXml" Target="../ink/ink130.xml"/><Relationship Id="rId45" Type="http://schemas.openxmlformats.org/officeDocument/2006/relationships/image" Target="../media/image153.png"/><Relationship Id="rId53" Type="http://schemas.openxmlformats.org/officeDocument/2006/relationships/image" Target="../media/image157.png"/><Relationship Id="rId58" Type="http://schemas.openxmlformats.org/officeDocument/2006/relationships/customXml" Target="../ink/ink139.xml"/><Relationship Id="rId66" Type="http://schemas.openxmlformats.org/officeDocument/2006/relationships/customXml" Target="../ink/ink143.xml"/><Relationship Id="rId74" Type="http://schemas.openxmlformats.org/officeDocument/2006/relationships/customXml" Target="../ink/ink147.xml"/><Relationship Id="rId5" Type="http://schemas.openxmlformats.org/officeDocument/2006/relationships/image" Target="../media/image49.emf"/><Relationship Id="rId61" Type="http://schemas.openxmlformats.org/officeDocument/2006/relationships/image" Target="../media/image161.png"/><Relationship Id="rId19" Type="http://schemas.openxmlformats.org/officeDocument/2006/relationships/image" Target="../media/image139.png"/><Relationship Id="rId14" Type="http://schemas.openxmlformats.org/officeDocument/2006/relationships/customXml" Target="../ink/ink117.xml"/><Relationship Id="rId22" Type="http://schemas.openxmlformats.org/officeDocument/2006/relationships/customXml" Target="../ink/ink121.xml"/><Relationship Id="rId27" Type="http://schemas.openxmlformats.org/officeDocument/2006/relationships/image" Target="../media/image143.png"/><Relationship Id="rId30" Type="http://schemas.openxmlformats.org/officeDocument/2006/relationships/customXml" Target="../ink/ink125.xml"/><Relationship Id="rId35" Type="http://schemas.openxmlformats.org/officeDocument/2006/relationships/image" Target="../media/image148.png"/><Relationship Id="rId43" Type="http://schemas.openxmlformats.org/officeDocument/2006/relationships/image" Target="../media/image152.png"/><Relationship Id="rId48" Type="http://schemas.openxmlformats.org/officeDocument/2006/relationships/customXml" Target="../ink/ink134.xml"/><Relationship Id="rId56" Type="http://schemas.openxmlformats.org/officeDocument/2006/relationships/customXml" Target="../ink/ink138.xml"/><Relationship Id="rId64" Type="http://schemas.openxmlformats.org/officeDocument/2006/relationships/customXml" Target="../ink/ink142.xml"/><Relationship Id="rId69" Type="http://schemas.openxmlformats.org/officeDocument/2006/relationships/image" Target="../media/image165.png"/><Relationship Id="rId77" Type="http://schemas.openxmlformats.org/officeDocument/2006/relationships/image" Target="../media/image169.png"/><Relationship Id="rId8" Type="http://schemas.openxmlformats.org/officeDocument/2006/relationships/customXml" Target="../ink/ink114.xml"/><Relationship Id="rId51" Type="http://schemas.openxmlformats.org/officeDocument/2006/relationships/image" Target="../media/image156.png"/><Relationship Id="rId72" Type="http://schemas.openxmlformats.org/officeDocument/2006/relationships/customXml" Target="../ink/ink146.xml"/><Relationship Id="rId3" Type="http://schemas.openxmlformats.org/officeDocument/2006/relationships/image" Target="../media/image239.png"/><Relationship Id="rId12" Type="http://schemas.openxmlformats.org/officeDocument/2006/relationships/customXml" Target="../ink/ink116.xml"/><Relationship Id="rId17" Type="http://schemas.openxmlformats.org/officeDocument/2006/relationships/image" Target="../media/image138.png"/><Relationship Id="rId25" Type="http://schemas.openxmlformats.org/officeDocument/2006/relationships/image" Target="../media/image142.png"/><Relationship Id="rId33" Type="http://schemas.openxmlformats.org/officeDocument/2006/relationships/image" Target="../media/image146.png"/><Relationship Id="rId38" Type="http://schemas.openxmlformats.org/officeDocument/2006/relationships/customXml" Target="../ink/ink129.xml"/><Relationship Id="rId46" Type="http://schemas.openxmlformats.org/officeDocument/2006/relationships/customXml" Target="../ink/ink133.xml"/><Relationship Id="rId59" Type="http://schemas.openxmlformats.org/officeDocument/2006/relationships/image" Target="../media/image160.png"/><Relationship Id="rId67" Type="http://schemas.openxmlformats.org/officeDocument/2006/relationships/image" Target="../media/image164.png"/><Relationship Id="rId20" Type="http://schemas.openxmlformats.org/officeDocument/2006/relationships/customXml" Target="../ink/ink120.xml"/><Relationship Id="rId41" Type="http://schemas.openxmlformats.org/officeDocument/2006/relationships/image" Target="../media/image151.png"/><Relationship Id="rId54" Type="http://schemas.openxmlformats.org/officeDocument/2006/relationships/customXml" Target="../ink/ink137.xml"/><Relationship Id="rId62" Type="http://schemas.openxmlformats.org/officeDocument/2006/relationships/customXml" Target="../ink/ink141.xml"/><Relationship Id="rId70" Type="http://schemas.openxmlformats.org/officeDocument/2006/relationships/customXml" Target="../ink/ink145.xml"/><Relationship Id="rId75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3.xml"/><Relationship Id="rId15" Type="http://schemas.openxmlformats.org/officeDocument/2006/relationships/image" Target="../media/image137.png"/><Relationship Id="rId23" Type="http://schemas.openxmlformats.org/officeDocument/2006/relationships/image" Target="../media/image141.png"/><Relationship Id="rId28" Type="http://schemas.openxmlformats.org/officeDocument/2006/relationships/customXml" Target="../ink/ink124.xml"/><Relationship Id="rId36" Type="http://schemas.openxmlformats.org/officeDocument/2006/relationships/customXml" Target="../ink/ink128.xml"/><Relationship Id="rId49" Type="http://schemas.openxmlformats.org/officeDocument/2006/relationships/image" Target="../media/image155.png"/><Relationship Id="rId57" Type="http://schemas.openxmlformats.org/officeDocument/2006/relationships/image" Target="../media/image159.png"/><Relationship Id="rId10" Type="http://schemas.openxmlformats.org/officeDocument/2006/relationships/customXml" Target="../ink/ink115.xml"/><Relationship Id="rId31" Type="http://schemas.openxmlformats.org/officeDocument/2006/relationships/image" Target="../media/image145.png"/><Relationship Id="rId44" Type="http://schemas.openxmlformats.org/officeDocument/2006/relationships/customXml" Target="../ink/ink132.xml"/><Relationship Id="rId52" Type="http://schemas.openxmlformats.org/officeDocument/2006/relationships/customXml" Target="../ink/ink136.xml"/><Relationship Id="rId60" Type="http://schemas.openxmlformats.org/officeDocument/2006/relationships/customXml" Target="../ink/ink140.xml"/><Relationship Id="rId65" Type="http://schemas.openxmlformats.org/officeDocument/2006/relationships/image" Target="../media/image163.png"/><Relationship Id="rId73" Type="http://schemas.openxmlformats.org/officeDocument/2006/relationships/image" Target="../media/image167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34.png"/><Relationship Id="rId13" Type="http://schemas.openxmlformats.org/officeDocument/2006/relationships/image" Target="../media/image136.png"/><Relationship Id="rId18" Type="http://schemas.openxmlformats.org/officeDocument/2006/relationships/customXml" Target="../ink/ink119.xml"/><Relationship Id="rId39" Type="http://schemas.openxmlformats.org/officeDocument/2006/relationships/image" Target="../media/image150.png"/><Relationship Id="rId34" Type="http://schemas.openxmlformats.org/officeDocument/2006/relationships/customXml" Target="../ink/ink127.xml"/><Relationship Id="rId50" Type="http://schemas.openxmlformats.org/officeDocument/2006/relationships/customXml" Target="../ink/ink135.xml"/><Relationship Id="rId55" Type="http://schemas.openxmlformats.org/officeDocument/2006/relationships/image" Target="../media/image158.png"/><Relationship Id="rId76" Type="http://schemas.openxmlformats.org/officeDocument/2006/relationships/customXml" Target="../ink/ink148.xml"/><Relationship Id="rId7" Type="http://schemas.openxmlformats.org/officeDocument/2006/relationships/image" Target="../media/image133.png"/><Relationship Id="rId71" Type="http://schemas.openxmlformats.org/officeDocument/2006/relationships/image" Target="../media/image166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204075" y="897395"/>
            <a:ext cx="5851755" cy="1631216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cs typeface="Arial" panose="020B0604020202020204" pitchFamily="34" charset="0"/>
              </a:rPr>
              <a:t>Protein Structure and stability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Primary, secondary, tertiary structure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Standard energy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Entropic effects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Enthalpic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67140-4F6B-7287-2289-659ABCAFBC26}"/>
              </a:ext>
            </a:extLst>
          </p:cNvPr>
          <p:cNvSpPr txBox="1"/>
          <p:nvPr/>
        </p:nvSpPr>
        <p:spPr>
          <a:xfrm>
            <a:off x="2892351" y="72537"/>
            <a:ext cx="786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Foundations in Biomedical Sciences – Lecture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D5981-7480-A246-F079-6B8E54351326}"/>
              </a:ext>
            </a:extLst>
          </p:cNvPr>
          <p:cNvSpPr txBox="1"/>
          <p:nvPr/>
        </p:nvSpPr>
        <p:spPr>
          <a:xfrm>
            <a:off x="1031875" y="1051719"/>
            <a:ext cx="40911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Gordon Rule</a:t>
            </a:r>
          </a:p>
          <a:p>
            <a:r>
              <a:rPr lang="en-US" sz="2000" dirty="0">
                <a:latin typeface="Arial" panose="020B0604020202020204" pitchFamily="34" charset="0"/>
              </a:rPr>
              <a:t>Department of Biological Sciences</a:t>
            </a:r>
          </a:p>
          <a:p>
            <a:r>
              <a:rPr lang="en-US" sz="2000" dirty="0">
                <a:latin typeface="Arial" panose="020B0604020202020204" pitchFamily="34" charset="0"/>
              </a:rPr>
              <a:t>Carnegie Mellon University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rule@andrew.cmu.edu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209D2-64C3-078C-4767-312D2EBD8D81}"/>
              </a:ext>
            </a:extLst>
          </p:cNvPr>
          <p:cNvSpPr txBox="1"/>
          <p:nvPr/>
        </p:nvSpPr>
        <p:spPr>
          <a:xfrm>
            <a:off x="7204075" y="4175919"/>
            <a:ext cx="50359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Expression of Recombinant Proteins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Transcription and Translation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E. Coli and T7 RNA Polymerase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 operon as a control system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vectors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Restriction enzymes &amp; DNA Ligase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BA875-3D19-E668-EC36-D2EB92653056}"/>
              </a:ext>
            </a:extLst>
          </p:cNvPr>
          <p:cNvSpPr txBox="1"/>
          <p:nvPr/>
        </p:nvSpPr>
        <p:spPr>
          <a:xfrm>
            <a:off x="7204075" y="2690546"/>
            <a:ext cx="37454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Protein Purification Methods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Affinity chromatography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 exchange</a:t>
            </a:r>
          </a:p>
          <a:p>
            <a:pPr marL="865357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Size exclusion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517CEAA-39E3-7AD3-DE5C-E74ABFCBB1FE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9885C37-D335-4667-B8EC-B1967294C25B}" type="datetime1">
              <a:rPr lang="en-US" smtClean="0"/>
              <a:t>8/28/2024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E7DC9F6-B294-8C64-D55F-558F0B713AF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7C3D86-5DA6-E063-40B4-258FAA96797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AE90F1-FB5B-FEB3-0B43-E73C4FCB6CB0}"/>
              </a:ext>
            </a:extLst>
          </p:cNvPr>
          <p:cNvSpPr txBox="1">
            <a:spLocks/>
          </p:cNvSpPr>
          <p:nvPr/>
        </p:nvSpPr>
        <p:spPr>
          <a:xfrm>
            <a:off x="650875" y="3316263"/>
            <a:ext cx="5851755" cy="16312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404623" indent="-404623" algn="l" defTabSz="10789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76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76684" indent="-337188" algn="l" defTabSz="10789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745" indent="-269749" algn="l" defTabSz="10789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3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88241" indent="-269749" algn="l" defTabSz="10789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427740" indent="-269749" algn="l" defTabSz="10789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967238" indent="-269749" algn="l" defTabSz="10789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6736" indent="-269749" algn="l" defTabSz="10789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6233" indent="-269749" algn="l" defTabSz="10789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5731" indent="-269749" algn="l" defTabSz="10789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cs typeface="Arial" panose="020B0604020202020204" pitchFamily="34" charset="0"/>
              </a:rPr>
              <a:t>Amino Acids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>
                <a:cs typeface="Arial" panose="020B0604020202020204" pitchFamily="34" charset="0"/>
              </a:rPr>
              <a:t>pKa</a:t>
            </a:r>
            <a:r>
              <a:rPr lang="en-US" sz="2000" dirty="0">
                <a:cs typeface="Arial" panose="020B0604020202020204" pitchFamily="34" charset="0"/>
              </a:rPr>
              <a:t>, chemical and environmental effects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Measuring </a:t>
            </a:r>
            <a:r>
              <a:rPr lang="en-US" sz="2000" dirty="0" err="1">
                <a:cs typeface="Arial" panose="020B0604020202020204" pitchFamily="34" charset="0"/>
              </a:rPr>
              <a:t>pKa</a:t>
            </a:r>
            <a:endParaRPr lang="en-US" sz="2000" dirty="0"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UV-Vis absorption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Fluorescence properties of </a:t>
            </a:r>
            <a:r>
              <a:rPr lang="en-US" sz="2000" dirty="0" err="1">
                <a:cs typeface="Arial" panose="020B0604020202020204" pitchFamily="34" charset="0"/>
              </a:rPr>
              <a:t>Trptophan</a:t>
            </a:r>
            <a:endParaRPr lang="en-US" sz="20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D0008BE-211F-3FDC-6D8A-71A4C5629D7A}"/>
                  </a:ext>
                </a:extLst>
              </p14:cNvPr>
              <p14:cNvContentPartPr/>
              <p14:nvPr/>
            </p14:nvContentPartPr>
            <p14:xfrm>
              <a:off x="321995" y="6761193"/>
              <a:ext cx="418680" cy="141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D0008BE-211F-3FDC-6D8A-71A4C5629D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355" y="6752553"/>
                <a:ext cx="436320" cy="1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3818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2C8D46-EB57-26BC-CC80-B7CF8AF5A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78" b="-1"/>
          <a:stretch/>
        </p:blipFill>
        <p:spPr>
          <a:xfrm>
            <a:off x="1443" y="3195362"/>
            <a:ext cx="5948316" cy="266082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EBD82237-48A3-4876-9231-FA1D59CCECBF}"/>
              </a:ext>
            </a:extLst>
          </p:cNvPr>
          <p:cNvSpPr txBox="1"/>
          <p:nvPr/>
        </p:nvSpPr>
        <p:spPr>
          <a:xfrm>
            <a:off x="3687999" y="34197"/>
            <a:ext cx="6507028" cy="525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10" dirty="0">
                <a:latin typeface="Arial" panose="020B0604020202020204" pitchFamily="34" charset="0"/>
              </a:rPr>
              <a:t>Fluorescence Properties of Tryptophan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A11CDF-8EB5-5F55-1EDE-9BE84CA81815}"/>
              </a:ext>
            </a:extLst>
          </p:cNvPr>
          <p:cNvGrpSpPr/>
          <p:nvPr/>
        </p:nvGrpSpPr>
        <p:grpSpPr>
          <a:xfrm>
            <a:off x="8194675" y="1759657"/>
            <a:ext cx="5014487" cy="3673718"/>
            <a:chOff x="8182464" y="2454754"/>
            <a:chExt cx="4996657" cy="3660655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8D5F538-F700-4B21-88CD-FD5755698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464" y="2723751"/>
              <a:ext cx="4996657" cy="339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79CA56-2A96-472D-A788-2FB587820B17}"/>
                </a:ext>
              </a:extLst>
            </p:cNvPr>
            <p:cNvSpPr txBox="1"/>
            <p:nvPr/>
          </p:nvSpPr>
          <p:spPr>
            <a:xfrm>
              <a:off x="8315652" y="2500921"/>
              <a:ext cx="1468463" cy="705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</a:rPr>
                <a:t>Excitation wavelength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4AFD2C-67BB-4874-9626-2928DAF9CC6D}"/>
                </a:ext>
              </a:extLst>
            </p:cNvPr>
            <p:cNvSpPr txBox="1"/>
            <p:nvPr/>
          </p:nvSpPr>
          <p:spPr>
            <a:xfrm>
              <a:off x="9953670" y="2454754"/>
              <a:ext cx="1645002" cy="4099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64" dirty="0">
                  <a:latin typeface="Arial" panose="020B0604020202020204" pitchFamily="34" charset="0"/>
                </a:rPr>
                <a:t>Emitted light</a:t>
              </a:r>
            </a:p>
          </p:txBody>
        </p:sp>
      </p:grp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54A3476-715C-425E-A42C-9BC1112ED2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045762"/>
              </p:ext>
            </p:extLst>
          </p:nvPr>
        </p:nvGraphicFramePr>
        <p:xfrm>
          <a:off x="5474227" y="4067320"/>
          <a:ext cx="2673904" cy="313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4295609" imgH="5028806" progId="MDLDrawOLE.MDLDrawObject.1">
                  <p:embed/>
                </p:oleObj>
              </mc:Choice>
              <mc:Fallback>
                <p:oleObj name="MDLDrawObject Class" r:id="rId5" imgW="4295609" imgH="5028806" progId="MDLDrawOLE.MDLDrawObject.1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54A3476-715C-425E-A42C-9BC1112ED2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74227" y="4067320"/>
                        <a:ext cx="2673904" cy="3136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8BFAA15-77BB-5D73-5CA6-F957BFC1C028}"/>
              </a:ext>
            </a:extLst>
          </p:cNvPr>
          <p:cNvSpPr txBox="1"/>
          <p:nvPr/>
        </p:nvSpPr>
        <p:spPr>
          <a:xfrm>
            <a:off x="93818" y="1718034"/>
            <a:ext cx="75721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6776" indent="-286776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emission wavelength depends on the solvent polarity:</a:t>
            </a:r>
          </a:p>
          <a:p>
            <a:pPr marL="745616" lvl="1" indent="-286776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emits at ~320 nm (non-polar environment), excited state is not stabilized by water dipoles.</a:t>
            </a:r>
          </a:p>
          <a:p>
            <a:pPr marL="745616" lvl="1" indent="-286776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Solvent exposed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emits at ~360 nm (polar), lower energy due to stabilization of excited state by water.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FAD2E3-5D42-2F9A-7001-6453F207C0FF}"/>
              </a:ext>
            </a:extLst>
          </p:cNvPr>
          <p:cNvSpPr txBox="1"/>
          <p:nvPr/>
        </p:nvSpPr>
        <p:spPr>
          <a:xfrm>
            <a:off x="93819" y="455829"/>
            <a:ext cx="6882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6776" indent="-286776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Tryptophan is strongly fluorescent, absorbing at 280 nm and emitting at ~350 nm.</a:t>
            </a:r>
          </a:p>
          <a:p>
            <a:pPr marL="286776" indent="-286776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Tyr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Phe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have weaker fluorescence and are of little practical use due to the low intensity of fluorescence.</a:t>
            </a: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4458B26B-73D1-9864-D3CD-174347768B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6"/>
          <a:stretch/>
        </p:blipFill>
        <p:spPr>
          <a:xfrm>
            <a:off x="9408120" y="353748"/>
            <a:ext cx="3103412" cy="15077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E8A639-5C0B-35C0-825F-E30BA9E5A256}"/>
              </a:ext>
            </a:extLst>
          </p:cNvPr>
          <p:cNvSpPr txBox="1"/>
          <p:nvPr/>
        </p:nvSpPr>
        <p:spPr>
          <a:xfrm>
            <a:off x="8586659" y="5454089"/>
            <a:ext cx="47412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6770" indent="-286776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above curves are scaled to be the same intensity.  Unfolding can cause either a decrease or increase in fluorescence intensity, depending on the environment of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the folded state.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E0434A-754F-1102-4A2A-DEF7F35C989E}"/>
              </a:ext>
            </a:extLst>
          </p:cNvPr>
          <p:cNvCxnSpPr/>
          <p:nvPr/>
        </p:nvCxnSpPr>
        <p:spPr>
          <a:xfrm>
            <a:off x="9944828" y="1563734"/>
            <a:ext cx="152944" cy="833212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9AD554-6808-9A41-E669-8C167BD1D383}"/>
              </a:ext>
            </a:extLst>
          </p:cNvPr>
          <p:cNvCxnSpPr>
            <a:cxnSpLocks/>
          </p:cNvCxnSpPr>
          <p:nvPr/>
        </p:nvCxnSpPr>
        <p:spPr>
          <a:xfrm flipH="1">
            <a:off x="10959825" y="1708699"/>
            <a:ext cx="910668" cy="68656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81172B-B179-54CE-7547-93196016B4F3}"/>
              </a:ext>
            </a:extLst>
          </p:cNvPr>
          <p:cNvCxnSpPr>
            <a:cxnSpLocks/>
          </p:cNvCxnSpPr>
          <p:nvPr/>
        </p:nvCxnSpPr>
        <p:spPr>
          <a:xfrm flipH="1">
            <a:off x="10452327" y="1664178"/>
            <a:ext cx="364712" cy="73108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D9ABC78-D7D3-BE1C-AEC6-01EA9C9250C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7AF183C-FBD1-4536-BFF8-E0FDFADB457F}" type="datetime1">
              <a:rPr lang="en-US" smtClean="0"/>
              <a:t>8/28/2024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F1B1462-7DEC-47FD-5DBA-96BAD0E3AB8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4CBF8F7-6D07-1593-92FE-DA0808BE05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814CBB-AF0F-9CDB-E70F-C8ADD171E066}"/>
              </a:ext>
            </a:extLst>
          </p:cNvPr>
          <p:cNvSpPr/>
          <p:nvPr/>
        </p:nvSpPr>
        <p:spPr>
          <a:xfrm>
            <a:off x="5474227" y="4067320"/>
            <a:ext cx="2673904" cy="30666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73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8D7437-1639-B536-D249-ACDE2CDBE155}"/>
              </a:ext>
            </a:extLst>
          </p:cNvPr>
          <p:cNvSpPr txBox="1"/>
          <p:nvPr/>
        </p:nvSpPr>
        <p:spPr>
          <a:xfrm>
            <a:off x="4148246" y="1889919"/>
            <a:ext cx="5197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Protein Structure &amp; Stability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3E94E5-66F9-8C73-0539-1B0721279E2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B5F26FB-E44E-4554-82F1-068735FDB561}" type="datetime1">
              <a:rPr lang="en-US" smtClean="0"/>
              <a:t>8/28/2024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0AA343-BE66-F4DB-FD4B-A56CECF8F1D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678F19-6313-8D4B-2E86-62683E68CA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27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4275" y="70285"/>
            <a:ext cx="5353032" cy="382272"/>
          </a:xfrm>
          <a:prstGeom prst="rect">
            <a:avLst/>
          </a:prstGeom>
        </p:spPr>
        <p:txBody>
          <a:bodyPr vert="horz" wrap="square" lIns="0" tIns="12815" rIns="0" bIns="0" rtlCol="0">
            <a:spAutoFit/>
          </a:bodyPr>
          <a:lstStyle/>
          <a:p>
            <a:pPr marL="12815">
              <a:spcBef>
                <a:spcPts val="102"/>
              </a:spcBef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Forces &amp;  Protein Stability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5447" y="1448592"/>
            <a:ext cx="7900484" cy="448957"/>
          </a:xfrm>
          <a:prstGeom prst="rect">
            <a:avLst/>
          </a:prstGeom>
        </p:spPr>
        <p:txBody>
          <a:bodyPr vert="horz" wrap="square" lIns="0" tIns="12815" rIns="0" bIns="0" rtlCol="0">
            <a:spAutoFit/>
          </a:bodyPr>
          <a:lstStyle/>
          <a:p>
            <a:pPr marL="324193" indent="-285750">
              <a:lnSpc>
                <a:spcPts val="1736"/>
              </a:lnSpc>
              <a:buFont typeface="Arial" panose="020B0604020202020204" pitchFamily="34" charset="0"/>
              <a:buChar char="•"/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energy depends on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charges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particles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(q</a:t>
            </a:r>
            <a:r>
              <a:rPr sz="1800" baseline="-7936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, q</a:t>
            </a:r>
            <a:r>
              <a:rPr sz="1800" baseline="-7936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sz="1800" spc="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1800" spc="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800" spc="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charges,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dielectric</a:t>
            </a:r>
            <a:r>
              <a:rPr sz="1800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sz="1800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media.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4952" y="1936408"/>
            <a:ext cx="6007124" cy="2872535"/>
          </a:xfrm>
          <a:prstGeom prst="rect">
            <a:avLst/>
          </a:prstGeom>
        </p:spPr>
        <p:txBody>
          <a:bodyPr vert="horz" wrap="square" lIns="0" tIns="8971" rIns="0" bIns="0" rtlCol="0">
            <a:spAutoFit/>
          </a:bodyPr>
          <a:lstStyle/>
          <a:p>
            <a:pPr marL="337008" marR="44210" indent="-285750">
              <a:lnSpc>
                <a:spcPct val="101600"/>
              </a:lnSpc>
              <a:spcBef>
                <a:spcPts val="71"/>
              </a:spcBef>
              <a:buFont typeface="Arial" panose="020B0604020202020204" pitchFamily="34" charset="0"/>
              <a:buChar char="•"/>
              <a:tabLst>
                <a:tab pos="4476771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 dielectric  constant 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depends 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1800" spc="15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solvent.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3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high  dielectric constant because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it is a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polar solvent.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7008" marR="2522548" indent="-285750">
              <a:spcBef>
                <a:spcPts val="605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water molecules will orient themselves around the ions, reducing the effective charge on the </a:t>
            </a: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ion.The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high dielectric constant of water reduces electrostatic interactions to ~10 kJ/mol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998" y="5384639"/>
            <a:ext cx="3941674" cy="1403608"/>
          </a:xfrm>
          <a:prstGeom prst="rect">
            <a:avLst/>
          </a:prstGeom>
        </p:spPr>
        <p:txBody>
          <a:bodyPr vert="horz" wrap="square" lIns="0" tIns="8971" rIns="0" bIns="0" rtlCol="0">
            <a:spAutoFit/>
          </a:bodyPr>
          <a:lstStyle/>
          <a:p>
            <a:pPr marL="150571" marR="5127" indent="-138398">
              <a:lnSpc>
                <a:spcPct val="101699"/>
              </a:lnSpc>
              <a:spcBef>
                <a:spcPts val="71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Van der Waals/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Keesom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(dipole-dipole)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– an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 that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involves </a:t>
            </a:r>
            <a:r>
              <a:rPr lang="en-US" sz="18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permanent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partial charges.  It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involve 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formal charges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77BE23-A4A3-438A-AAD8-67CBC00A0501}"/>
              </a:ext>
            </a:extLst>
          </p:cNvPr>
          <p:cNvGrpSpPr/>
          <p:nvPr/>
        </p:nvGrpSpPr>
        <p:grpSpPr>
          <a:xfrm>
            <a:off x="9070106" y="948629"/>
            <a:ext cx="2764838" cy="2629640"/>
            <a:chOff x="7154679" y="960676"/>
            <a:chExt cx="2740025" cy="2606040"/>
          </a:xfrm>
        </p:grpSpPr>
        <p:sp>
          <p:nvSpPr>
            <p:cNvPr id="8" name="object 8"/>
            <p:cNvSpPr/>
            <p:nvPr/>
          </p:nvSpPr>
          <p:spPr>
            <a:xfrm>
              <a:off x="7154679" y="96067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16" dirty="0">
                <a:latin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154679" y="226525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16" dirty="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3D2650F-1F8F-4BC1-A3BE-49600D8136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649349"/>
              </p:ext>
            </p:extLst>
          </p:nvPr>
        </p:nvGraphicFramePr>
        <p:xfrm>
          <a:off x="5897313" y="2861128"/>
          <a:ext cx="2238440" cy="137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3380617" imgH="2114156" progId="MDLDrawOLE.MDLDrawObject.1">
                  <p:embed/>
                </p:oleObj>
              </mc:Choice>
              <mc:Fallback>
                <p:oleObj name="MDLDrawObject Class" r:id="rId2" imgW="3380617" imgH="2114156" progId="MDLDrawOLE.MDLDrawObject.1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3D2650F-1F8F-4BC1-A3BE-49600D8136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313" y="2861128"/>
                        <a:ext cx="2238440" cy="13799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/>
              <p:nvPr/>
            </p:nvSpPr>
            <p:spPr>
              <a:xfrm>
                <a:off x="4268778" y="926647"/>
                <a:ext cx="1328716" cy="472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𝐷𝑟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778" y="926647"/>
                <a:ext cx="1328716" cy="4725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9B67765-05EC-4F85-A672-E688368959E5}"/>
              </a:ext>
            </a:extLst>
          </p:cNvPr>
          <p:cNvSpPr/>
          <p:nvPr/>
        </p:nvSpPr>
        <p:spPr>
          <a:xfrm>
            <a:off x="797933" y="519619"/>
            <a:ext cx="7811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15">
              <a:spcBef>
                <a:spcPts val="31"/>
              </a:spcBef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00" b="1" spc="-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Electrostatics:</a:t>
            </a:r>
            <a:r>
              <a:rPr lang="en-US" sz="1800" b="1" spc="-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spc="-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800" spc="-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1800" spc="-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n-US" sz="1800" spc="-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1800" spc="-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en-US" sz="1800" spc="-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en-US" sz="1800" spc="-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is: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FAFEA2C6-B3F7-F98D-0928-9897A10B655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20138CB-2AE6-4C72-A4CE-730BBB0A5C2B}" type="datetime1">
              <a:rPr lang="en-US" smtClean="0"/>
              <a:t>8/28/2024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512FCA1D-0F81-A6FA-E65B-DD999F925BB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2B407E2-A5AA-7304-DCA0-57B8E5B53E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12</a:t>
            </a:fld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6C0767-F50D-F35F-DDFA-8FC4B56F0D32}"/>
              </a:ext>
            </a:extLst>
          </p:cNvPr>
          <p:cNvSpPr/>
          <p:nvPr/>
        </p:nvSpPr>
        <p:spPr>
          <a:xfrm>
            <a:off x="9465225" y="2369127"/>
            <a:ext cx="2266111" cy="1215737"/>
          </a:xfrm>
          <a:custGeom>
            <a:avLst/>
            <a:gdLst>
              <a:gd name="connsiteX0" fmla="*/ 2273686 w 2273686"/>
              <a:gd name="connsiteY0" fmla="*/ 0 h 1215737"/>
              <a:gd name="connsiteX1" fmla="*/ 1790509 w 2273686"/>
              <a:gd name="connsiteY1" fmla="*/ 57150 h 1215737"/>
              <a:gd name="connsiteX2" fmla="*/ 1037168 w 2273686"/>
              <a:gd name="connsiteY2" fmla="*/ 270164 h 1215737"/>
              <a:gd name="connsiteX3" fmla="*/ 595555 w 2273686"/>
              <a:gd name="connsiteY3" fmla="*/ 587087 h 1215737"/>
              <a:gd name="connsiteX4" fmla="*/ 81205 w 2273686"/>
              <a:gd name="connsiteY4" fmla="*/ 1023505 h 1215737"/>
              <a:gd name="connsiteX5" fmla="*/ 8468 w 2273686"/>
              <a:gd name="connsiteY5" fmla="*/ 1215737 h 1215737"/>
              <a:gd name="connsiteX0" fmla="*/ 2266111 w 2266111"/>
              <a:gd name="connsiteY0" fmla="*/ 0 h 1215737"/>
              <a:gd name="connsiteX1" fmla="*/ 1782934 w 2266111"/>
              <a:gd name="connsiteY1" fmla="*/ 57150 h 1215737"/>
              <a:gd name="connsiteX2" fmla="*/ 1029593 w 2266111"/>
              <a:gd name="connsiteY2" fmla="*/ 270164 h 1215737"/>
              <a:gd name="connsiteX3" fmla="*/ 587980 w 2266111"/>
              <a:gd name="connsiteY3" fmla="*/ 587087 h 1215737"/>
              <a:gd name="connsiteX4" fmla="*/ 208712 w 2266111"/>
              <a:gd name="connsiteY4" fmla="*/ 898814 h 1215737"/>
              <a:gd name="connsiteX5" fmla="*/ 893 w 2266111"/>
              <a:gd name="connsiteY5" fmla="*/ 1215737 h 1215737"/>
              <a:gd name="connsiteX0" fmla="*/ 2266111 w 2266111"/>
              <a:gd name="connsiteY0" fmla="*/ 0 h 1215737"/>
              <a:gd name="connsiteX1" fmla="*/ 1782934 w 2266111"/>
              <a:gd name="connsiteY1" fmla="*/ 57150 h 1215737"/>
              <a:gd name="connsiteX2" fmla="*/ 1029593 w 2266111"/>
              <a:gd name="connsiteY2" fmla="*/ 270164 h 1215737"/>
              <a:gd name="connsiteX3" fmla="*/ 572394 w 2266111"/>
              <a:gd name="connsiteY3" fmla="*/ 535132 h 1215737"/>
              <a:gd name="connsiteX4" fmla="*/ 208712 w 2266111"/>
              <a:gd name="connsiteY4" fmla="*/ 898814 h 1215737"/>
              <a:gd name="connsiteX5" fmla="*/ 893 w 2266111"/>
              <a:gd name="connsiteY5" fmla="*/ 1215737 h 121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6111" h="1215737">
                <a:moveTo>
                  <a:pt x="2266111" y="0"/>
                </a:moveTo>
                <a:cubicBezTo>
                  <a:pt x="2127565" y="6061"/>
                  <a:pt x="1989020" y="12123"/>
                  <a:pt x="1782934" y="57150"/>
                </a:cubicBezTo>
                <a:cubicBezTo>
                  <a:pt x="1576848" y="102177"/>
                  <a:pt x="1231350" y="190500"/>
                  <a:pt x="1029593" y="270164"/>
                </a:cubicBezTo>
                <a:cubicBezTo>
                  <a:pt x="827836" y="349828"/>
                  <a:pt x="709207" y="430357"/>
                  <a:pt x="572394" y="535132"/>
                </a:cubicBezTo>
                <a:cubicBezTo>
                  <a:pt x="435581" y="639907"/>
                  <a:pt x="306560" y="794039"/>
                  <a:pt x="208712" y="898814"/>
                </a:cubicBezTo>
                <a:cubicBezTo>
                  <a:pt x="110864" y="1003589"/>
                  <a:pt x="-11663" y="1172008"/>
                  <a:pt x="893" y="121573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EA9F70E-E330-3CF8-1CF2-F83CBC26DF04}"/>
              </a:ext>
            </a:extLst>
          </p:cNvPr>
          <p:cNvSpPr/>
          <p:nvPr/>
        </p:nvSpPr>
        <p:spPr>
          <a:xfrm flipV="1">
            <a:off x="9465224" y="807578"/>
            <a:ext cx="2266111" cy="1353344"/>
          </a:xfrm>
          <a:custGeom>
            <a:avLst/>
            <a:gdLst>
              <a:gd name="connsiteX0" fmla="*/ 2273686 w 2273686"/>
              <a:gd name="connsiteY0" fmla="*/ 0 h 1215737"/>
              <a:gd name="connsiteX1" fmla="*/ 1790509 w 2273686"/>
              <a:gd name="connsiteY1" fmla="*/ 57150 h 1215737"/>
              <a:gd name="connsiteX2" fmla="*/ 1037168 w 2273686"/>
              <a:gd name="connsiteY2" fmla="*/ 270164 h 1215737"/>
              <a:gd name="connsiteX3" fmla="*/ 595555 w 2273686"/>
              <a:gd name="connsiteY3" fmla="*/ 587087 h 1215737"/>
              <a:gd name="connsiteX4" fmla="*/ 81205 w 2273686"/>
              <a:gd name="connsiteY4" fmla="*/ 1023505 h 1215737"/>
              <a:gd name="connsiteX5" fmla="*/ 8468 w 2273686"/>
              <a:gd name="connsiteY5" fmla="*/ 1215737 h 1215737"/>
              <a:gd name="connsiteX0" fmla="*/ 2266111 w 2266111"/>
              <a:gd name="connsiteY0" fmla="*/ 0 h 1215737"/>
              <a:gd name="connsiteX1" fmla="*/ 1782934 w 2266111"/>
              <a:gd name="connsiteY1" fmla="*/ 57150 h 1215737"/>
              <a:gd name="connsiteX2" fmla="*/ 1029593 w 2266111"/>
              <a:gd name="connsiteY2" fmla="*/ 270164 h 1215737"/>
              <a:gd name="connsiteX3" fmla="*/ 587980 w 2266111"/>
              <a:gd name="connsiteY3" fmla="*/ 587087 h 1215737"/>
              <a:gd name="connsiteX4" fmla="*/ 208712 w 2266111"/>
              <a:gd name="connsiteY4" fmla="*/ 898814 h 1215737"/>
              <a:gd name="connsiteX5" fmla="*/ 893 w 2266111"/>
              <a:gd name="connsiteY5" fmla="*/ 1215737 h 1215737"/>
              <a:gd name="connsiteX0" fmla="*/ 2266111 w 2266111"/>
              <a:gd name="connsiteY0" fmla="*/ 0 h 1215737"/>
              <a:gd name="connsiteX1" fmla="*/ 1782934 w 2266111"/>
              <a:gd name="connsiteY1" fmla="*/ 57150 h 1215737"/>
              <a:gd name="connsiteX2" fmla="*/ 1029593 w 2266111"/>
              <a:gd name="connsiteY2" fmla="*/ 270164 h 1215737"/>
              <a:gd name="connsiteX3" fmla="*/ 572394 w 2266111"/>
              <a:gd name="connsiteY3" fmla="*/ 535132 h 1215737"/>
              <a:gd name="connsiteX4" fmla="*/ 208712 w 2266111"/>
              <a:gd name="connsiteY4" fmla="*/ 898814 h 1215737"/>
              <a:gd name="connsiteX5" fmla="*/ 893 w 2266111"/>
              <a:gd name="connsiteY5" fmla="*/ 1215737 h 121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6111" h="1215737">
                <a:moveTo>
                  <a:pt x="2266111" y="0"/>
                </a:moveTo>
                <a:cubicBezTo>
                  <a:pt x="2127565" y="6061"/>
                  <a:pt x="1989020" y="12123"/>
                  <a:pt x="1782934" y="57150"/>
                </a:cubicBezTo>
                <a:cubicBezTo>
                  <a:pt x="1576848" y="102177"/>
                  <a:pt x="1231350" y="190500"/>
                  <a:pt x="1029593" y="270164"/>
                </a:cubicBezTo>
                <a:cubicBezTo>
                  <a:pt x="827836" y="349828"/>
                  <a:pt x="709207" y="430357"/>
                  <a:pt x="572394" y="535132"/>
                </a:cubicBezTo>
                <a:cubicBezTo>
                  <a:pt x="435581" y="639907"/>
                  <a:pt x="306560" y="794039"/>
                  <a:pt x="208712" y="898814"/>
                </a:cubicBezTo>
                <a:cubicBezTo>
                  <a:pt x="110864" y="1003589"/>
                  <a:pt x="-11663" y="1172008"/>
                  <a:pt x="893" y="121573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0D7133-4208-B15E-F329-8B5749564754}"/>
              </a:ext>
            </a:extLst>
          </p:cNvPr>
          <p:cNvSpPr txBox="1"/>
          <p:nvPr/>
        </p:nvSpPr>
        <p:spPr>
          <a:xfrm>
            <a:off x="10175875" y="823119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Like point charges</a:t>
            </a:r>
          </a:p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(+, +) (-, -)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C2E76-73CA-A8E0-5E70-045B3FE19B4F}"/>
              </a:ext>
            </a:extLst>
          </p:cNvPr>
          <p:cNvSpPr txBox="1"/>
          <p:nvPr/>
        </p:nvSpPr>
        <p:spPr>
          <a:xfrm>
            <a:off x="10322773" y="2905952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Unlike point charges</a:t>
            </a:r>
          </a:p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(+, -)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BC9954-12D3-01B0-E933-403212DDA225}"/>
              </a:ext>
            </a:extLst>
          </p:cNvPr>
          <p:cNvSpPr/>
          <p:nvPr/>
        </p:nvSpPr>
        <p:spPr>
          <a:xfrm>
            <a:off x="9263555" y="4262469"/>
            <a:ext cx="3406197" cy="2255801"/>
          </a:xfrm>
          <a:custGeom>
            <a:avLst/>
            <a:gdLst>
              <a:gd name="connsiteX0" fmla="*/ 2524991 w 2524991"/>
              <a:gd name="connsiteY0" fmla="*/ 1335232 h 2257226"/>
              <a:gd name="connsiteX1" fmla="*/ 1885950 w 2524991"/>
              <a:gd name="connsiteY1" fmla="*/ 1413164 h 2257226"/>
              <a:gd name="connsiteX2" fmla="*/ 1350818 w 2524991"/>
              <a:gd name="connsiteY2" fmla="*/ 1709305 h 2257226"/>
              <a:gd name="connsiteX3" fmla="*/ 924791 w 2524991"/>
              <a:gd name="connsiteY3" fmla="*/ 2166505 h 2257226"/>
              <a:gd name="connsiteX4" fmla="*/ 493568 w 2524991"/>
              <a:gd name="connsiteY4" fmla="*/ 2223655 h 2257226"/>
              <a:gd name="connsiteX5" fmla="*/ 171450 w 2524991"/>
              <a:gd name="connsiteY5" fmla="*/ 1771650 h 2257226"/>
              <a:gd name="connsiteX6" fmla="*/ 0 w 2524991"/>
              <a:gd name="connsiteY6" fmla="*/ 0 h 2257226"/>
              <a:gd name="connsiteX0" fmla="*/ 2535382 w 2535382"/>
              <a:gd name="connsiteY0" fmla="*/ 1246909 h 2257226"/>
              <a:gd name="connsiteX1" fmla="*/ 1885950 w 2535382"/>
              <a:gd name="connsiteY1" fmla="*/ 1413164 h 2257226"/>
              <a:gd name="connsiteX2" fmla="*/ 1350818 w 2535382"/>
              <a:gd name="connsiteY2" fmla="*/ 1709305 h 2257226"/>
              <a:gd name="connsiteX3" fmla="*/ 924791 w 2535382"/>
              <a:gd name="connsiteY3" fmla="*/ 2166505 h 2257226"/>
              <a:gd name="connsiteX4" fmla="*/ 493568 w 2535382"/>
              <a:gd name="connsiteY4" fmla="*/ 2223655 h 2257226"/>
              <a:gd name="connsiteX5" fmla="*/ 171450 w 2535382"/>
              <a:gd name="connsiteY5" fmla="*/ 1771650 h 2257226"/>
              <a:gd name="connsiteX6" fmla="*/ 0 w 2535382"/>
              <a:gd name="connsiteY6" fmla="*/ 0 h 2257226"/>
              <a:gd name="connsiteX0" fmla="*/ 2535382 w 2535382"/>
              <a:gd name="connsiteY0" fmla="*/ 1246909 h 2255801"/>
              <a:gd name="connsiteX1" fmla="*/ 1885950 w 2535382"/>
              <a:gd name="connsiteY1" fmla="*/ 1413164 h 2255801"/>
              <a:gd name="connsiteX2" fmla="*/ 1402772 w 2535382"/>
              <a:gd name="connsiteY2" fmla="*/ 1745674 h 2255801"/>
              <a:gd name="connsiteX3" fmla="*/ 924791 w 2535382"/>
              <a:gd name="connsiteY3" fmla="*/ 2166505 h 2255801"/>
              <a:gd name="connsiteX4" fmla="*/ 493568 w 2535382"/>
              <a:gd name="connsiteY4" fmla="*/ 2223655 h 2255801"/>
              <a:gd name="connsiteX5" fmla="*/ 171450 w 2535382"/>
              <a:gd name="connsiteY5" fmla="*/ 1771650 h 2255801"/>
              <a:gd name="connsiteX6" fmla="*/ 0 w 2535382"/>
              <a:gd name="connsiteY6" fmla="*/ 0 h 225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5382" h="2255801">
                <a:moveTo>
                  <a:pt x="2535382" y="1246909"/>
                </a:moveTo>
                <a:cubicBezTo>
                  <a:pt x="2313709" y="1254702"/>
                  <a:pt x="2074718" y="1330037"/>
                  <a:pt x="1885950" y="1413164"/>
                </a:cubicBezTo>
                <a:cubicBezTo>
                  <a:pt x="1697182" y="1496291"/>
                  <a:pt x="1562965" y="1620117"/>
                  <a:pt x="1402772" y="1745674"/>
                </a:cubicBezTo>
                <a:cubicBezTo>
                  <a:pt x="1242579" y="1871231"/>
                  <a:pt x="1076325" y="2086842"/>
                  <a:pt x="924791" y="2166505"/>
                </a:cubicBezTo>
                <a:cubicBezTo>
                  <a:pt x="773257" y="2246169"/>
                  <a:pt x="619125" y="2289464"/>
                  <a:pt x="493568" y="2223655"/>
                </a:cubicBezTo>
                <a:cubicBezTo>
                  <a:pt x="368011" y="2157846"/>
                  <a:pt x="253711" y="2142259"/>
                  <a:pt x="171450" y="1771650"/>
                </a:cubicBezTo>
                <a:cubicBezTo>
                  <a:pt x="89189" y="1401041"/>
                  <a:pt x="44594" y="70052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605409-D380-9A8F-6F13-D47E8D9F465D}"/>
              </a:ext>
            </a:extLst>
          </p:cNvPr>
          <p:cNvGrpSpPr/>
          <p:nvPr/>
        </p:nvGrpSpPr>
        <p:grpSpPr>
          <a:xfrm>
            <a:off x="8589944" y="4052333"/>
            <a:ext cx="4731857" cy="3115619"/>
            <a:chOff x="5817381" y="1584701"/>
            <a:chExt cx="4731857" cy="311561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0009EE-A148-699A-248B-D48B26EEBB63}"/>
                </a:ext>
              </a:extLst>
            </p:cNvPr>
            <p:cNvGrpSpPr/>
            <p:nvPr/>
          </p:nvGrpSpPr>
          <p:grpSpPr>
            <a:xfrm>
              <a:off x="6294449" y="1876817"/>
              <a:ext cx="3770223" cy="2258580"/>
              <a:chOff x="7154679" y="3913426"/>
              <a:chExt cx="2757199" cy="2606040"/>
            </a:xfrm>
          </p:grpSpPr>
          <p:sp>
            <p:nvSpPr>
              <p:cNvPr id="38" name="object 10">
                <a:extLst>
                  <a:ext uri="{FF2B5EF4-FFF2-40B4-BE49-F238E27FC236}">
                    <a16:creationId xmlns:a16="http://schemas.microsoft.com/office/drawing/2014/main" id="{E6475023-274C-7A7D-02EC-B34B92403154}"/>
                  </a:ext>
                </a:extLst>
              </p:cNvPr>
              <p:cNvSpPr/>
              <p:nvPr/>
            </p:nvSpPr>
            <p:spPr>
              <a:xfrm>
                <a:off x="7154679" y="3913426"/>
                <a:ext cx="0" cy="2606040"/>
              </a:xfrm>
              <a:custGeom>
                <a:avLst/>
                <a:gdLst/>
                <a:ahLst/>
                <a:cxnLst/>
                <a:rect l="l" t="t" r="r" b="b"/>
                <a:pathLst>
                  <a:path h="2606040">
                    <a:moveTo>
                      <a:pt x="0" y="0"/>
                    </a:moveTo>
                    <a:lnTo>
                      <a:pt x="0" y="2605618"/>
                    </a:lnTo>
                  </a:path>
                </a:pathLst>
              </a:custGeom>
              <a:ln w="80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907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object 11">
                <a:extLst>
                  <a:ext uri="{FF2B5EF4-FFF2-40B4-BE49-F238E27FC236}">
                    <a16:creationId xmlns:a16="http://schemas.microsoft.com/office/drawing/2014/main" id="{A950B139-B246-A769-2C12-FBF442D4CD91}"/>
                  </a:ext>
                </a:extLst>
              </p:cNvPr>
              <p:cNvSpPr/>
              <p:nvPr/>
            </p:nvSpPr>
            <p:spPr>
              <a:xfrm>
                <a:off x="7171853" y="5233277"/>
                <a:ext cx="27400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40025">
                    <a:moveTo>
                      <a:pt x="0" y="0"/>
                    </a:moveTo>
                    <a:lnTo>
                      <a:pt x="2739577" y="0"/>
                    </a:lnTo>
                  </a:path>
                </a:pathLst>
              </a:custGeom>
              <a:ln w="794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907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3F1610-8678-A6E2-0479-99C1CFFCCA73}"/>
                </a:ext>
              </a:extLst>
            </p:cNvPr>
            <p:cNvSpPr txBox="1"/>
            <p:nvPr/>
          </p:nvSpPr>
          <p:spPr>
            <a:xfrm>
              <a:off x="10215480" y="2822728"/>
              <a:ext cx="333758" cy="406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0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D9834C-A553-38B7-1918-045EADFAD480}"/>
                </a:ext>
              </a:extLst>
            </p:cNvPr>
            <p:cNvSpPr txBox="1"/>
            <p:nvPr/>
          </p:nvSpPr>
          <p:spPr>
            <a:xfrm>
              <a:off x="5817381" y="1584701"/>
              <a:ext cx="363323" cy="406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0" dirty="0">
                  <a:latin typeface="Arial" panose="020B0604020202020204" pitchFamily="34" charset="0"/>
                </a:rPr>
                <a:t>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494845-A248-6965-EF0C-3AD6FF112B9C}"/>
                </a:ext>
              </a:extLst>
            </p:cNvPr>
            <p:cNvGrpSpPr/>
            <p:nvPr/>
          </p:nvGrpSpPr>
          <p:grpSpPr>
            <a:xfrm>
              <a:off x="9054948" y="2060271"/>
              <a:ext cx="609100" cy="499554"/>
              <a:chOff x="12353105" y="4446611"/>
              <a:chExt cx="615526" cy="50482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6610DA0-3ACD-98AD-E0BB-A88B28D8B01F}"/>
                  </a:ext>
                </a:extLst>
              </p:cNvPr>
              <p:cNvSpPr/>
              <p:nvPr/>
            </p:nvSpPr>
            <p:spPr>
              <a:xfrm>
                <a:off x="12353105" y="4446611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C21E89C-D2F8-56C1-39EB-79C8E511F0FF}"/>
                  </a:ext>
                </a:extLst>
              </p:cNvPr>
              <p:cNvSpPr/>
              <p:nvPr/>
            </p:nvSpPr>
            <p:spPr>
              <a:xfrm>
                <a:off x="12841637" y="4446611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724B215-0FCE-2BA2-1265-714FDB269B65}"/>
                </a:ext>
              </a:extLst>
            </p:cNvPr>
            <p:cNvGrpSpPr/>
            <p:nvPr/>
          </p:nvGrpSpPr>
          <p:grpSpPr>
            <a:xfrm>
              <a:off x="7220980" y="4200764"/>
              <a:ext cx="303871" cy="499556"/>
              <a:chOff x="10499787" y="6609687"/>
              <a:chExt cx="307077" cy="50482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9394D4-8A21-0246-8C39-4677C43DA9C8}"/>
                  </a:ext>
                </a:extLst>
              </p:cNvPr>
              <p:cNvSpPr/>
              <p:nvPr/>
            </p:nvSpPr>
            <p:spPr>
              <a:xfrm>
                <a:off x="10499787" y="6609689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FC66DB1-E70F-5621-DA4D-87124EF2552D}"/>
                  </a:ext>
                </a:extLst>
              </p:cNvPr>
              <p:cNvSpPr/>
              <p:nvPr/>
            </p:nvSpPr>
            <p:spPr>
              <a:xfrm>
                <a:off x="10679870" y="6609687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3B07B29-9BDC-58BF-9F54-21D2D7D055C0}"/>
                </a:ext>
              </a:extLst>
            </p:cNvPr>
            <p:cNvGrpSpPr/>
            <p:nvPr/>
          </p:nvGrpSpPr>
          <p:grpSpPr>
            <a:xfrm>
              <a:off x="6634895" y="1794837"/>
              <a:ext cx="199882" cy="499555"/>
              <a:chOff x="9907518" y="4178377"/>
              <a:chExt cx="201991" cy="50482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99D404-4F6D-32C6-C985-5DF164A6FD5A}"/>
                  </a:ext>
                </a:extLst>
              </p:cNvPr>
              <p:cNvSpPr/>
              <p:nvPr/>
            </p:nvSpPr>
            <p:spPr>
              <a:xfrm>
                <a:off x="9907518" y="4178377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D020A3F-BC53-96A1-3C21-8D9D0F8C63E6}"/>
                  </a:ext>
                </a:extLst>
              </p:cNvPr>
              <p:cNvSpPr/>
              <p:nvPr/>
            </p:nvSpPr>
            <p:spPr>
              <a:xfrm>
                <a:off x="9982515" y="4178378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54000"/>
                </a:schemeClr>
              </a:solidFill>
              <a:ln>
                <a:solidFill>
                  <a:schemeClr val="accent1">
                    <a:shade val="15000"/>
                    <a:alpha val="5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83B4804-4D3C-400B-617D-21FE25026034}"/>
              </a:ext>
            </a:extLst>
          </p:cNvPr>
          <p:cNvSpPr txBox="1"/>
          <p:nvPr/>
        </p:nvSpPr>
        <p:spPr>
          <a:xfrm>
            <a:off x="8598116" y="619710"/>
            <a:ext cx="363323" cy="406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0" dirty="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EA0EAE8-37ED-C6B0-DE38-B3FCA578D591}"/>
              </a:ext>
            </a:extLst>
          </p:cNvPr>
          <p:cNvSpPr/>
          <p:nvPr/>
        </p:nvSpPr>
        <p:spPr>
          <a:xfrm>
            <a:off x="5890487" y="5080103"/>
            <a:ext cx="475369" cy="15181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7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29E94D0-0796-8FB4-808E-CAB39C30EABE}"/>
              </a:ext>
            </a:extLst>
          </p:cNvPr>
          <p:cNvSpPr/>
          <p:nvPr/>
        </p:nvSpPr>
        <p:spPr>
          <a:xfrm>
            <a:off x="6652527" y="5053649"/>
            <a:ext cx="475369" cy="15181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7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6950FB-D9A6-4A26-8A54-1CA2A136126A}"/>
              </a:ext>
            </a:extLst>
          </p:cNvPr>
          <p:cNvSpPr txBox="1"/>
          <p:nvPr/>
        </p:nvSpPr>
        <p:spPr>
          <a:xfrm>
            <a:off x="5917984" y="505364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93DF71-1C8F-B371-CA1E-C6797AEC96A5}"/>
              </a:ext>
            </a:extLst>
          </p:cNvPr>
          <p:cNvSpPr txBox="1"/>
          <p:nvPr/>
        </p:nvSpPr>
        <p:spPr>
          <a:xfrm>
            <a:off x="5956296" y="6004051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AA6ACC-B8AA-94BD-2677-FEB2710DA07F}"/>
              </a:ext>
            </a:extLst>
          </p:cNvPr>
          <p:cNvSpPr txBox="1"/>
          <p:nvPr/>
        </p:nvSpPr>
        <p:spPr>
          <a:xfrm>
            <a:off x="6676144" y="595193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59BA31-CFD1-09B0-D624-8302E8F36435}"/>
              </a:ext>
            </a:extLst>
          </p:cNvPr>
          <p:cNvSpPr txBox="1"/>
          <p:nvPr/>
        </p:nvSpPr>
        <p:spPr>
          <a:xfrm>
            <a:off x="6702570" y="4927240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310DB8-39AF-7F03-225D-DF207BA3E069}"/>
              </a:ext>
            </a:extLst>
          </p:cNvPr>
          <p:cNvSpPr txBox="1"/>
          <p:nvPr/>
        </p:nvSpPr>
        <p:spPr>
          <a:xfrm>
            <a:off x="10554188" y="6598178"/>
            <a:ext cx="180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clouds just touching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FE7696-A782-3EA9-B1DD-D762CB162772}"/>
              </a:ext>
            </a:extLst>
          </p:cNvPr>
          <p:cNvSpPr txBox="1"/>
          <p:nvPr/>
        </p:nvSpPr>
        <p:spPr>
          <a:xfrm>
            <a:off x="9663289" y="4033803"/>
            <a:ext cx="1623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Electrons from one atom forced into electrons of the other atom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0A5DAF-1635-0D0F-68D2-B1A4254DF826}"/>
              </a:ext>
            </a:extLst>
          </p:cNvPr>
          <p:cNvCxnSpPr/>
          <p:nvPr/>
        </p:nvCxnSpPr>
        <p:spPr>
          <a:xfrm>
            <a:off x="12080875" y="5166519"/>
            <a:ext cx="124145" cy="407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F3BA59-FC96-D626-9C39-BE45279276A2}"/>
              </a:ext>
            </a:extLst>
          </p:cNvPr>
          <p:cNvCxnSpPr/>
          <p:nvPr/>
        </p:nvCxnSpPr>
        <p:spPr>
          <a:xfrm flipV="1">
            <a:off x="10119211" y="6518270"/>
            <a:ext cx="0" cy="132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442654D-C65F-ECD0-C27E-F6EA4F103C77}"/>
              </a:ext>
            </a:extLst>
          </p:cNvPr>
          <p:cNvCxnSpPr/>
          <p:nvPr/>
        </p:nvCxnSpPr>
        <p:spPr>
          <a:xfrm flipH="1">
            <a:off x="9337675" y="4927240"/>
            <a:ext cx="195451" cy="10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01F5F5-74E8-1149-C93D-6246697D15B0}"/>
              </a:ext>
            </a:extLst>
          </p:cNvPr>
          <p:cNvGrpSpPr/>
          <p:nvPr/>
        </p:nvGrpSpPr>
        <p:grpSpPr>
          <a:xfrm>
            <a:off x="11960465" y="1983081"/>
            <a:ext cx="861480" cy="264960"/>
            <a:chOff x="11960465" y="1983081"/>
            <a:chExt cx="86148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98299D4-1F82-686C-0808-84E97BE46D19}"/>
                    </a:ext>
                  </a:extLst>
                </p14:cNvPr>
                <p14:cNvContentPartPr/>
                <p14:nvPr/>
              </p14:nvContentPartPr>
              <p14:xfrm>
                <a:off x="11960465" y="2126001"/>
                <a:ext cx="193320" cy="122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98299D4-1F82-686C-0808-84E97BE46D1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951825" y="2117361"/>
                  <a:ext cx="2109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F4BABAB-0551-D29D-8AB6-52E818C7CC58}"/>
                    </a:ext>
                  </a:extLst>
                </p14:cNvPr>
                <p14:cNvContentPartPr/>
                <p14:nvPr/>
              </p14:nvContentPartPr>
              <p14:xfrm>
                <a:off x="12321185" y="2131401"/>
                <a:ext cx="84600" cy="20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F4BABAB-0551-D29D-8AB6-52E818C7CC5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312545" y="2122761"/>
                  <a:ext cx="1022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EBAE26-055C-165F-0109-C92A0E26DF83}"/>
                    </a:ext>
                  </a:extLst>
                </p14:cNvPr>
                <p14:cNvContentPartPr/>
                <p14:nvPr/>
              </p14:nvContentPartPr>
              <p14:xfrm>
                <a:off x="12346025" y="2180001"/>
                <a:ext cx="83880" cy="29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EBAE26-055C-165F-0109-C92A0E26DF8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37025" y="2171001"/>
                  <a:ext cx="101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55D6107-7214-5D38-B5BC-8F602891D85E}"/>
                    </a:ext>
                  </a:extLst>
                </p14:cNvPr>
                <p14:cNvContentPartPr/>
                <p14:nvPr/>
              </p14:nvContentPartPr>
              <p14:xfrm>
                <a:off x="12519905" y="1983081"/>
                <a:ext cx="222840" cy="232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55D6107-7214-5D38-B5BC-8F602891D8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511265" y="1974081"/>
                  <a:ext cx="2404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0E93AC-4850-64F7-0FCA-BEE45BEB419D}"/>
                    </a:ext>
                  </a:extLst>
                </p14:cNvPr>
                <p14:cNvContentPartPr/>
                <p14:nvPr/>
              </p14:nvContentPartPr>
              <p14:xfrm>
                <a:off x="12805385" y="2220681"/>
                <a:ext cx="16560" cy="16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0E93AC-4850-64F7-0FCA-BEE45BEB419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796385" y="2212041"/>
                  <a:ext cx="3420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D23DCF7-EDDC-F453-E986-1348798AFA22}"/>
                  </a:ext>
                </a:extLst>
              </p14:cNvPr>
              <p14:cNvContentPartPr/>
              <p14:nvPr/>
            </p14:nvContentPartPr>
            <p14:xfrm>
              <a:off x="8756825" y="2192601"/>
              <a:ext cx="122760" cy="126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D23DCF7-EDDC-F453-E986-1348798AFA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47825" y="2183601"/>
                <a:ext cx="140400" cy="14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0DFE88B-A0CB-7FB8-05E0-2B9265F49494}"/>
              </a:ext>
            </a:extLst>
          </p:cNvPr>
          <p:cNvGrpSpPr/>
          <p:nvPr/>
        </p:nvGrpSpPr>
        <p:grpSpPr>
          <a:xfrm>
            <a:off x="8616065" y="2803161"/>
            <a:ext cx="663480" cy="315720"/>
            <a:chOff x="8616065" y="2803161"/>
            <a:chExt cx="66348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FD4A99B-43EA-622F-18CF-A05F473654DB}"/>
                    </a:ext>
                  </a:extLst>
                </p14:cNvPr>
                <p14:cNvContentPartPr/>
                <p14:nvPr/>
              </p14:nvContentPartPr>
              <p14:xfrm>
                <a:off x="8696345" y="2803161"/>
                <a:ext cx="91440" cy="300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FD4A99B-43EA-622F-18CF-A05F473654D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87345" y="2794521"/>
                  <a:ext cx="1090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36BC705-8DA0-5945-001C-6BB35E52E256}"/>
                    </a:ext>
                  </a:extLst>
                </p14:cNvPr>
                <p14:cNvContentPartPr/>
                <p14:nvPr/>
              </p14:nvContentPartPr>
              <p14:xfrm>
                <a:off x="8616065" y="3039681"/>
                <a:ext cx="162360" cy="79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36BC705-8DA0-5945-001C-6BB35E52E25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607065" y="3030681"/>
                  <a:ext cx="1800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7B88048-308B-B89D-E4D2-50D0A8DEB359}"/>
                    </a:ext>
                  </a:extLst>
                </p14:cNvPr>
                <p14:cNvContentPartPr/>
                <p14:nvPr/>
              </p14:nvContentPartPr>
              <p14:xfrm>
                <a:off x="8856545" y="2958681"/>
                <a:ext cx="166320" cy="103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7B88048-308B-B89D-E4D2-50D0A8DEB35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847545" y="2949681"/>
                  <a:ext cx="1839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EB673BD-D116-5E0E-7B1E-23A9EEF27F58}"/>
                    </a:ext>
                  </a:extLst>
                </p14:cNvPr>
                <p14:cNvContentPartPr/>
                <p14:nvPr/>
              </p14:nvContentPartPr>
              <p14:xfrm>
                <a:off x="9052745" y="2831241"/>
                <a:ext cx="226800" cy="149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EB673BD-D116-5E0E-7B1E-23A9EEF27F5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044105" y="2822241"/>
                  <a:ext cx="244440" cy="16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D06DD42-C201-ADA3-F344-7A3838FB7DD8}"/>
                  </a:ext>
                </a:extLst>
              </p14:cNvPr>
              <p14:cNvContentPartPr/>
              <p14:nvPr/>
            </p14:nvContentPartPr>
            <p14:xfrm>
              <a:off x="1286105" y="5596041"/>
              <a:ext cx="1081440" cy="50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D06DD42-C201-ADA3-F344-7A3838FB7DD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77465" y="5587041"/>
                <a:ext cx="1099080" cy="6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9E5362A-66F6-C545-B59F-033DFD1F0141}"/>
              </a:ext>
            </a:extLst>
          </p:cNvPr>
          <p:cNvGrpSpPr/>
          <p:nvPr/>
        </p:nvGrpSpPr>
        <p:grpSpPr>
          <a:xfrm>
            <a:off x="5714105" y="5045961"/>
            <a:ext cx="168120" cy="337680"/>
            <a:chOff x="5714105" y="5045961"/>
            <a:chExt cx="168120" cy="33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F6C74DD-0CFE-3785-7AF9-FE6427A90BE3}"/>
                    </a:ext>
                  </a:extLst>
                </p14:cNvPr>
                <p14:cNvContentPartPr/>
                <p14:nvPr/>
              </p14:nvContentPartPr>
              <p14:xfrm>
                <a:off x="5714105" y="5105361"/>
                <a:ext cx="5040" cy="12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F6C74DD-0CFE-3785-7AF9-FE6427A90BE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705465" y="5096361"/>
                  <a:ext cx="226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ECF8992-5AD2-4747-80CB-3464A014E307}"/>
                    </a:ext>
                  </a:extLst>
                </p14:cNvPr>
                <p14:cNvContentPartPr/>
                <p14:nvPr/>
              </p14:nvContentPartPr>
              <p14:xfrm>
                <a:off x="5782145" y="5045961"/>
                <a:ext cx="100080" cy="337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ECF8992-5AD2-4747-80CB-3464A014E30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73145" y="5036961"/>
                  <a:ext cx="117720" cy="35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77A35CD-0F96-FEBD-38F3-B1EBBB623DC7}"/>
                  </a:ext>
                </a:extLst>
              </p14:cNvPr>
              <p14:cNvContentPartPr/>
              <p14:nvPr/>
            </p14:nvContentPartPr>
            <p14:xfrm>
              <a:off x="5763785" y="6271041"/>
              <a:ext cx="108000" cy="318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77A35CD-0F96-FEBD-38F3-B1EBBB623DC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54785" y="6262401"/>
                <a:ext cx="1256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15877B-BC63-3416-8CEA-205A44D6F1EC}"/>
                  </a:ext>
                </a:extLst>
              </p14:cNvPr>
              <p14:cNvContentPartPr/>
              <p14:nvPr/>
            </p14:nvContentPartPr>
            <p14:xfrm>
              <a:off x="7215665" y="4994121"/>
              <a:ext cx="135720" cy="3214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15877B-BC63-3416-8CEA-205A44D6F1E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07025" y="4985481"/>
                <a:ext cx="15336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3CC1B2-651C-6007-BCAF-4127871A7CCC}"/>
                  </a:ext>
                </a:extLst>
              </p14:cNvPr>
              <p14:cNvContentPartPr/>
              <p14:nvPr/>
            </p14:nvContentPartPr>
            <p14:xfrm>
              <a:off x="7209545" y="6154401"/>
              <a:ext cx="113040" cy="322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3CC1B2-651C-6007-BCAF-4127871A7CC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00905" y="6145761"/>
                <a:ext cx="130680" cy="33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243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CDF03B3C-EF28-4262-9527-9DC0DFFF7359}"/>
              </a:ext>
            </a:extLst>
          </p:cNvPr>
          <p:cNvSpPr txBox="1"/>
          <p:nvPr/>
        </p:nvSpPr>
        <p:spPr>
          <a:xfrm>
            <a:off x="410729" y="71997"/>
            <a:ext cx="5863144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0" b="1" dirty="0">
                <a:latin typeface="Arial" panose="020B0604020202020204" pitchFamily="34" charset="0"/>
              </a:rPr>
              <a:t>iii) Van der Waals: </a:t>
            </a:r>
            <a:r>
              <a:rPr lang="en-US" sz="1980" dirty="0">
                <a:latin typeface="Arial" panose="020B0604020202020204" pitchFamily="34" charset="0"/>
              </a:rPr>
              <a:t>London Force - Induced dipole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BA9E37B-D3DC-FF57-EB38-AE6E1AFC437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EDE58E5-9520-48C5-9182-1E6CB8B5D371}" type="datetime1">
              <a:rPr lang="en-US" smtClean="0"/>
              <a:t>8/28/2024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9A9E0E8-10E3-D065-997A-1C05B165244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F531D2-7FCC-CDDE-4C66-AFE41B1538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13</a:t>
            </a:fld>
            <a:endParaRPr lang="en-US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AF8DD3D-CD58-1862-298A-DFB98ABBA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040146"/>
              </p:ext>
            </p:extLst>
          </p:nvPr>
        </p:nvGraphicFramePr>
        <p:xfrm>
          <a:off x="8136422" y="4355441"/>
          <a:ext cx="4813213" cy="254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6075877" imgH="3267009" progId="MDLDrawOLE.MDLDrawObject.1">
                  <p:embed/>
                </p:oleObj>
              </mc:Choice>
              <mc:Fallback>
                <p:oleObj name="MDLDrawObject Class" r:id="rId2" imgW="6075877" imgH="3267009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AF8DD3D-CD58-1862-298A-DFB98ABBAD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6422" y="4355441"/>
                        <a:ext cx="4813213" cy="254638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27DFE75-2552-F0A4-B470-70AB270D427F}"/>
              </a:ext>
            </a:extLst>
          </p:cNvPr>
          <p:cNvSpPr/>
          <p:nvPr/>
        </p:nvSpPr>
        <p:spPr>
          <a:xfrm>
            <a:off x="4059484" y="5416740"/>
            <a:ext cx="407693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8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will have the most favorable </a:t>
            </a:r>
            <a:r>
              <a:rPr lang="en-US" sz="1980" i="1" spc="-5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98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interaction:</a:t>
            </a:r>
          </a:p>
          <a:p>
            <a:r>
              <a:rPr lang="en-US" sz="198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1            2            3</a:t>
            </a:r>
            <a:endParaRPr lang="en-US" sz="1980" dirty="0"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9C556E-1200-0425-D892-41E0F194D7F6}"/>
              </a:ext>
            </a:extLst>
          </p:cNvPr>
          <p:cNvGrpSpPr/>
          <p:nvPr/>
        </p:nvGrpSpPr>
        <p:grpSpPr>
          <a:xfrm>
            <a:off x="7508875" y="442119"/>
            <a:ext cx="4731857" cy="3115619"/>
            <a:chOff x="5817381" y="1584701"/>
            <a:chExt cx="4731857" cy="311561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807C96B-011C-3A6E-5598-A28E8D4CED82}"/>
                </a:ext>
              </a:extLst>
            </p:cNvPr>
            <p:cNvGrpSpPr/>
            <p:nvPr/>
          </p:nvGrpSpPr>
          <p:grpSpPr>
            <a:xfrm>
              <a:off x="6294449" y="1876817"/>
              <a:ext cx="3770223" cy="2258580"/>
              <a:chOff x="7154679" y="3913426"/>
              <a:chExt cx="2757199" cy="2606040"/>
            </a:xfrm>
          </p:grpSpPr>
          <p:sp>
            <p:nvSpPr>
              <p:cNvPr id="38" name="object 10">
                <a:extLst>
                  <a:ext uri="{FF2B5EF4-FFF2-40B4-BE49-F238E27FC236}">
                    <a16:creationId xmlns:a16="http://schemas.microsoft.com/office/drawing/2014/main" id="{DA6C1065-A2B9-B4C0-5F98-5C793848B552}"/>
                  </a:ext>
                </a:extLst>
              </p:cNvPr>
              <p:cNvSpPr/>
              <p:nvPr/>
            </p:nvSpPr>
            <p:spPr>
              <a:xfrm>
                <a:off x="7154679" y="3913426"/>
                <a:ext cx="0" cy="2606040"/>
              </a:xfrm>
              <a:custGeom>
                <a:avLst/>
                <a:gdLst/>
                <a:ahLst/>
                <a:cxnLst/>
                <a:rect l="l" t="t" r="r" b="b"/>
                <a:pathLst>
                  <a:path h="2606040">
                    <a:moveTo>
                      <a:pt x="0" y="0"/>
                    </a:moveTo>
                    <a:lnTo>
                      <a:pt x="0" y="2605618"/>
                    </a:lnTo>
                  </a:path>
                </a:pathLst>
              </a:custGeom>
              <a:ln w="80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907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object 11">
                <a:extLst>
                  <a:ext uri="{FF2B5EF4-FFF2-40B4-BE49-F238E27FC236}">
                    <a16:creationId xmlns:a16="http://schemas.microsoft.com/office/drawing/2014/main" id="{49C9361D-A8C4-98F3-AED2-C2C8AB88A071}"/>
                  </a:ext>
                </a:extLst>
              </p:cNvPr>
              <p:cNvSpPr/>
              <p:nvPr/>
            </p:nvSpPr>
            <p:spPr>
              <a:xfrm>
                <a:off x="7171853" y="5233277"/>
                <a:ext cx="27400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40025">
                    <a:moveTo>
                      <a:pt x="0" y="0"/>
                    </a:moveTo>
                    <a:lnTo>
                      <a:pt x="2739577" y="0"/>
                    </a:lnTo>
                  </a:path>
                </a:pathLst>
              </a:custGeom>
              <a:ln w="794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907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E880B6-AD11-ECBC-3017-0C04C067FA85}"/>
                </a:ext>
              </a:extLst>
            </p:cNvPr>
            <p:cNvSpPr txBox="1"/>
            <p:nvPr/>
          </p:nvSpPr>
          <p:spPr>
            <a:xfrm>
              <a:off x="10215480" y="2822728"/>
              <a:ext cx="333758" cy="406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0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9BD622-5288-CC2C-C368-2E9DE4D352C2}"/>
                </a:ext>
              </a:extLst>
            </p:cNvPr>
            <p:cNvSpPr txBox="1"/>
            <p:nvPr/>
          </p:nvSpPr>
          <p:spPr>
            <a:xfrm>
              <a:off x="5817381" y="1584701"/>
              <a:ext cx="363323" cy="406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0" dirty="0">
                  <a:latin typeface="Arial" panose="020B0604020202020204" pitchFamily="34" charset="0"/>
                </a:rPr>
                <a:t>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D80EE3C-4299-B556-31DD-8D22A376B06C}"/>
                </a:ext>
              </a:extLst>
            </p:cNvPr>
            <p:cNvGrpSpPr/>
            <p:nvPr/>
          </p:nvGrpSpPr>
          <p:grpSpPr>
            <a:xfrm>
              <a:off x="9054948" y="2060271"/>
              <a:ext cx="609100" cy="499554"/>
              <a:chOff x="12353105" y="4446611"/>
              <a:chExt cx="615526" cy="50482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409A0A-5D8F-CA2F-FF35-9967C40C2EDD}"/>
                  </a:ext>
                </a:extLst>
              </p:cNvPr>
              <p:cNvSpPr/>
              <p:nvPr/>
            </p:nvSpPr>
            <p:spPr>
              <a:xfrm>
                <a:off x="12353105" y="4446611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98FACB7-06EF-BC6E-A3C5-CA05B8C09595}"/>
                  </a:ext>
                </a:extLst>
              </p:cNvPr>
              <p:cNvSpPr/>
              <p:nvPr/>
            </p:nvSpPr>
            <p:spPr>
              <a:xfrm>
                <a:off x="12841637" y="4446611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71C73E-EA93-3E93-B3B8-771081A0BAEE}"/>
                </a:ext>
              </a:extLst>
            </p:cNvPr>
            <p:cNvGrpSpPr/>
            <p:nvPr/>
          </p:nvGrpSpPr>
          <p:grpSpPr>
            <a:xfrm>
              <a:off x="7220980" y="4200764"/>
              <a:ext cx="303871" cy="499556"/>
              <a:chOff x="10499787" y="6609687"/>
              <a:chExt cx="307077" cy="50482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1673660-2EE7-A843-EF9D-97B66BFAC1A5}"/>
                  </a:ext>
                </a:extLst>
              </p:cNvPr>
              <p:cNvSpPr/>
              <p:nvPr/>
            </p:nvSpPr>
            <p:spPr>
              <a:xfrm>
                <a:off x="10499787" y="6609689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2A9D441-1E47-BE94-9C37-C11FD7ED4728}"/>
                  </a:ext>
                </a:extLst>
              </p:cNvPr>
              <p:cNvSpPr/>
              <p:nvPr/>
            </p:nvSpPr>
            <p:spPr>
              <a:xfrm>
                <a:off x="10679870" y="6609687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3C490B-3E12-9463-05ED-248443A80B2C}"/>
                </a:ext>
              </a:extLst>
            </p:cNvPr>
            <p:cNvGrpSpPr/>
            <p:nvPr/>
          </p:nvGrpSpPr>
          <p:grpSpPr>
            <a:xfrm>
              <a:off x="6634895" y="1794837"/>
              <a:ext cx="199882" cy="499555"/>
              <a:chOff x="9907518" y="4178377"/>
              <a:chExt cx="201991" cy="50482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6CA36D0-B596-1874-C2FF-C433696BE922}"/>
                  </a:ext>
                </a:extLst>
              </p:cNvPr>
              <p:cNvSpPr/>
              <p:nvPr/>
            </p:nvSpPr>
            <p:spPr>
              <a:xfrm>
                <a:off x="9907518" y="4178377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4E84FC-1084-A534-907F-2D633C757431}"/>
                  </a:ext>
                </a:extLst>
              </p:cNvPr>
              <p:cNvSpPr/>
              <p:nvPr/>
            </p:nvSpPr>
            <p:spPr>
              <a:xfrm>
                <a:off x="9982515" y="4178378"/>
                <a:ext cx="126994" cy="50482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54000"/>
                </a:schemeClr>
              </a:solidFill>
              <a:ln>
                <a:solidFill>
                  <a:schemeClr val="accent1">
                    <a:shade val="15000"/>
                    <a:alpha val="5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7"/>
              </a:p>
            </p:txBody>
          </p:sp>
        </p:grp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D00B283-1D0C-996D-1243-6B98EAB02F4D}"/>
              </a:ext>
            </a:extLst>
          </p:cNvPr>
          <p:cNvSpPr/>
          <p:nvPr/>
        </p:nvSpPr>
        <p:spPr>
          <a:xfrm>
            <a:off x="8245541" y="633710"/>
            <a:ext cx="3406197" cy="2255801"/>
          </a:xfrm>
          <a:custGeom>
            <a:avLst/>
            <a:gdLst>
              <a:gd name="connsiteX0" fmla="*/ 2524991 w 2524991"/>
              <a:gd name="connsiteY0" fmla="*/ 1335232 h 2257226"/>
              <a:gd name="connsiteX1" fmla="*/ 1885950 w 2524991"/>
              <a:gd name="connsiteY1" fmla="*/ 1413164 h 2257226"/>
              <a:gd name="connsiteX2" fmla="*/ 1350818 w 2524991"/>
              <a:gd name="connsiteY2" fmla="*/ 1709305 h 2257226"/>
              <a:gd name="connsiteX3" fmla="*/ 924791 w 2524991"/>
              <a:gd name="connsiteY3" fmla="*/ 2166505 h 2257226"/>
              <a:gd name="connsiteX4" fmla="*/ 493568 w 2524991"/>
              <a:gd name="connsiteY4" fmla="*/ 2223655 h 2257226"/>
              <a:gd name="connsiteX5" fmla="*/ 171450 w 2524991"/>
              <a:gd name="connsiteY5" fmla="*/ 1771650 h 2257226"/>
              <a:gd name="connsiteX6" fmla="*/ 0 w 2524991"/>
              <a:gd name="connsiteY6" fmla="*/ 0 h 2257226"/>
              <a:gd name="connsiteX0" fmla="*/ 2535382 w 2535382"/>
              <a:gd name="connsiteY0" fmla="*/ 1246909 h 2257226"/>
              <a:gd name="connsiteX1" fmla="*/ 1885950 w 2535382"/>
              <a:gd name="connsiteY1" fmla="*/ 1413164 h 2257226"/>
              <a:gd name="connsiteX2" fmla="*/ 1350818 w 2535382"/>
              <a:gd name="connsiteY2" fmla="*/ 1709305 h 2257226"/>
              <a:gd name="connsiteX3" fmla="*/ 924791 w 2535382"/>
              <a:gd name="connsiteY3" fmla="*/ 2166505 h 2257226"/>
              <a:gd name="connsiteX4" fmla="*/ 493568 w 2535382"/>
              <a:gd name="connsiteY4" fmla="*/ 2223655 h 2257226"/>
              <a:gd name="connsiteX5" fmla="*/ 171450 w 2535382"/>
              <a:gd name="connsiteY5" fmla="*/ 1771650 h 2257226"/>
              <a:gd name="connsiteX6" fmla="*/ 0 w 2535382"/>
              <a:gd name="connsiteY6" fmla="*/ 0 h 2257226"/>
              <a:gd name="connsiteX0" fmla="*/ 2535382 w 2535382"/>
              <a:gd name="connsiteY0" fmla="*/ 1246909 h 2255801"/>
              <a:gd name="connsiteX1" fmla="*/ 1885950 w 2535382"/>
              <a:gd name="connsiteY1" fmla="*/ 1413164 h 2255801"/>
              <a:gd name="connsiteX2" fmla="*/ 1402772 w 2535382"/>
              <a:gd name="connsiteY2" fmla="*/ 1745674 h 2255801"/>
              <a:gd name="connsiteX3" fmla="*/ 924791 w 2535382"/>
              <a:gd name="connsiteY3" fmla="*/ 2166505 h 2255801"/>
              <a:gd name="connsiteX4" fmla="*/ 493568 w 2535382"/>
              <a:gd name="connsiteY4" fmla="*/ 2223655 h 2255801"/>
              <a:gd name="connsiteX5" fmla="*/ 171450 w 2535382"/>
              <a:gd name="connsiteY5" fmla="*/ 1771650 h 2255801"/>
              <a:gd name="connsiteX6" fmla="*/ 0 w 2535382"/>
              <a:gd name="connsiteY6" fmla="*/ 0 h 225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5382" h="2255801">
                <a:moveTo>
                  <a:pt x="2535382" y="1246909"/>
                </a:moveTo>
                <a:cubicBezTo>
                  <a:pt x="2313709" y="1254702"/>
                  <a:pt x="2074718" y="1330037"/>
                  <a:pt x="1885950" y="1413164"/>
                </a:cubicBezTo>
                <a:cubicBezTo>
                  <a:pt x="1697182" y="1496291"/>
                  <a:pt x="1562965" y="1620117"/>
                  <a:pt x="1402772" y="1745674"/>
                </a:cubicBezTo>
                <a:cubicBezTo>
                  <a:pt x="1242579" y="1871231"/>
                  <a:pt x="1076325" y="2086842"/>
                  <a:pt x="924791" y="2166505"/>
                </a:cubicBezTo>
                <a:cubicBezTo>
                  <a:pt x="773257" y="2246169"/>
                  <a:pt x="619125" y="2289464"/>
                  <a:pt x="493568" y="2223655"/>
                </a:cubicBezTo>
                <a:cubicBezTo>
                  <a:pt x="368011" y="2157846"/>
                  <a:pt x="253711" y="2142259"/>
                  <a:pt x="171450" y="1771650"/>
                </a:cubicBezTo>
                <a:cubicBezTo>
                  <a:pt x="89189" y="1401041"/>
                  <a:pt x="44594" y="70052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3DFC8E-59FE-4C84-5A1B-9A0574B11C65}"/>
              </a:ext>
            </a:extLst>
          </p:cNvPr>
          <p:cNvSpPr txBox="1"/>
          <p:nvPr/>
        </p:nvSpPr>
        <p:spPr>
          <a:xfrm>
            <a:off x="103086" y="608263"/>
            <a:ext cx="2518554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Fluctuation of electron density leads to charge distribution on a neutral atom.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charge imbalance polarizes near-by atom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 attractive electrostatic force is generated.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Charge reversal quickly occurs, but response of other atoms maintains attractive interaction</a:t>
            </a:r>
          </a:p>
        </p:txBody>
      </p:sp>
      <p:pic>
        <p:nvPicPr>
          <p:cNvPr id="43" name="Picture 42" descr="A diagram of a cell division&#10;&#10;Description automatically generated">
            <a:extLst>
              <a:ext uri="{FF2B5EF4-FFF2-40B4-BE49-F238E27FC236}">
                <a16:creationId xmlns:a16="http://schemas.microsoft.com/office/drawing/2014/main" id="{B3533016-8EA8-62BA-12F9-44FFF2B40B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5"/>
          <a:stretch/>
        </p:blipFill>
        <p:spPr>
          <a:xfrm>
            <a:off x="3127123" y="645527"/>
            <a:ext cx="3865224" cy="4453038"/>
          </a:xfrm>
          <a:prstGeom prst="rect">
            <a:avLst/>
          </a:prstGeom>
        </p:spPr>
      </p:pic>
      <p:sp>
        <p:nvSpPr>
          <p:cNvPr id="44" name="Arrow: Down 43">
            <a:extLst>
              <a:ext uri="{FF2B5EF4-FFF2-40B4-BE49-F238E27FC236}">
                <a16:creationId xmlns:a16="http://schemas.microsoft.com/office/drawing/2014/main" id="{1CC67C4B-9589-D642-39F1-3C126553DD17}"/>
              </a:ext>
            </a:extLst>
          </p:cNvPr>
          <p:cNvSpPr/>
          <p:nvPr/>
        </p:nvSpPr>
        <p:spPr>
          <a:xfrm>
            <a:off x="4232275" y="4044971"/>
            <a:ext cx="50629" cy="228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338260-E6A2-18A0-EB58-155C09593F0A}"/>
              </a:ext>
            </a:extLst>
          </p:cNvPr>
          <p:cNvSpPr txBox="1"/>
          <p:nvPr/>
        </p:nvSpPr>
        <p:spPr>
          <a:xfrm>
            <a:off x="5527675" y="3672800"/>
            <a:ext cx="177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Favorable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interactions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96C35-777E-DF25-9319-E8A864905BED}"/>
              </a:ext>
            </a:extLst>
          </p:cNvPr>
          <p:cNvGrpSpPr/>
          <p:nvPr/>
        </p:nvGrpSpPr>
        <p:grpSpPr>
          <a:xfrm>
            <a:off x="2709185" y="2064801"/>
            <a:ext cx="265320" cy="298440"/>
            <a:chOff x="2709185" y="2064801"/>
            <a:chExt cx="26532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4701990-46AD-6AC9-E26A-9DB27ED95031}"/>
                    </a:ext>
                  </a:extLst>
                </p14:cNvPr>
                <p14:cNvContentPartPr/>
                <p14:nvPr/>
              </p14:nvContentPartPr>
              <p14:xfrm>
                <a:off x="2709185" y="2064801"/>
                <a:ext cx="97200" cy="298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4701990-46AD-6AC9-E26A-9DB27ED9503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00185" y="2055801"/>
                  <a:ext cx="1148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5B9D8E3-9EC0-4FD2-195B-BC99BD4C7D09}"/>
                    </a:ext>
                  </a:extLst>
                </p14:cNvPr>
                <p14:cNvContentPartPr/>
                <p14:nvPr/>
              </p14:nvContentPartPr>
              <p14:xfrm>
                <a:off x="2879105" y="2090001"/>
                <a:ext cx="95400" cy="2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5B9D8E3-9EC0-4FD2-195B-BC99BD4C7D0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70465" y="2081361"/>
                  <a:ext cx="11304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1B0A0F-9F7D-E682-9CDB-66B4A530F7BA}"/>
              </a:ext>
            </a:extLst>
          </p:cNvPr>
          <p:cNvGrpSpPr/>
          <p:nvPr/>
        </p:nvGrpSpPr>
        <p:grpSpPr>
          <a:xfrm>
            <a:off x="4224065" y="1796601"/>
            <a:ext cx="378360" cy="341280"/>
            <a:chOff x="4224065" y="1796601"/>
            <a:chExt cx="37836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710D083-D961-20D2-0F76-71861577EA38}"/>
                    </a:ext>
                  </a:extLst>
                </p14:cNvPr>
                <p14:cNvContentPartPr/>
                <p14:nvPr/>
              </p14:nvContentPartPr>
              <p14:xfrm>
                <a:off x="4310465" y="1898121"/>
                <a:ext cx="6840" cy="20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710D083-D961-20D2-0F76-71861577EA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01825" y="1889481"/>
                  <a:ext cx="244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2B48F5F-E252-EBE8-2661-1754562EB7DE}"/>
                    </a:ext>
                  </a:extLst>
                </p14:cNvPr>
                <p14:cNvContentPartPr/>
                <p14:nvPr/>
              </p14:nvContentPartPr>
              <p14:xfrm>
                <a:off x="4224065" y="1853841"/>
                <a:ext cx="129960" cy="284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2B48F5F-E252-EBE8-2661-1754562EB7D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15065" y="1844841"/>
                  <a:ext cx="1476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91E303F-1CB3-555A-F33F-1C26C0964860}"/>
                    </a:ext>
                  </a:extLst>
                </p14:cNvPr>
                <p14:cNvContentPartPr/>
                <p14:nvPr/>
              </p14:nvContentPartPr>
              <p14:xfrm>
                <a:off x="4491545" y="1842681"/>
                <a:ext cx="110880" cy="41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91E303F-1CB3-555A-F33F-1C26C096486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82545" y="1834041"/>
                  <a:ext cx="1285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76A508B-0DC3-948E-B405-00983FD54C8E}"/>
                    </a:ext>
                  </a:extLst>
                </p14:cNvPr>
                <p14:cNvContentPartPr/>
                <p14:nvPr/>
              </p14:nvContentPartPr>
              <p14:xfrm>
                <a:off x="4548425" y="1796601"/>
                <a:ext cx="15840" cy="140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76A508B-0DC3-948E-B405-00983FD54C8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39785" y="1787961"/>
                  <a:ext cx="3348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C6B025-7A5A-54DC-C044-3E011C35520C}"/>
                  </a:ext>
                </a:extLst>
              </p14:cNvPr>
              <p14:cNvContentPartPr/>
              <p14:nvPr/>
            </p14:nvContentPartPr>
            <p14:xfrm>
              <a:off x="4011665" y="5523681"/>
              <a:ext cx="20880" cy="64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C6B025-7A5A-54DC-C044-3E011C3552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02665" y="5515041"/>
                <a:ext cx="38520" cy="6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861A263-8EE6-DC96-2813-2E4B37582326}"/>
                  </a:ext>
                </a:extLst>
              </p14:cNvPr>
              <p14:cNvContentPartPr/>
              <p14:nvPr/>
            </p14:nvContentPartPr>
            <p14:xfrm>
              <a:off x="8115665" y="4500201"/>
              <a:ext cx="268560" cy="18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861A263-8EE6-DC96-2813-2E4B3758232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06665" y="4491561"/>
                <a:ext cx="2862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1844541-9E71-9CE1-DE2D-43B94A20957A}"/>
                  </a:ext>
                </a:extLst>
              </p14:cNvPr>
              <p14:cNvContentPartPr/>
              <p14:nvPr/>
            </p14:nvContentPartPr>
            <p14:xfrm>
              <a:off x="9937265" y="4579041"/>
              <a:ext cx="142560" cy="104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1844541-9E71-9CE1-DE2D-43B94A20957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928625" y="4570401"/>
                <a:ext cx="160200" cy="12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1D0D0CC3-0147-2EB1-9AF0-597DAEFC6F94}"/>
              </a:ext>
            </a:extLst>
          </p:cNvPr>
          <p:cNvGrpSpPr/>
          <p:nvPr/>
        </p:nvGrpSpPr>
        <p:grpSpPr>
          <a:xfrm>
            <a:off x="11230385" y="4192761"/>
            <a:ext cx="645840" cy="528840"/>
            <a:chOff x="11230385" y="4192761"/>
            <a:chExt cx="645840" cy="52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4720849-3AE1-AD6B-98FB-2BEE0DDBD667}"/>
                    </a:ext>
                  </a:extLst>
                </p14:cNvPr>
                <p14:cNvContentPartPr/>
                <p14:nvPr/>
              </p14:nvContentPartPr>
              <p14:xfrm>
                <a:off x="11342345" y="4192761"/>
                <a:ext cx="514800" cy="528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4720849-3AE1-AD6B-98FB-2BEE0DDBD66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333345" y="4184121"/>
                  <a:ext cx="53244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6BD4AAF-2136-032F-7C31-F802A46F101A}"/>
                    </a:ext>
                  </a:extLst>
                </p14:cNvPr>
                <p14:cNvContentPartPr/>
                <p14:nvPr/>
              </p14:nvContentPartPr>
              <p14:xfrm>
                <a:off x="11230385" y="4300401"/>
                <a:ext cx="645840" cy="31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6BD4AAF-2136-032F-7C31-F802A46F101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221745" y="4291401"/>
                  <a:ext cx="663480" cy="32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7B768A0-EBDC-6EC0-15B5-741496E5EF89}"/>
                  </a:ext>
                </a:extLst>
              </p14:cNvPr>
              <p14:cNvContentPartPr/>
              <p14:nvPr/>
            </p14:nvContentPartPr>
            <p14:xfrm>
              <a:off x="5798705" y="6052881"/>
              <a:ext cx="338040" cy="353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7B768A0-EBDC-6EC0-15B5-741496E5EF8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89705" y="6044241"/>
                <a:ext cx="355680" cy="37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0AF4464D-0FAA-595E-B0B2-5ED767DC9358}"/>
              </a:ext>
            </a:extLst>
          </p:cNvPr>
          <p:cNvGrpSpPr/>
          <p:nvPr/>
        </p:nvGrpSpPr>
        <p:grpSpPr>
          <a:xfrm>
            <a:off x="4654985" y="6595761"/>
            <a:ext cx="1575360" cy="323280"/>
            <a:chOff x="4654985" y="6595761"/>
            <a:chExt cx="157536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5D73503-270C-B8DE-AD17-ED0C8FB69916}"/>
                    </a:ext>
                  </a:extLst>
                </p14:cNvPr>
                <p14:cNvContentPartPr/>
                <p14:nvPr/>
              </p14:nvContentPartPr>
              <p14:xfrm>
                <a:off x="4654985" y="6607641"/>
                <a:ext cx="236160" cy="286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5D73503-270C-B8DE-AD17-ED0C8FB6991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45985" y="6599001"/>
                  <a:ext cx="25380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E3FACB5-5366-798B-65CC-C8372364C1B2}"/>
                    </a:ext>
                  </a:extLst>
                </p14:cNvPr>
                <p14:cNvContentPartPr/>
                <p14:nvPr/>
              </p14:nvContentPartPr>
              <p14:xfrm>
                <a:off x="5003465" y="6628881"/>
                <a:ext cx="177120" cy="290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E3FACB5-5366-798B-65CC-C8372364C1B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994465" y="6619881"/>
                  <a:ext cx="1947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4C1CB95-86A8-1658-36A7-A73932E53BDA}"/>
                    </a:ext>
                  </a:extLst>
                </p14:cNvPr>
                <p14:cNvContentPartPr/>
                <p14:nvPr/>
              </p14:nvContentPartPr>
              <p14:xfrm>
                <a:off x="5416745" y="6627081"/>
                <a:ext cx="73080" cy="230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4C1CB95-86A8-1658-36A7-A73932E53BD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08105" y="6618081"/>
                  <a:ext cx="907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D2F5A33-FB64-1F7E-59F5-013399F73516}"/>
                    </a:ext>
                  </a:extLst>
                </p14:cNvPr>
                <p14:cNvContentPartPr/>
                <p14:nvPr/>
              </p14:nvContentPartPr>
              <p14:xfrm>
                <a:off x="5649665" y="6595761"/>
                <a:ext cx="205200" cy="287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D2F5A33-FB64-1F7E-59F5-013399F7351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640665" y="6587121"/>
                  <a:ext cx="2228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B0CB77B-7344-A425-8BDE-7CA1632F60D5}"/>
                    </a:ext>
                  </a:extLst>
                </p14:cNvPr>
                <p14:cNvContentPartPr/>
                <p14:nvPr/>
              </p14:nvContentPartPr>
              <p14:xfrm>
                <a:off x="6046025" y="6617361"/>
                <a:ext cx="184320" cy="282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B0CB77B-7344-A425-8BDE-7CA1632F60D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37025" y="6608721"/>
                  <a:ext cx="201960" cy="3006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34" y="286901"/>
            <a:ext cx="10218832" cy="1282448"/>
          </a:xfrm>
          <a:prstGeom prst="rect">
            <a:avLst/>
          </a:prstGeom>
        </p:spPr>
        <p:txBody>
          <a:bodyPr vert="horz" wrap="square" lIns="0" tIns="12745" rIns="0" bIns="0" rtlCol="0">
            <a:spAutoFit/>
          </a:bodyPr>
          <a:lstStyle/>
          <a:p>
            <a:pPr marL="12746">
              <a:spcBef>
                <a:spcPts val="30"/>
              </a:spcBef>
            </a:pP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934" indent="-230057">
              <a:spcBef>
                <a:spcPts val="120"/>
              </a:spcBef>
              <a:buFont typeface="Symbol"/>
              <a:buChar char=""/>
              <a:tabLst>
                <a:tab pos="333297" algn="l"/>
                <a:tab pos="333934" algn="l"/>
              </a:tabLst>
            </a:pP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peptide bonds </a:t>
            </a:r>
            <a:r>
              <a:rPr sz="2007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planer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sz="2007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934" indent="-230057">
              <a:spcBef>
                <a:spcPts val="114"/>
              </a:spcBef>
              <a:buFont typeface="Symbol"/>
              <a:buChar char=""/>
              <a:tabLst>
                <a:tab pos="333297" algn="l"/>
                <a:tab pos="333934" algn="l"/>
              </a:tabLst>
            </a:pPr>
            <a:r>
              <a:rPr sz="200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sz="2007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H-bonding and </a:t>
            </a:r>
            <a:r>
              <a:rPr sz="200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sz="2007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sz="200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Waals </a:t>
            </a:r>
            <a:r>
              <a:rPr sz="2007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 secondary</a:t>
            </a:r>
            <a:r>
              <a:rPr sz="2007" spc="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structures.</a:t>
            </a:r>
            <a:endParaRPr sz="200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934" indent="-230057">
              <a:spcBef>
                <a:spcPts val="120"/>
              </a:spcBef>
              <a:buFont typeface="Symbol"/>
              <a:buChar char=""/>
              <a:tabLst>
                <a:tab pos="333297" algn="l"/>
                <a:tab pos="333934" algn="l"/>
              </a:tabLst>
            </a:pP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Generation and interpretation of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Ramachandran plot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8386" y="3252277"/>
            <a:ext cx="7223678" cy="3815376"/>
          </a:xfrm>
          <a:prstGeom prst="rect">
            <a:avLst/>
          </a:prstGeom>
        </p:spPr>
        <p:txBody>
          <a:bodyPr vert="horz" wrap="square" lIns="0" tIns="26765" rIns="0" bIns="0" rtlCol="0">
            <a:spAutoFit/>
          </a:bodyPr>
          <a:lstStyle/>
          <a:p>
            <a:pPr marL="12746">
              <a:spcBef>
                <a:spcPts val="211"/>
              </a:spcBef>
            </a:pP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Regular </a:t>
            </a: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sz="2007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5701" indent="-229420">
              <a:spcBef>
                <a:spcPts val="114"/>
              </a:spcBef>
              <a:buFont typeface="Symbol"/>
              <a:buChar char=""/>
              <a:tabLst>
                <a:tab pos="425065" algn="l"/>
                <a:tab pos="425701" algn="l"/>
              </a:tabLst>
            </a:pP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Local conformation of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only the </a:t>
            </a:r>
            <a:r>
              <a:rPr sz="2007" b="1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atoms.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5701" marR="5098" indent="-229420">
              <a:lnSpc>
                <a:spcPct val="101600"/>
              </a:lnSpc>
              <a:spcBef>
                <a:spcPts val="90"/>
              </a:spcBef>
              <a:buFont typeface="Symbol"/>
              <a:buChar char=""/>
              <a:tabLst>
                <a:tab pos="425065" algn="l"/>
                <a:tab pos="425701" algn="l"/>
              </a:tabLst>
            </a:pP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Regular secondary structure because e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ach residue within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secondary structural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element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geometrical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shape due to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identical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rotational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angles about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bonds in each residue.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5701" marR="124270" indent="-229420">
              <a:lnSpc>
                <a:spcPct val="101899"/>
              </a:lnSpc>
              <a:spcBef>
                <a:spcPts val="85"/>
              </a:spcBef>
              <a:buFont typeface="Symbol"/>
              <a:buChar char=""/>
              <a:tabLst>
                <a:tab pos="425065" algn="l"/>
                <a:tab pos="425701" algn="l"/>
              </a:tabLst>
            </a:pP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The repeating geometrical properties of the subunits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will result in a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three-dimensional shape if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units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are  laid end to</a:t>
            </a:r>
            <a:r>
              <a:rPr sz="2007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end:</a:t>
            </a:r>
          </a:p>
          <a:p>
            <a:pPr marL="655122" lvl="1" indent="-229420">
              <a:spcBef>
                <a:spcPts val="30"/>
              </a:spcBef>
              <a:buFont typeface="Courier New"/>
              <a:buChar char="o"/>
              <a:tabLst>
                <a:tab pos="655122" algn="l"/>
              </a:tabLst>
            </a:pP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Rectangular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blocks will generate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sz="2007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shape.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5122" lvl="1" indent="-229420">
              <a:spcBef>
                <a:spcPts val="35"/>
              </a:spcBef>
              <a:buFont typeface="Courier New"/>
              <a:buChar char="o"/>
              <a:tabLst>
                <a:tab pos="655122" algn="l"/>
              </a:tabLst>
            </a:pP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Curved blocks will generate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curved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shapes,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these will be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helices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in three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 dimensions.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5740B56-D666-4F2A-8713-B9A65A3AEF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131638"/>
              </p:ext>
            </p:extLst>
          </p:nvPr>
        </p:nvGraphicFramePr>
        <p:xfrm>
          <a:off x="3026860" y="1916802"/>
          <a:ext cx="2330381" cy="1147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1380971" imgH="695259" progId="MDLDrawOLE.MDLDrawObject.1">
                  <p:embed/>
                </p:oleObj>
              </mc:Choice>
              <mc:Fallback>
                <p:oleObj name="MDLDrawObject Class" r:id="rId2" imgW="1380971" imgH="695259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5740B56-D666-4F2A-8713-B9A65A3AEF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860" y="1916802"/>
                        <a:ext cx="2330381" cy="1147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90829BA-919D-490B-8459-0BAD647390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356523"/>
              </p:ext>
            </p:extLst>
          </p:nvPr>
        </p:nvGraphicFramePr>
        <p:xfrm>
          <a:off x="8941163" y="4992690"/>
          <a:ext cx="3853972" cy="1814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3590524" imgH="1714500" progId="MDLDrawOLE.MDLDrawObject.1">
                  <p:embed/>
                </p:oleObj>
              </mc:Choice>
              <mc:Fallback>
                <p:oleObj name="MDLDrawObject Class" r:id="rId4" imgW="3590524" imgH="1714500" progId="MDLDrawOLE.MDLDrawObject.1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90829BA-919D-490B-8459-0BAD647390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1163" y="4992690"/>
                        <a:ext cx="3853972" cy="18142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606F27E-A971-4875-BF43-1BAA3FBC84CF}"/>
              </a:ext>
            </a:extLst>
          </p:cNvPr>
          <p:cNvSpPr/>
          <p:nvPr/>
        </p:nvSpPr>
        <p:spPr>
          <a:xfrm>
            <a:off x="4758605" y="10340"/>
            <a:ext cx="3574905" cy="525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46">
              <a:spcBef>
                <a:spcPts val="100"/>
              </a:spcBef>
            </a:pP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Secondary Structure</a:t>
            </a:r>
            <a:endParaRPr lang="en-US" sz="28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76EDB1-5CF7-41DB-A8D4-D93804498E8E}"/>
              </a:ext>
            </a:extLst>
          </p:cNvPr>
          <p:cNvSpPr/>
          <p:nvPr/>
        </p:nvSpPr>
        <p:spPr>
          <a:xfrm>
            <a:off x="7030957" y="1382562"/>
            <a:ext cx="4871986" cy="401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en-US" sz="2007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Waals (mainchain and sidechain)</a:t>
            </a:r>
            <a:endParaRPr lang="en-US" sz="2007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473EF-16A4-472F-BC74-E42AE7DFEFAD}"/>
              </a:ext>
            </a:extLst>
          </p:cNvPr>
          <p:cNvSpPr/>
          <p:nvPr/>
        </p:nvSpPr>
        <p:spPr>
          <a:xfrm>
            <a:off x="2809311" y="1568820"/>
            <a:ext cx="3543052" cy="401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H-bonding (mainchain atoms)</a:t>
            </a:r>
            <a:endParaRPr lang="en-US" sz="2007" dirty="0">
              <a:latin typeface="Arial" panose="020B060402020202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06DD04A-0BA0-4179-ADC7-F1EF72AF7A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829523"/>
              </p:ext>
            </p:extLst>
          </p:nvPr>
        </p:nvGraphicFramePr>
        <p:xfrm>
          <a:off x="7399840" y="4167338"/>
          <a:ext cx="2696896" cy="168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1666635" imgH="1161919" progId="MDLDrawOLE.MDLDrawObject.1">
                  <p:embed/>
                </p:oleObj>
              </mc:Choice>
              <mc:Fallback>
                <p:oleObj name="MDLDrawObject Class" r:id="rId6" imgW="1666635" imgH="1161919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06DD04A-0BA0-4179-ADC7-F1EF72AF7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840" y="4167338"/>
                        <a:ext cx="2696896" cy="1687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6FC500B-BC4D-4C10-BE87-9EAD11D3FE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1932360" y="16262"/>
            <a:ext cx="1127726" cy="193217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85BEDB9-893A-EA7B-B094-FEB6579D426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F9B0FFF-19A2-42EC-8A14-5A211C5044E6}" type="datetime1">
              <a:rPr lang="en-US" smtClean="0"/>
              <a:t>8/28/2024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624D3D6-D24B-B917-E43C-E1418F51904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E80B440-4EF2-7BE6-1DEF-681640E0B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14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4987995-9C25-22EC-D08A-CD5C41A2B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490448"/>
              </p:ext>
            </p:extLst>
          </p:nvPr>
        </p:nvGraphicFramePr>
        <p:xfrm>
          <a:off x="8331764" y="1836290"/>
          <a:ext cx="3263031" cy="181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3514374" imgH="1885950" progId="MDLDrawOLE.MDLDrawObject.1">
                  <p:embed/>
                </p:oleObj>
              </mc:Choice>
              <mc:Fallback>
                <p:oleObj name="MDLDrawObject Class" r:id="rId9" imgW="3514374" imgH="1885950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4987995-9C25-22EC-D08A-CD5C41A2B7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1764" y="1836290"/>
                        <a:ext cx="3263031" cy="1814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10BEFA-96B1-4E2C-7368-203B362280FC}"/>
                  </a:ext>
                </a:extLst>
              </p14:cNvPr>
              <p14:cNvContentPartPr/>
              <p14:nvPr/>
            </p14:nvContentPartPr>
            <p14:xfrm>
              <a:off x="4131185" y="3881361"/>
              <a:ext cx="1034640" cy="44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10BEFA-96B1-4E2C-7368-203B362280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22545" y="3872721"/>
                <a:ext cx="1052280" cy="6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4C44FD93-8E46-4780-30AE-F9503F75F9A8}"/>
              </a:ext>
            </a:extLst>
          </p:cNvPr>
          <p:cNvGrpSpPr/>
          <p:nvPr/>
        </p:nvGrpSpPr>
        <p:grpSpPr>
          <a:xfrm>
            <a:off x="4093745" y="2397801"/>
            <a:ext cx="237240" cy="115200"/>
            <a:chOff x="4093745" y="2397801"/>
            <a:chExt cx="237240" cy="1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59141E5-ECAF-6A23-FA11-945F48CA2BFA}"/>
                    </a:ext>
                  </a:extLst>
                </p14:cNvPr>
                <p14:cNvContentPartPr/>
                <p14:nvPr/>
              </p14:nvContentPartPr>
              <p14:xfrm>
                <a:off x="4093745" y="2409321"/>
                <a:ext cx="25200" cy="10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59141E5-ECAF-6A23-FA11-945F48CA2BF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85105" y="2400321"/>
                  <a:ext cx="428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288BBB5-8FE2-DB6E-0D40-86704BE7CAB1}"/>
                    </a:ext>
                  </a:extLst>
                </p14:cNvPr>
                <p14:cNvContentPartPr/>
                <p14:nvPr/>
              </p14:nvContentPartPr>
              <p14:xfrm>
                <a:off x="4162865" y="2397801"/>
                <a:ext cx="124920" cy="95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288BBB5-8FE2-DB6E-0D40-86704BE7CAB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54225" y="2388801"/>
                  <a:ext cx="1425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FD34BFD-67F5-887C-E567-ED2637E8FDE3}"/>
                    </a:ext>
                  </a:extLst>
                </p14:cNvPr>
                <p14:cNvContentPartPr/>
                <p14:nvPr/>
              </p14:nvContentPartPr>
              <p14:xfrm>
                <a:off x="4319105" y="2399601"/>
                <a:ext cx="11880" cy="71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FD34BFD-67F5-887C-E567-ED2637E8FDE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10465" y="2390601"/>
                  <a:ext cx="29520" cy="8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627B9A2-A1F5-CC29-F71D-ABC43F1573F6}"/>
                  </a:ext>
                </a:extLst>
              </p14:cNvPr>
              <p14:cNvContentPartPr/>
              <p14:nvPr/>
            </p14:nvContentPartPr>
            <p14:xfrm>
              <a:off x="8538305" y="2000721"/>
              <a:ext cx="409320" cy="759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627B9A2-A1F5-CC29-F71D-ABC43F1573F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529305" y="1991721"/>
                <a:ext cx="426960" cy="77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126E873-A548-AFB1-2AEC-3B401EA2C2DD}"/>
                  </a:ext>
                </a:extLst>
              </p14:cNvPr>
              <p14:cNvContentPartPr/>
              <p14:nvPr/>
            </p14:nvContentPartPr>
            <p14:xfrm>
              <a:off x="8913785" y="3154161"/>
              <a:ext cx="631080" cy="329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126E873-A548-AFB1-2AEC-3B401EA2C2D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904785" y="3145161"/>
                <a:ext cx="648720" cy="347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706" y="190994"/>
            <a:ext cx="5888337" cy="1610654"/>
          </a:xfrm>
          <a:prstGeom prst="rect">
            <a:avLst/>
          </a:prstGeom>
        </p:spPr>
        <p:txBody>
          <a:bodyPr vert="horz" wrap="square" lIns="0" tIns="27402" rIns="0" bIns="0" rtlCol="0">
            <a:spAutoFit/>
          </a:bodyPr>
          <a:lstStyle/>
          <a:p>
            <a:pPr marL="12746">
              <a:spcBef>
                <a:spcPts val="216"/>
              </a:spcBef>
            </a:pP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The “shape” of each amino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acid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depends on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conformation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of the bonds within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 residue:</a:t>
            </a:r>
          </a:p>
          <a:p>
            <a:pPr marL="471586">
              <a:spcBef>
                <a:spcPts val="114"/>
              </a:spcBef>
            </a:pPr>
            <a:r>
              <a:rPr sz="2007" b="1" dirty="0">
                <a:latin typeface="Symbol"/>
                <a:cs typeface="Symbol"/>
              </a:rPr>
              <a:t></a:t>
            </a: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(omega)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sz="2007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586">
              <a:spcBef>
                <a:spcPts val="120"/>
              </a:spcBef>
            </a:pP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Φ </a:t>
            </a: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(Phi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 between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N and</a:t>
            </a:r>
            <a:r>
              <a:rPr sz="2007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7" spc="-7" baseline="-5291" dirty="0">
                <a:latin typeface="Symbol"/>
                <a:cs typeface="Symbol"/>
              </a:rPr>
              <a:t></a:t>
            </a:r>
            <a:endParaRPr sz="2007" baseline="-5291" dirty="0">
              <a:latin typeface="Symbol"/>
              <a:cs typeface="Symbol"/>
            </a:endParaRPr>
          </a:p>
          <a:p>
            <a:pPr marL="471586">
              <a:spcBef>
                <a:spcPts val="120"/>
              </a:spcBef>
            </a:pP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Ψ </a:t>
            </a: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(Psi),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 between C</a:t>
            </a:r>
            <a:r>
              <a:rPr sz="2007" spc="-7" baseline="-5291" dirty="0">
                <a:latin typeface="Symbol"/>
                <a:cs typeface="Symbol"/>
              </a:rPr>
              <a:t></a:t>
            </a:r>
            <a:r>
              <a:rPr sz="2007" spc="-7" baseline="-529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7" spc="-20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E313983-784A-4F5E-A493-F4CAAA5F20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1481" y="2359761"/>
          <a:ext cx="4588315" cy="2870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1666635" imgH="1161919" progId="MDLDrawOLE.MDLDrawObject.1">
                  <p:embed/>
                </p:oleObj>
              </mc:Choice>
              <mc:Fallback>
                <p:oleObj name="MDLDrawObject Class" r:id="rId2" imgW="1666635" imgH="1161919" progId="MDLDrawOLE.MDLDrawObject.1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E313983-784A-4F5E-A493-F4CAAA5F20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481" y="2359761"/>
                        <a:ext cx="4588315" cy="28703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bject 12">
            <a:extLst>
              <a:ext uri="{FF2B5EF4-FFF2-40B4-BE49-F238E27FC236}">
                <a16:creationId xmlns:a16="http://schemas.microsoft.com/office/drawing/2014/main" id="{E8FB55A5-3B4A-46A8-BFF2-A07A14E9CCCD}"/>
              </a:ext>
            </a:extLst>
          </p:cNvPr>
          <p:cNvSpPr txBox="1"/>
          <p:nvPr/>
        </p:nvSpPr>
        <p:spPr>
          <a:xfrm>
            <a:off x="6771041" y="3952357"/>
            <a:ext cx="5870813" cy="933382"/>
          </a:xfrm>
          <a:prstGeom prst="rect">
            <a:avLst/>
          </a:prstGeom>
        </p:spPr>
        <p:txBody>
          <a:bodyPr vert="horz" wrap="square" lIns="0" tIns="8284" rIns="0" bIns="0" rtlCol="0">
            <a:spAutoFit/>
          </a:bodyPr>
          <a:lstStyle/>
          <a:p>
            <a:pPr marL="63729" marR="56080">
              <a:lnSpc>
                <a:spcPct val="101899"/>
              </a:lnSpc>
              <a:spcBef>
                <a:spcPts val="65"/>
              </a:spcBef>
            </a:pP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spc="-30" dirty="0">
                <a:latin typeface="Arial" panose="020B0604020202020204" pitchFamily="34" charset="0"/>
                <a:cs typeface="Arial" panose="020B0604020202020204" pitchFamily="34" charset="0"/>
              </a:rPr>
              <a:t>of rotation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  <a:r>
              <a:rPr sz="200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007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specified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b="1" dirty="0">
                <a:latin typeface="Arial" panose="020B0604020202020204" pitchFamily="34" charset="0"/>
                <a:cs typeface="Arial" panose="020B0604020202020204" pitchFamily="34" charset="0"/>
              </a:rPr>
              <a:t>dihedral</a:t>
            </a:r>
            <a:r>
              <a:rPr sz="2007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r>
              <a:rPr sz="2007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r>
              <a:rPr sz="2007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2007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sz="2007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bond.</a:t>
            </a:r>
            <a:endParaRPr lang="en-US" sz="2007" spc="-3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D72BE32F-783B-453A-84E0-007D11E333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64538" y="4659180"/>
          <a:ext cx="3135348" cy="173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3380617" imgH="1876097" progId="MDLDrawOLE.MDLDrawObject.1">
                  <p:embed/>
                </p:oleObj>
              </mc:Choice>
              <mc:Fallback>
                <p:oleObj name="MDLDrawObject Class" r:id="rId4" imgW="3380617" imgH="1876097" progId="MDLDrawOLE.MDLDrawObject.1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D72BE32F-783B-453A-84E0-007D11E333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4538" y="4659180"/>
                        <a:ext cx="3135348" cy="17376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diagram of a rectangle with a triangle and a triangle with a triangle and a triangle with a triangle and a triangle with a triangle and a triangle with a triangle and a triangle with a triangle&#10;&#10;Description automatically generated">
            <a:extLst>
              <a:ext uri="{FF2B5EF4-FFF2-40B4-BE49-F238E27FC236}">
                <a16:creationId xmlns:a16="http://schemas.microsoft.com/office/drawing/2014/main" id="{4E35C79A-7E2A-1A09-0EE8-AEECAF935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76" y="965458"/>
            <a:ext cx="5242727" cy="2739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8C4F76-DD65-1751-A0AE-012F5387E691}"/>
              </a:ext>
            </a:extLst>
          </p:cNvPr>
          <p:cNvSpPr txBox="1"/>
          <p:nvPr/>
        </p:nvSpPr>
        <p:spPr>
          <a:xfrm>
            <a:off x="6758302" y="6396827"/>
            <a:ext cx="5049115" cy="70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729" marR="56080">
              <a:lnSpc>
                <a:spcPct val="101899"/>
              </a:lnSpc>
              <a:spcBef>
                <a:spcPts val="65"/>
              </a:spcBef>
            </a:pP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planes 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that are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specify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r>
              <a:rPr lang="en-US"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angle are illustrated above.</a:t>
            </a:r>
            <a:endParaRPr lang="en-US" sz="160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A998805-088C-820C-897C-35B145D7D05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33D7984-0893-48E4-9406-24D66BE1CA32}" type="datetime1">
              <a:rPr lang="en-US" smtClean="0"/>
              <a:t>8/28/2024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E1C08B-B03A-B643-D8D7-A0E3ABCCE1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5AFD67-C479-FC73-ED41-A196BDEB44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00710-C060-83B4-825D-12AE4F9575F7}"/>
              </a:ext>
            </a:extLst>
          </p:cNvPr>
          <p:cNvGrpSpPr/>
          <p:nvPr/>
        </p:nvGrpSpPr>
        <p:grpSpPr>
          <a:xfrm>
            <a:off x="1769945" y="3640161"/>
            <a:ext cx="646920" cy="905400"/>
            <a:chOff x="1769945" y="3640161"/>
            <a:chExt cx="646920" cy="90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5C603D8-0349-B675-5E7B-46D84B1F6BFE}"/>
                    </a:ext>
                  </a:extLst>
                </p14:cNvPr>
                <p14:cNvContentPartPr/>
                <p14:nvPr/>
              </p14:nvContentPartPr>
              <p14:xfrm>
                <a:off x="2017265" y="3640161"/>
                <a:ext cx="399600" cy="607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5C603D8-0349-B675-5E7B-46D84B1F6BF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08265" y="3631161"/>
                  <a:ext cx="41724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977D4CF-6DF4-0613-7EB6-B9035363102E}"/>
                    </a:ext>
                  </a:extLst>
                </p14:cNvPr>
                <p14:cNvContentPartPr/>
                <p14:nvPr/>
              </p14:nvContentPartPr>
              <p14:xfrm>
                <a:off x="1994585" y="4145241"/>
                <a:ext cx="137520" cy="98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977D4CF-6DF4-0613-7EB6-B9035363102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85585" y="4136601"/>
                  <a:ext cx="1551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AED8A49-C222-54ED-CB09-8ABE01D62E48}"/>
                    </a:ext>
                  </a:extLst>
                </p14:cNvPr>
                <p14:cNvContentPartPr/>
                <p14:nvPr/>
              </p14:nvContentPartPr>
              <p14:xfrm>
                <a:off x="1769945" y="4356921"/>
                <a:ext cx="190440" cy="188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AED8A49-C222-54ED-CB09-8ABE01D62E4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61305" y="4347921"/>
                  <a:ext cx="20808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B0EB72-2813-C474-469D-942097ACDAB7}"/>
              </a:ext>
            </a:extLst>
          </p:cNvPr>
          <p:cNvGrpSpPr/>
          <p:nvPr/>
        </p:nvGrpSpPr>
        <p:grpSpPr>
          <a:xfrm>
            <a:off x="2929145" y="3706401"/>
            <a:ext cx="326880" cy="970560"/>
            <a:chOff x="2929145" y="3706401"/>
            <a:chExt cx="326880" cy="97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7562CD4-DD44-A462-122E-4A89ACB75234}"/>
                    </a:ext>
                  </a:extLst>
                </p14:cNvPr>
                <p14:cNvContentPartPr/>
                <p14:nvPr/>
              </p14:nvContentPartPr>
              <p14:xfrm>
                <a:off x="2929145" y="3706401"/>
                <a:ext cx="180720" cy="497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7562CD4-DD44-A462-122E-4A89ACB7523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20505" y="3697401"/>
                  <a:ext cx="19836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C6109E7-93A5-B098-8630-81F39BAC380D}"/>
                    </a:ext>
                  </a:extLst>
                </p14:cNvPr>
                <p14:cNvContentPartPr/>
                <p14:nvPr/>
              </p14:nvContentPartPr>
              <p14:xfrm>
                <a:off x="3038945" y="4111401"/>
                <a:ext cx="149760" cy="97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C6109E7-93A5-B098-8630-81F39BAC380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29945" y="4102401"/>
                  <a:ext cx="1674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1539A4B-B6B0-1FA5-1454-D739F654DCAE}"/>
                    </a:ext>
                  </a:extLst>
                </p14:cNvPr>
                <p14:cNvContentPartPr/>
                <p14:nvPr/>
              </p14:nvContentPartPr>
              <p14:xfrm>
                <a:off x="3096185" y="4355121"/>
                <a:ext cx="159840" cy="241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1539A4B-B6B0-1FA5-1454-D739F654DCA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87545" y="4346121"/>
                  <a:ext cx="1774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78637B3-05C0-AED7-2E4C-58E2ECF13546}"/>
                    </a:ext>
                  </a:extLst>
                </p14:cNvPr>
                <p14:cNvContentPartPr/>
                <p14:nvPr/>
              </p14:nvContentPartPr>
              <p14:xfrm>
                <a:off x="3187265" y="4258281"/>
                <a:ext cx="18000" cy="418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78637B3-05C0-AED7-2E4C-58E2ECF1354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78265" y="4249281"/>
                  <a:ext cx="35640" cy="43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8C066CC-DF5C-E50C-2001-F067309FDFD9}"/>
                  </a:ext>
                </a:extLst>
              </p14:cNvPr>
              <p14:cNvContentPartPr/>
              <p14:nvPr/>
            </p14:nvContentPartPr>
            <p14:xfrm>
              <a:off x="4568225" y="4377081"/>
              <a:ext cx="7920" cy="5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8C066CC-DF5C-E50C-2001-F067309FDFD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59225" y="4368081"/>
                <a:ext cx="2556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6946882-1E02-15AC-20C6-4E19E19038E8}"/>
              </a:ext>
            </a:extLst>
          </p:cNvPr>
          <p:cNvGrpSpPr/>
          <p:nvPr/>
        </p:nvGrpSpPr>
        <p:grpSpPr>
          <a:xfrm>
            <a:off x="3502625" y="3202761"/>
            <a:ext cx="896760" cy="973080"/>
            <a:chOff x="3502625" y="3202761"/>
            <a:chExt cx="896760" cy="97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AD8400F-0B73-598A-A1A7-B8807C04172F}"/>
                    </a:ext>
                  </a:extLst>
                </p14:cNvPr>
                <p14:cNvContentPartPr/>
                <p14:nvPr/>
              </p14:nvContentPartPr>
              <p14:xfrm>
                <a:off x="3502625" y="3714321"/>
                <a:ext cx="34920" cy="7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AD8400F-0B73-598A-A1A7-B8807C04172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93985" y="3705681"/>
                  <a:ext cx="525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68DF473-3E2C-3293-9BCA-6705E0B5A89A}"/>
                    </a:ext>
                  </a:extLst>
                </p14:cNvPr>
                <p14:cNvContentPartPr/>
                <p14:nvPr/>
              </p14:nvContentPartPr>
              <p14:xfrm>
                <a:off x="3522425" y="3871641"/>
                <a:ext cx="99000" cy="105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68DF473-3E2C-3293-9BCA-6705E0B5A89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13785" y="3863001"/>
                  <a:ext cx="1166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B4333A4-47C0-0CC9-ADCF-7158D9DBD471}"/>
                    </a:ext>
                  </a:extLst>
                </p14:cNvPr>
                <p14:cNvContentPartPr/>
                <p14:nvPr/>
              </p14:nvContentPartPr>
              <p14:xfrm>
                <a:off x="3756785" y="3738081"/>
                <a:ext cx="370080" cy="437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B4333A4-47C0-0CC9-ADCF-7158D9DBD47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47785" y="3729081"/>
                  <a:ext cx="38772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8B84B67-362A-6E0A-5A3B-9C8EDA81A174}"/>
                    </a:ext>
                  </a:extLst>
                </p14:cNvPr>
                <p14:cNvContentPartPr/>
                <p14:nvPr/>
              </p14:nvContentPartPr>
              <p14:xfrm>
                <a:off x="4052345" y="3730881"/>
                <a:ext cx="155520" cy="188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8B84B67-362A-6E0A-5A3B-9C8EDA81A17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43705" y="3722241"/>
                  <a:ext cx="1731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B1B9A3A-E67B-82BD-70CE-3AD5D79C310D}"/>
                    </a:ext>
                  </a:extLst>
                </p14:cNvPr>
                <p14:cNvContentPartPr/>
                <p14:nvPr/>
              </p14:nvContentPartPr>
              <p14:xfrm>
                <a:off x="4177985" y="3272241"/>
                <a:ext cx="221400" cy="259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B1B9A3A-E67B-82BD-70CE-3AD5D79C310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69345" y="3263601"/>
                  <a:ext cx="2390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AEB258D-33F3-C180-44DE-3F038AB5C6BB}"/>
                    </a:ext>
                  </a:extLst>
                </p14:cNvPr>
                <p14:cNvContentPartPr/>
                <p14:nvPr/>
              </p14:nvContentPartPr>
              <p14:xfrm>
                <a:off x="4327385" y="3202761"/>
                <a:ext cx="20160" cy="484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AEB258D-33F3-C180-44DE-3F038AB5C6B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18385" y="3193761"/>
                  <a:ext cx="37800" cy="5025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35" y="165435"/>
            <a:ext cx="5658921" cy="1563342"/>
          </a:xfrm>
          <a:prstGeom prst="rect">
            <a:avLst/>
          </a:prstGeom>
        </p:spPr>
        <p:txBody>
          <a:bodyPr vert="horz" wrap="square" lIns="0" tIns="8284" rIns="0" bIns="0" rtlCol="0">
            <a:spAutoFit/>
          </a:bodyPr>
          <a:lstStyle/>
          <a:p>
            <a:pPr marL="12746" marR="5098">
              <a:lnSpc>
                <a:spcPct val="101899"/>
              </a:lnSpc>
              <a:spcBef>
                <a:spcPts val="65"/>
              </a:spcBef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In the case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simple molecule, such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as a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1-chloro-1-fluoroethane three different conformations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are generally  considered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stable for free rotation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about a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en-US" sz="2007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spc="-10" dirty="0">
                <a:latin typeface="Arial" panose="020B0604020202020204" pitchFamily="34" charset="0"/>
                <a:cs typeface="Arial" panose="020B0604020202020204" pitchFamily="34" charset="0"/>
              </a:rPr>
              <a:t>bond.</a:t>
            </a:r>
          </a:p>
          <a:p>
            <a:pPr marL="12746" marR="5098">
              <a:lnSpc>
                <a:spcPct val="101899"/>
              </a:lnSpc>
            </a:pPr>
            <a:endParaRPr lang="en-US" sz="2007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2649" y="5166519"/>
            <a:ext cx="4435371" cy="1588325"/>
          </a:xfrm>
          <a:prstGeom prst="rect">
            <a:avLst/>
          </a:prstGeom>
        </p:spPr>
        <p:txBody>
          <a:bodyPr vert="horz" wrap="square" lIns="0" tIns="3824" rIns="0" bIns="0" rtlCol="0">
            <a:spAutoFit/>
          </a:bodyPr>
          <a:lstStyle/>
          <a:p>
            <a:pPr marL="12746" marR="5098">
              <a:lnSpc>
                <a:spcPct val="103600"/>
              </a:lnSpc>
              <a:spcBef>
                <a:spcPts val="30"/>
              </a:spcBef>
            </a:pPr>
            <a:r>
              <a:rPr sz="2007" b="1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How 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conformations could the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backbone atoms of one residue 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en-US"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assuming free rotation around </a:t>
            </a:r>
            <a:r>
              <a:rPr lang="en-US" sz="2007" b="1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the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bonds (C-N, </a:t>
            </a:r>
            <a:r>
              <a:rPr sz="2007" i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sz="2007" i="1" spc="-10" baseline="-25000" dirty="0">
                <a:solidFill>
                  <a:srgbClr val="0070C0"/>
                </a:solidFill>
                <a:latin typeface="Symbol"/>
                <a:cs typeface="Symbol"/>
              </a:rPr>
              <a:t></a:t>
            </a:r>
            <a:r>
              <a:rPr sz="2007" i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7" i="1" spc="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i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7" i="1" spc="-10" baseline="-25000" dirty="0">
                <a:solidFill>
                  <a:srgbClr val="0070C0"/>
                </a:solidFill>
                <a:latin typeface="Symbol"/>
                <a:cs typeface="Symbol"/>
              </a:rPr>
              <a:t></a:t>
            </a:r>
            <a:r>
              <a:rPr sz="2007" i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-C)?</a:t>
            </a:r>
            <a:endParaRPr sz="2007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8" name="Object 97">
            <a:extLst>
              <a:ext uri="{FF2B5EF4-FFF2-40B4-BE49-F238E27FC236}">
                <a16:creationId xmlns:a16="http://schemas.microsoft.com/office/drawing/2014/main" id="{6AF4EDCD-B704-430C-9414-F3DD06901F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5476" y="315938"/>
          <a:ext cx="4034095" cy="852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3981142" imgH="856856" progId="MDLDrawOLE.MDLDrawObject.1">
                  <p:embed/>
                </p:oleObj>
              </mc:Choice>
              <mc:Fallback>
                <p:oleObj name="MDLDrawObject Class" r:id="rId2" imgW="3981142" imgH="856856" progId="MDLDrawOLE.MDLDrawObject.1">
                  <p:embed/>
                  <p:pic>
                    <p:nvPicPr>
                      <p:cNvPr id="98" name="Object 97">
                        <a:extLst>
                          <a:ext uri="{FF2B5EF4-FFF2-40B4-BE49-F238E27FC236}">
                            <a16:creationId xmlns:a16="http://schemas.microsoft.com/office/drawing/2014/main" id="{6AF4EDCD-B704-430C-9414-F3DD06901F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5476" y="315938"/>
                        <a:ext cx="4034095" cy="852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8">
            <a:extLst>
              <a:ext uri="{FF2B5EF4-FFF2-40B4-BE49-F238E27FC236}">
                <a16:creationId xmlns:a16="http://schemas.microsoft.com/office/drawing/2014/main" id="{D0B3AE55-9783-4651-A0EA-EDB25D6B8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12364"/>
              </p:ext>
            </p:extLst>
          </p:nvPr>
        </p:nvGraphicFramePr>
        <p:xfrm>
          <a:off x="5630470" y="4430677"/>
          <a:ext cx="3735975" cy="2337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1666635" imgH="1161919" progId="MDLDrawOLE.MDLDrawObject.1">
                  <p:embed/>
                </p:oleObj>
              </mc:Choice>
              <mc:Fallback>
                <p:oleObj name="MDLDrawObject Class" r:id="rId4" imgW="1666635" imgH="1161919" progId="MDLDrawOLE.MDLDrawObject.1">
                  <p:embed/>
                  <p:pic>
                    <p:nvPicPr>
                      <p:cNvPr id="99" name="Object 98">
                        <a:extLst>
                          <a:ext uri="{FF2B5EF4-FFF2-40B4-BE49-F238E27FC236}">
                            <a16:creationId xmlns:a16="http://schemas.microsoft.com/office/drawing/2014/main" id="{D0B3AE55-9783-4651-A0EA-EDB25D6B80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470" y="4430677"/>
                        <a:ext cx="3735975" cy="23371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276D62E-5AF5-CCFE-DB3E-989A9263075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1994FCC-1469-46B0-BF32-36BC3E65D8DE}" type="datetime1">
              <a:rPr lang="en-US" smtClean="0"/>
              <a:t>8/28/2024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D88CF30-8206-2F18-1459-6216F06BDA1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4CA7DC9-0CEF-9610-D77C-208A875559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D7291-3EC8-4DE2-B73F-BB69E506CBED}"/>
              </a:ext>
            </a:extLst>
          </p:cNvPr>
          <p:cNvSpPr txBox="1"/>
          <p:nvPr/>
        </p:nvSpPr>
        <p:spPr>
          <a:xfrm>
            <a:off x="244760" y="1571236"/>
            <a:ext cx="5815870" cy="1641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46" marR="5098">
              <a:lnSpc>
                <a:spcPct val="101899"/>
              </a:lnSpc>
            </a:pPr>
            <a:r>
              <a:rPr lang="en-US" sz="2000" spc="-10" dirty="0">
                <a:latin typeface="Arial" panose="020B0604020202020204" pitchFamily="34" charset="0"/>
                <a:cs typeface="Arial" panose="020B0604020202020204" pitchFamily="34" charset="0"/>
              </a:rPr>
              <a:t>Bond rotation about the C-C bond in butane indicates relatively small energies between each stable state, so interconversion between rotational conformations will easily occur and a molecule will sample all possible low energy states.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diagram of chemical formulas&#10;&#10;Description automatically generated">
            <a:extLst>
              <a:ext uri="{FF2B5EF4-FFF2-40B4-BE49-F238E27FC236}">
                <a16:creationId xmlns:a16="http://schemas.microsoft.com/office/drawing/2014/main" id="{C7E918FF-C718-AC0A-373A-4BCC8CABB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75" y="1390611"/>
            <a:ext cx="5720117" cy="2328906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066C7F9-16DC-347B-0F0D-371F2847E3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371407"/>
              </p:ext>
            </p:extLst>
          </p:nvPr>
        </p:nvGraphicFramePr>
        <p:xfrm>
          <a:off x="643485" y="3714857"/>
          <a:ext cx="4918075" cy="31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3846990" imgH="275502" progId="MDLDrawOLE.MDLDrawObject.1">
                  <p:embed/>
                </p:oleObj>
              </mc:Choice>
              <mc:Fallback>
                <p:oleObj name="MDLDrawObject Class" r:id="rId7" imgW="3846990" imgH="275502" progId="MDLDrawOLE.MDLDrawObject.1">
                  <p:embed/>
                  <p:pic>
                    <p:nvPicPr>
                      <p:cNvPr id="99" name="Object 98">
                        <a:extLst>
                          <a:ext uri="{FF2B5EF4-FFF2-40B4-BE49-F238E27FC236}">
                            <a16:creationId xmlns:a16="http://schemas.microsoft.com/office/drawing/2014/main" id="{D0B3AE55-9783-4651-A0EA-EDB25D6B80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85" y="3714857"/>
                        <a:ext cx="4918075" cy="3166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BEF05-CCE2-5321-F264-D7528D97BB35}"/>
              </a:ext>
            </a:extLst>
          </p:cNvPr>
          <p:cNvCxnSpPr/>
          <p:nvPr/>
        </p:nvCxnSpPr>
        <p:spPr>
          <a:xfrm flipV="1">
            <a:off x="9413875" y="4556919"/>
            <a:ext cx="8382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5DECE8-705B-D4AF-2074-47F5A23C8028}"/>
              </a:ext>
            </a:extLst>
          </p:cNvPr>
          <p:cNvCxnSpPr/>
          <p:nvPr/>
        </p:nvCxnSpPr>
        <p:spPr>
          <a:xfrm flipV="1">
            <a:off x="9413875" y="4937919"/>
            <a:ext cx="914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07D7C3-5DFA-A213-14B2-9A0E8C06C301}"/>
              </a:ext>
            </a:extLst>
          </p:cNvPr>
          <p:cNvCxnSpPr/>
          <p:nvPr/>
        </p:nvCxnSpPr>
        <p:spPr>
          <a:xfrm flipV="1">
            <a:off x="9490075" y="5395119"/>
            <a:ext cx="91440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3F5823-C076-59F3-7C95-0583107DA75A}"/>
              </a:ext>
            </a:extLst>
          </p:cNvPr>
          <p:cNvCxnSpPr/>
          <p:nvPr/>
        </p:nvCxnSpPr>
        <p:spPr>
          <a:xfrm>
            <a:off x="9490075" y="5699919"/>
            <a:ext cx="9144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E432AB-087D-E488-49CD-1EE2EC7B174E}"/>
              </a:ext>
            </a:extLst>
          </p:cNvPr>
          <p:cNvCxnSpPr/>
          <p:nvPr/>
        </p:nvCxnSpPr>
        <p:spPr>
          <a:xfrm>
            <a:off x="9413875" y="5928519"/>
            <a:ext cx="838200" cy="270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41D40A-5880-238E-D63C-69A9ED1CE1AA}"/>
              </a:ext>
            </a:extLst>
          </p:cNvPr>
          <p:cNvCxnSpPr/>
          <p:nvPr/>
        </p:nvCxnSpPr>
        <p:spPr>
          <a:xfrm>
            <a:off x="9378333" y="6233319"/>
            <a:ext cx="8382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F40592-DC56-83A0-762A-87F4F9D642B4}"/>
              </a:ext>
            </a:extLst>
          </p:cNvPr>
          <p:cNvGrpSpPr/>
          <p:nvPr/>
        </p:nvGrpSpPr>
        <p:grpSpPr>
          <a:xfrm>
            <a:off x="6419705" y="5523321"/>
            <a:ext cx="285480" cy="455040"/>
            <a:chOff x="6419705" y="5523321"/>
            <a:chExt cx="28548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3089D5A-78AD-A4AD-5CF4-B91861339D8F}"/>
                    </a:ext>
                  </a:extLst>
                </p14:cNvPr>
                <p14:cNvContentPartPr/>
                <p14:nvPr/>
              </p14:nvContentPartPr>
              <p14:xfrm>
                <a:off x="6467225" y="5523321"/>
                <a:ext cx="237960" cy="408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3089D5A-78AD-A4AD-5CF4-B91861339D8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58225" y="5514321"/>
                  <a:ext cx="25560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072BF08-2E83-901D-AC54-44F4679CDDE0}"/>
                    </a:ext>
                  </a:extLst>
                </p14:cNvPr>
                <p14:cNvContentPartPr/>
                <p14:nvPr/>
              </p14:nvContentPartPr>
              <p14:xfrm>
                <a:off x="6419705" y="5868201"/>
                <a:ext cx="116640" cy="110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072BF08-2E83-901D-AC54-44F4679CDDE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10705" y="5859561"/>
                  <a:ext cx="134280" cy="12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55F6147-3F37-598B-2661-15F86B1F2056}"/>
                  </a:ext>
                </a:extLst>
              </p14:cNvPr>
              <p14:cNvContentPartPr/>
              <p14:nvPr/>
            </p14:nvContentPartPr>
            <p14:xfrm>
              <a:off x="6213785" y="6111201"/>
              <a:ext cx="214200" cy="213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55F6147-3F37-598B-2661-15F86B1F20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04785" y="6102561"/>
                <a:ext cx="231840" cy="23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8B59FE7E-8A60-97F7-0623-B44DEFC4625D}"/>
              </a:ext>
            </a:extLst>
          </p:cNvPr>
          <p:cNvGrpSpPr/>
          <p:nvPr/>
        </p:nvGrpSpPr>
        <p:grpSpPr>
          <a:xfrm>
            <a:off x="7082825" y="5563281"/>
            <a:ext cx="276120" cy="781200"/>
            <a:chOff x="7082825" y="5563281"/>
            <a:chExt cx="276120" cy="78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CCB158F-5F78-43B7-EF3D-9086306B66DF}"/>
                    </a:ext>
                  </a:extLst>
                </p14:cNvPr>
                <p14:cNvContentPartPr/>
                <p14:nvPr/>
              </p14:nvContentPartPr>
              <p14:xfrm>
                <a:off x="7082825" y="5563281"/>
                <a:ext cx="159480" cy="406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CCB158F-5F78-43B7-EF3D-9086306B66D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73825" y="5554641"/>
                  <a:ext cx="17712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D387A2C-89C6-7CD3-B686-A0085F901A29}"/>
                    </a:ext>
                  </a:extLst>
                </p14:cNvPr>
                <p14:cNvContentPartPr/>
                <p14:nvPr/>
              </p14:nvContentPartPr>
              <p14:xfrm>
                <a:off x="7165265" y="5920761"/>
                <a:ext cx="115560" cy="59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D387A2C-89C6-7CD3-B686-A0085F901A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56265" y="5911761"/>
                  <a:ext cx="1332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C723040-C6D4-45C4-1B7A-2A71A04CD79C}"/>
                    </a:ext>
                  </a:extLst>
                </p14:cNvPr>
                <p14:cNvContentPartPr/>
                <p14:nvPr/>
              </p14:nvContentPartPr>
              <p14:xfrm>
                <a:off x="7258865" y="6104001"/>
                <a:ext cx="100080" cy="170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C723040-C6D4-45C4-1B7A-2A71A04CD79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250225" y="6095001"/>
                  <a:ext cx="1177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2F76672-D83D-C229-A7B2-19FAC89BEC83}"/>
                    </a:ext>
                  </a:extLst>
                </p14:cNvPr>
                <p14:cNvContentPartPr/>
                <p14:nvPr/>
              </p14:nvContentPartPr>
              <p14:xfrm>
                <a:off x="7289105" y="6033081"/>
                <a:ext cx="49320" cy="311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2F76672-D83D-C229-A7B2-19FAC89BEC8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80105" y="6024081"/>
                  <a:ext cx="66960" cy="32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C2C33F3-2139-3158-CF6D-7265AB38AC6E}"/>
                  </a:ext>
                </a:extLst>
              </p14:cNvPr>
              <p14:cNvContentPartPr/>
              <p14:nvPr/>
            </p14:nvContentPartPr>
            <p14:xfrm>
              <a:off x="6665585" y="5122281"/>
              <a:ext cx="138600" cy="258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C2C33F3-2139-3158-CF6D-7265AB38AC6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56945" y="5113281"/>
                <a:ext cx="15624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0220565-0115-6388-4663-2172ED388059}"/>
                  </a:ext>
                </a:extLst>
              </p14:cNvPr>
              <p14:cNvContentPartPr/>
              <p14:nvPr/>
            </p14:nvContentPartPr>
            <p14:xfrm>
              <a:off x="7041785" y="5119401"/>
              <a:ext cx="141840" cy="257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0220565-0115-6388-4663-2172ED38805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32785" y="5110401"/>
                <a:ext cx="159480" cy="27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BC077EB-039A-A069-9091-2557A99FCA45}"/>
              </a:ext>
            </a:extLst>
          </p:cNvPr>
          <p:cNvGrpSpPr/>
          <p:nvPr/>
        </p:nvGrpSpPr>
        <p:grpSpPr>
          <a:xfrm>
            <a:off x="7784105" y="5000961"/>
            <a:ext cx="681840" cy="821520"/>
            <a:chOff x="7784105" y="5000961"/>
            <a:chExt cx="681840" cy="82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EB22203-3131-230C-5D14-8FF887A59BB4}"/>
                    </a:ext>
                  </a:extLst>
                </p14:cNvPr>
                <p14:cNvContentPartPr/>
                <p14:nvPr/>
              </p14:nvContentPartPr>
              <p14:xfrm>
                <a:off x="7784105" y="5556441"/>
                <a:ext cx="224280" cy="266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EB22203-3131-230C-5D14-8FF887A59BB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75105" y="5547801"/>
                  <a:ext cx="2419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E015EC1-DD9D-EB0B-EFBB-251D5F27379F}"/>
                    </a:ext>
                  </a:extLst>
                </p14:cNvPr>
                <p14:cNvContentPartPr/>
                <p14:nvPr/>
              </p14:nvContentPartPr>
              <p14:xfrm>
                <a:off x="7924505" y="5506401"/>
                <a:ext cx="138960" cy="152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E015EC1-DD9D-EB0B-EFBB-251D5F27379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915865" y="5497761"/>
                  <a:ext cx="1566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0CA4DC8-BEC1-5308-9A40-D1804859EA16}"/>
                    </a:ext>
                  </a:extLst>
                </p14:cNvPr>
                <p14:cNvContentPartPr/>
                <p14:nvPr/>
              </p14:nvContentPartPr>
              <p14:xfrm>
                <a:off x="8139425" y="5263761"/>
                <a:ext cx="130680" cy="156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0CA4DC8-BEC1-5308-9A40-D1804859EA1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130785" y="5254761"/>
                  <a:ext cx="1483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0A5A216-671E-140C-1284-60770CE9D207}"/>
                    </a:ext>
                  </a:extLst>
                </p14:cNvPr>
                <p14:cNvContentPartPr/>
                <p14:nvPr/>
              </p14:nvContentPartPr>
              <p14:xfrm>
                <a:off x="8202785" y="5215881"/>
                <a:ext cx="63720" cy="318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0A5A216-671E-140C-1284-60770CE9D20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194145" y="5207241"/>
                  <a:ext cx="81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F5041B6-B267-E376-8FB0-C13CF9B80BC4}"/>
                    </a:ext>
                  </a:extLst>
                </p14:cNvPr>
                <p14:cNvContentPartPr/>
                <p14:nvPr/>
              </p14:nvContentPartPr>
              <p14:xfrm>
                <a:off x="8336705" y="5000961"/>
                <a:ext cx="129240" cy="230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F5041B6-B267-E376-8FB0-C13CF9B80BC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328065" y="4992321"/>
                  <a:ext cx="146880" cy="24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4B0BDDB-9047-BAED-B034-2004BE794AF2}"/>
              </a:ext>
            </a:extLst>
          </p:cNvPr>
          <p:cNvGrpSpPr/>
          <p:nvPr/>
        </p:nvGrpSpPr>
        <p:grpSpPr>
          <a:xfrm>
            <a:off x="10898825" y="5179161"/>
            <a:ext cx="669240" cy="457200"/>
            <a:chOff x="10898825" y="5179161"/>
            <a:chExt cx="669240" cy="45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00191A8-3EEC-E99B-B5D1-E83A0B844E9A}"/>
                    </a:ext>
                  </a:extLst>
                </p14:cNvPr>
                <p14:cNvContentPartPr/>
                <p14:nvPr/>
              </p14:nvContentPartPr>
              <p14:xfrm>
                <a:off x="10898825" y="5284281"/>
                <a:ext cx="242640" cy="352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00191A8-3EEC-E99B-B5D1-E83A0B844E9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890185" y="5275641"/>
                  <a:ext cx="2602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5BC71C4-B449-B1A5-16DB-602B96AFBAE1}"/>
                    </a:ext>
                  </a:extLst>
                </p14:cNvPr>
                <p14:cNvContentPartPr/>
                <p14:nvPr/>
              </p14:nvContentPartPr>
              <p14:xfrm>
                <a:off x="11299145" y="5179161"/>
                <a:ext cx="218880" cy="385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5BC71C4-B449-B1A5-16DB-602B96AFBAE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290145" y="5170161"/>
                  <a:ext cx="2365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A5257F7-2BF0-EDD6-A53E-E1F17055CB6E}"/>
                    </a:ext>
                  </a:extLst>
                </p14:cNvPr>
                <p14:cNvContentPartPr/>
                <p14:nvPr/>
              </p14:nvContentPartPr>
              <p14:xfrm>
                <a:off x="11277185" y="5380041"/>
                <a:ext cx="290880" cy="54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A5257F7-2BF0-EDD6-A53E-E1F17055CB6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268185" y="5371401"/>
                  <a:ext cx="308520" cy="7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FFC1A6-D455-63F5-F535-0CB3C4E66C4F}"/>
                  </a:ext>
                </a:extLst>
              </p14:cNvPr>
              <p14:cNvContentPartPr/>
              <p14:nvPr/>
            </p14:nvContentPartPr>
            <p14:xfrm>
              <a:off x="11839505" y="5026881"/>
              <a:ext cx="77040" cy="597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FFC1A6-D455-63F5-F535-0CB3C4E66C4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1830505" y="5018241"/>
                <a:ext cx="94680" cy="61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0B041C-B69B-47C6-B617-28BA254C8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57" y="860613"/>
            <a:ext cx="4197366" cy="407481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2248" y="616866"/>
            <a:ext cx="7964814" cy="3090635"/>
          </a:xfrm>
          <a:prstGeom prst="rect">
            <a:avLst/>
          </a:prstGeom>
        </p:spPr>
        <p:txBody>
          <a:bodyPr vert="horz" wrap="square" lIns="0" tIns="12745" rIns="0" bIns="0" rtlCol="0">
            <a:spAutoFit/>
          </a:bodyPr>
          <a:lstStyle/>
          <a:p>
            <a:pPr marL="12746">
              <a:spcBef>
                <a:spcPts val="602"/>
              </a:spcBef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conformations that are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experimentally observed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in proteins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be visualized by plotting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Φ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(Phi)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Ψ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(Psi)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angles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 each residue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two-dimensional plot. Such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plot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is called a </a:t>
            </a:r>
            <a:r>
              <a:rPr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Ramachandran</a:t>
            </a:r>
            <a:r>
              <a:rPr sz="1800" i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66" indent="-229420">
              <a:spcBef>
                <a:spcPts val="602"/>
              </a:spcBef>
              <a:buFont typeface="Symbol"/>
              <a:buChar char=""/>
              <a:tabLst>
                <a:tab pos="241527" algn="l"/>
                <a:tab pos="242166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horizontal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vertical axes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represent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phi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psi angles of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residue.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66" indent="-229420">
              <a:spcBef>
                <a:spcPts val="602"/>
              </a:spcBef>
              <a:buFont typeface="Symbol"/>
              <a:buChar char=""/>
              <a:tabLst>
                <a:tab pos="241527" algn="l"/>
                <a:tab pos="242166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single point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plot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represents </a:t>
            </a:r>
            <a:r>
              <a:rPr sz="1800" b="1" i="1" dirty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residue in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protein.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166" indent="-229420">
              <a:spcBef>
                <a:spcPts val="602"/>
              </a:spcBef>
              <a:buFont typeface="Symbol"/>
              <a:buChar char=""/>
              <a:tabLst>
                <a:tab pos="241527" algn="l"/>
                <a:tab pos="242166" algn="l"/>
              </a:tabLst>
            </a:pP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olored regions represent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regions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(favorable)</a:t>
            </a:r>
            <a:r>
              <a:rPr sz="18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due to van der Waals.  These colored areas are for residues with a </a:t>
            </a:r>
            <a:r>
              <a:rPr lang="el-GR" sz="1800" spc="-5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carbon.</a:t>
            </a:r>
          </a:p>
          <a:p>
            <a:pPr marL="242166" indent="-229420">
              <a:spcBef>
                <a:spcPts val="602"/>
              </a:spcBef>
              <a:buFont typeface="Symbol"/>
              <a:buChar char=""/>
              <a:tabLst>
                <a:tab pos="241527" algn="l"/>
                <a:tab pos="242166" algn="l"/>
              </a:tabLst>
            </a:pP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white areas correspond to unfavorable van der Waals, the phi and psi angles would push atoms too close together.</a:t>
            </a:r>
          </a:p>
        </p:txBody>
      </p:sp>
      <p:sp>
        <p:nvSpPr>
          <p:cNvPr id="3" name="object 3"/>
          <p:cNvSpPr/>
          <p:nvPr/>
        </p:nvSpPr>
        <p:spPr>
          <a:xfrm>
            <a:off x="455952" y="3870180"/>
            <a:ext cx="5619566" cy="17665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9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16FCD-D83C-4B43-8BDD-6FD81B542691}"/>
              </a:ext>
            </a:extLst>
          </p:cNvPr>
          <p:cNvSpPr txBox="1"/>
          <p:nvPr/>
        </p:nvSpPr>
        <p:spPr>
          <a:xfrm>
            <a:off x="552650" y="27426"/>
            <a:ext cx="12261785" cy="52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10" dirty="0">
                <a:latin typeface="Arial" panose="020B0604020202020204" pitchFamily="34" charset="0"/>
              </a:rPr>
              <a:t>Ramachandran Plots – Representing the phi and psi angles of each residue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9F6AA08-BAB8-4EA1-9C07-A6A09EC228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979535"/>
              </p:ext>
            </p:extLst>
          </p:nvPr>
        </p:nvGraphicFramePr>
        <p:xfrm>
          <a:off x="7661275" y="4900585"/>
          <a:ext cx="5212835" cy="2198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5352643" imgH="2590669" progId="MDLDrawOLE.MDLDrawObject.1">
                  <p:embed/>
                </p:oleObj>
              </mc:Choice>
              <mc:Fallback>
                <p:oleObj name="MDLDrawObject Class" r:id="rId4" imgW="5352643" imgH="2590669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9F6AA08-BAB8-4EA1-9C07-A6A09EC228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1275" y="4900585"/>
                        <a:ext cx="5212835" cy="2198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36D32-5549-40AA-A644-1AD9CB8FFF55}"/>
              </a:ext>
            </a:extLst>
          </p:cNvPr>
          <p:cNvCxnSpPr>
            <a:cxnSpLocks/>
          </p:cNvCxnSpPr>
          <p:nvPr/>
        </p:nvCxnSpPr>
        <p:spPr>
          <a:xfrm>
            <a:off x="9270448" y="2689404"/>
            <a:ext cx="0" cy="3782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2A9DF7-09F2-4B24-9388-5665ED6DD2F2}"/>
              </a:ext>
            </a:extLst>
          </p:cNvPr>
          <p:cNvCxnSpPr>
            <a:cxnSpLocks/>
          </p:cNvCxnSpPr>
          <p:nvPr/>
        </p:nvCxnSpPr>
        <p:spPr>
          <a:xfrm>
            <a:off x="10341055" y="2728207"/>
            <a:ext cx="0" cy="3824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1CBFDC-D325-4CD7-BFE7-B907C95392F6}"/>
              </a:ext>
            </a:extLst>
          </p:cNvPr>
          <p:cNvCxnSpPr>
            <a:cxnSpLocks/>
          </p:cNvCxnSpPr>
          <p:nvPr/>
        </p:nvCxnSpPr>
        <p:spPr>
          <a:xfrm>
            <a:off x="11335190" y="2728207"/>
            <a:ext cx="0" cy="3824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9F0F7F-7189-4886-AF15-F6ADCDAEBDE1}"/>
              </a:ext>
            </a:extLst>
          </p:cNvPr>
          <p:cNvCxnSpPr>
            <a:cxnSpLocks/>
          </p:cNvCxnSpPr>
          <p:nvPr/>
        </p:nvCxnSpPr>
        <p:spPr>
          <a:xfrm>
            <a:off x="11794021" y="2728207"/>
            <a:ext cx="0" cy="3824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7409B3-A997-4454-8702-2332BD28C60F}"/>
              </a:ext>
            </a:extLst>
          </p:cNvPr>
          <p:cNvSpPr txBox="1"/>
          <p:nvPr/>
        </p:nvSpPr>
        <p:spPr>
          <a:xfrm>
            <a:off x="6477554" y="4163666"/>
            <a:ext cx="170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Plot of Energy versus Phi for Psi =0.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E830FE-6761-2890-F23A-5634C28A005E}"/>
              </a:ext>
            </a:extLst>
          </p:cNvPr>
          <p:cNvSpPr/>
          <p:nvPr/>
        </p:nvSpPr>
        <p:spPr>
          <a:xfrm>
            <a:off x="8983037" y="5523690"/>
            <a:ext cx="3374406" cy="797607"/>
          </a:xfrm>
          <a:custGeom>
            <a:avLst/>
            <a:gdLst>
              <a:gd name="connsiteX0" fmla="*/ 0 w 3325586"/>
              <a:gd name="connsiteY0" fmla="*/ 136071 h 883713"/>
              <a:gd name="connsiteX1" fmla="*/ 277586 w 3325586"/>
              <a:gd name="connsiteY1" fmla="*/ 484414 h 883713"/>
              <a:gd name="connsiteX2" fmla="*/ 495300 w 3325586"/>
              <a:gd name="connsiteY2" fmla="*/ 756557 h 883713"/>
              <a:gd name="connsiteX3" fmla="*/ 718457 w 3325586"/>
              <a:gd name="connsiteY3" fmla="*/ 854528 h 883713"/>
              <a:gd name="connsiteX4" fmla="*/ 930728 w 3325586"/>
              <a:gd name="connsiteY4" fmla="*/ 881742 h 883713"/>
              <a:gd name="connsiteX5" fmla="*/ 1077686 w 3325586"/>
              <a:gd name="connsiteY5" fmla="*/ 810985 h 883713"/>
              <a:gd name="connsiteX6" fmla="*/ 1251857 w 3325586"/>
              <a:gd name="connsiteY6" fmla="*/ 620485 h 883713"/>
              <a:gd name="connsiteX7" fmla="*/ 1328057 w 3325586"/>
              <a:gd name="connsiteY7" fmla="*/ 484414 h 883713"/>
              <a:gd name="connsiteX8" fmla="*/ 1447800 w 3325586"/>
              <a:gd name="connsiteY8" fmla="*/ 239485 h 883713"/>
              <a:gd name="connsiteX9" fmla="*/ 1709057 w 3325586"/>
              <a:gd name="connsiteY9" fmla="*/ 130628 h 883713"/>
              <a:gd name="connsiteX10" fmla="*/ 1997528 w 3325586"/>
              <a:gd name="connsiteY10" fmla="*/ 163285 h 883713"/>
              <a:gd name="connsiteX11" fmla="*/ 2188028 w 3325586"/>
              <a:gd name="connsiteY11" fmla="*/ 266700 h 883713"/>
              <a:gd name="connsiteX12" fmla="*/ 2313214 w 3325586"/>
              <a:gd name="connsiteY12" fmla="*/ 468085 h 883713"/>
              <a:gd name="connsiteX13" fmla="*/ 2400300 w 3325586"/>
              <a:gd name="connsiteY13" fmla="*/ 587828 h 883713"/>
              <a:gd name="connsiteX14" fmla="*/ 2585357 w 3325586"/>
              <a:gd name="connsiteY14" fmla="*/ 745671 h 883713"/>
              <a:gd name="connsiteX15" fmla="*/ 2677886 w 3325586"/>
              <a:gd name="connsiteY15" fmla="*/ 718457 h 883713"/>
              <a:gd name="connsiteX16" fmla="*/ 2748643 w 3325586"/>
              <a:gd name="connsiteY16" fmla="*/ 560614 h 883713"/>
              <a:gd name="connsiteX17" fmla="*/ 2786743 w 3325586"/>
              <a:gd name="connsiteY17" fmla="*/ 478971 h 883713"/>
              <a:gd name="connsiteX18" fmla="*/ 2868386 w 3325586"/>
              <a:gd name="connsiteY18" fmla="*/ 299357 h 883713"/>
              <a:gd name="connsiteX19" fmla="*/ 3058886 w 3325586"/>
              <a:gd name="connsiteY19" fmla="*/ 103414 h 883713"/>
              <a:gd name="connsiteX20" fmla="*/ 3325586 w 3325586"/>
              <a:gd name="connsiteY20" fmla="*/ 0 h 883713"/>
              <a:gd name="connsiteX0" fmla="*/ 0 w 3325586"/>
              <a:gd name="connsiteY0" fmla="*/ 136071 h 883713"/>
              <a:gd name="connsiteX1" fmla="*/ 277586 w 3325586"/>
              <a:gd name="connsiteY1" fmla="*/ 484414 h 883713"/>
              <a:gd name="connsiteX2" fmla="*/ 495300 w 3325586"/>
              <a:gd name="connsiteY2" fmla="*/ 756557 h 883713"/>
              <a:gd name="connsiteX3" fmla="*/ 718457 w 3325586"/>
              <a:gd name="connsiteY3" fmla="*/ 854528 h 883713"/>
              <a:gd name="connsiteX4" fmla="*/ 930728 w 3325586"/>
              <a:gd name="connsiteY4" fmla="*/ 881742 h 883713"/>
              <a:gd name="connsiteX5" fmla="*/ 1077686 w 3325586"/>
              <a:gd name="connsiteY5" fmla="*/ 810985 h 883713"/>
              <a:gd name="connsiteX6" fmla="*/ 1251857 w 3325586"/>
              <a:gd name="connsiteY6" fmla="*/ 620485 h 883713"/>
              <a:gd name="connsiteX7" fmla="*/ 1328057 w 3325586"/>
              <a:gd name="connsiteY7" fmla="*/ 484414 h 883713"/>
              <a:gd name="connsiteX8" fmla="*/ 1447800 w 3325586"/>
              <a:gd name="connsiteY8" fmla="*/ 239485 h 883713"/>
              <a:gd name="connsiteX9" fmla="*/ 1709057 w 3325586"/>
              <a:gd name="connsiteY9" fmla="*/ 130628 h 883713"/>
              <a:gd name="connsiteX10" fmla="*/ 1997528 w 3325586"/>
              <a:gd name="connsiteY10" fmla="*/ 163285 h 883713"/>
              <a:gd name="connsiteX11" fmla="*/ 2188028 w 3325586"/>
              <a:gd name="connsiteY11" fmla="*/ 266700 h 883713"/>
              <a:gd name="connsiteX12" fmla="*/ 2313214 w 3325586"/>
              <a:gd name="connsiteY12" fmla="*/ 468085 h 883713"/>
              <a:gd name="connsiteX13" fmla="*/ 2400300 w 3325586"/>
              <a:gd name="connsiteY13" fmla="*/ 587828 h 883713"/>
              <a:gd name="connsiteX14" fmla="*/ 2525486 w 3325586"/>
              <a:gd name="connsiteY14" fmla="*/ 751114 h 883713"/>
              <a:gd name="connsiteX15" fmla="*/ 2677886 w 3325586"/>
              <a:gd name="connsiteY15" fmla="*/ 718457 h 883713"/>
              <a:gd name="connsiteX16" fmla="*/ 2748643 w 3325586"/>
              <a:gd name="connsiteY16" fmla="*/ 560614 h 883713"/>
              <a:gd name="connsiteX17" fmla="*/ 2786743 w 3325586"/>
              <a:gd name="connsiteY17" fmla="*/ 478971 h 883713"/>
              <a:gd name="connsiteX18" fmla="*/ 2868386 w 3325586"/>
              <a:gd name="connsiteY18" fmla="*/ 299357 h 883713"/>
              <a:gd name="connsiteX19" fmla="*/ 3058886 w 3325586"/>
              <a:gd name="connsiteY19" fmla="*/ 103414 h 883713"/>
              <a:gd name="connsiteX20" fmla="*/ 3325586 w 3325586"/>
              <a:gd name="connsiteY20" fmla="*/ 0 h 883713"/>
              <a:gd name="connsiteX0" fmla="*/ 0 w 3325586"/>
              <a:gd name="connsiteY0" fmla="*/ 136071 h 883713"/>
              <a:gd name="connsiteX1" fmla="*/ 277586 w 3325586"/>
              <a:gd name="connsiteY1" fmla="*/ 484414 h 883713"/>
              <a:gd name="connsiteX2" fmla="*/ 495300 w 3325586"/>
              <a:gd name="connsiteY2" fmla="*/ 756557 h 883713"/>
              <a:gd name="connsiteX3" fmla="*/ 718457 w 3325586"/>
              <a:gd name="connsiteY3" fmla="*/ 854528 h 883713"/>
              <a:gd name="connsiteX4" fmla="*/ 930728 w 3325586"/>
              <a:gd name="connsiteY4" fmla="*/ 881742 h 883713"/>
              <a:gd name="connsiteX5" fmla="*/ 1077686 w 3325586"/>
              <a:gd name="connsiteY5" fmla="*/ 810985 h 883713"/>
              <a:gd name="connsiteX6" fmla="*/ 1251857 w 3325586"/>
              <a:gd name="connsiteY6" fmla="*/ 620485 h 883713"/>
              <a:gd name="connsiteX7" fmla="*/ 1328057 w 3325586"/>
              <a:gd name="connsiteY7" fmla="*/ 484414 h 883713"/>
              <a:gd name="connsiteX8" fmla="*/ 1447800 w 3325586"/>
              <a:gd name="connsiteY8" fmla="*/ 239485 h 883713"/>
              <a:gd name="connsiteX9" fmla="*/ 1709057 w 3325586"/>
              <a:gd name="connsiteY9" fmla="*/ 130628 h 883713"/>
              <a:gd name="connsiteX10" fmla="*/ 1997528 w 3325586"/>
              <a:gd name="connsiteY10" fmla="*/ 163285 h 883713"/>
              <a:gd name="connsiteX11" fmla="*/ 2188028 w 3325586"/>
              <a:gd name="connsiteY11" fmla="*/ 266700 h 883713"/>
              <a:gd name="connsiteX12" fmla="*/ 2313214 w 3325586"/>
              <a:gd name="connsiteY12" fmla="*/ 468085 h 883713"/>
              <a:gd name="connsiteX13" fmla="*/ 2400300 w 3325586"/>
              <a:gd name="connsiteY13" fmla="*/ 587828 h 883713"/>
              <a:gd name="connsiteX14" fmla="*/ 2525486 w 3325586"/>
              <a:gd name="connsiteY14" fmla="*/ 751114 h 883713"/>
              <a:gd name="connsiteX15" fmla="*/ 2672443 w 3325586"/>
              <a:gd name="connsiteY15" fmla="*/ 745671 h 883713"/>
              <a:gd name="connsiteX16" fmla="*/ 2748643 w 3325586"/>
              <a:gd name="connsiteY16" fmla="*/ 560614 h 883713"/>
              <a:gd name="connsiteX17" fmla="*/ 2786743 w 3325586"/>
              <a:gd name="connsiteY17" fmla="*/ 478971 h 883713"/>
              <a:gd name="connsiteX18" fmla="*/ 2868386 w 3325586"/>
              <a:gd name="connsiteY18" fmla="*/ 299357 h 883713"/>
              <a:gd name="connsiteX19" fmla="*/ 3058886 w 3325586"/>
              <a:gd name="connsiteY19" fmla="*/ 103414 h 883713"/>
              <a:gd name="connsiteX20" fmla="*/ 3325586 w 3325586"/>
              <a:gd name="connsiteY20" fmla="*/ 0 h 883713"/>
              <a:gd name="connsiteX0" fmla="*/ 0 w 3325586"/>
              <a:gd name="connsiteY0" fmla="*/ 136071 h 883713"/>
              <a:gd name="connsiteX1" fmla="*/ 125186 w 3325586"/>
              <a:gd name="connsiteY1" fmla="*/ 283028 h 883713"/>
              <a:gd name="connsiteX2" fmla="*/ 277586 w 3325586"/>
              <a:gd name="connsiteY2" fmla="*/ 484414 h 883713"/>
              <a:gd name="connsiteX3" fmla="*/ 495300 w 3325586"/>
              <a:gd name="connsiteY3" fmla="*/ 756557 h 883713"/>
              <a:gd name="connsiteX4" fmla="*/ 718457 w 3325586"/>
              <a:gd name="connsiteY4" fmla="*/ 854528 h 883713"/>
              <a:gd name="connsiteX5" fmla="*/ 930728 w 3325586"/>
              <a:gd name="connsiteY5" fmla="*/ 881742 h 883713"/>
              <a:gd name="connsiteX6" fmla="*/ 1077686 w 3325586"/>
              <a:gd name="connsiteY6" fmla="*/ 810985 h 883713"/>
              <a:gd name="connsiteX7" fmla="*/ 1251857 w 3325586"/>
              <a:gd name="connsiteY7" fmla="*/ 620485 h 883713"/>
              <a:gd name="connsiteX8" fmla="*/ 1328057 w 3325586"/>
              <a:gd name="connsiteY8" fmla="*/ 484414 h 883713"/>
              <a:gd name="connsiteX9" fmla="*/ 1447800 w 3325586"/>
              <a:gd name="connsiteY9" fmla="*/ 239485 h 883713"/>
              <a:gd name="connsiteX10" fmla="*/ 1709057 w 3325586"/>
              <a:gd name="connsiteY10" fmla="*/ 130628 h 883713"/>
              <a:gd name="connsiteX11" fmla="*/ 1997528 w 3325586"/>
              <a:gd name="connsiteY11" fmla="*/ 163285 h 883713"/>
              <a:gd name="connsiteX12" fmla="*/ 2188028 w 3325586"/>
              <a:gd name="connsiteY12" fmla="*/ 266700 h 883713"/>
              <a:gd name="connsiteX13" fmla="*/ 2313214 w 3325586"/>
              <a:gd name="connsiteY13" fmla="*/ 468085 h 883713"/>
              <a:gd name="connsiteX14" fmla="*/ 2400300 w 3325586"/>
              <a:gd name="connsiteY14" fmla="*/ 587828 h 883713"/>
              <a:gd name="connsiteX15" fmla="*/ 2525486 w 3325586"/>
              <a:gd name="connsiteY15" fmla="*/ 751114 h 883713"/>
              <a:gd name="connsiteX16" fmla="*/ 2672443 w 3325586"/>
              <a:gd name="connsiteY16" fmla="*/ 745671 h 883713"/>
              <a:gd name="connsiteX17" fmla="*/ 2748643 w 3325586"/>
              <a:gd name="connsiteY17" fmla="*/ 560614 h 883713"/>
              <a:gd name="connsiteX18" fmla="*/ 2786743 w 3325586"/>
              <a:gd name="connsiteY18" fmla="*/ 478971 h 883713"/>
              <a:gd name="connsiteX19" fmla="*/ 2868386 w 3325586"/>
              <a:gd name="connsiteY19" fmla="*/ 299357 h 883713"/>
              <a:gd name="connsiteX20" fmla="*/ 3058886 w 3325586"/>
              <a:gd name="connsiteY20" fmla="*/ 103414 h 883713"/>
              <a:gd name="connsiteX21" fmla="*/ 3325586 w 3325586"/>
              <a:gd name="connsiteY21" fmla="*/ 0 h 883713"/>
              <a:gd name="connsiteX0" fmla="*/ 0 w 3325586"/>
              <a:gd name="connsiteY0" fmla="*/ 136071 h 883713"/>
              <a:gd name="connsiteX1" fmla="*/ 185057 w 3325586"/>
              <a:gd name="connsiteY1" fmla="*/ 190500 h 883713"/>
              <a:gd name="connsiteX2" fmla="*/ 277586 w 3325586"/>
              <a:gd name="connsiteY2" fmla="*/ 484414 h 883713"/>
              <a:gd name="connsiteX3" fmla="*/ 495300 w 3325586"/>
              <a:gd name="connsiteY3" fmla="*/ 756557 h 883713"/>
              <a:gd name="connsiteX4" fmla="*/ 718457 w 3325586"/>
              <a:gd name="connsiteY4" fmla="*/ 854528 h 883713"/>
              <a:gd name="connsiteX5" fmla="*/ 930728 w 3325586"/>
              <a:gd name="connsiteY5" fmla="*/ 881742 h 883713"/>
              <a:gd name="connsiteX6" fmla="*/ 1077686 w 3325586"/>
              <a:gd name="connsiteY6" fmla="*/ 810985 h 883713"/>
              <a:gd name="connsiteX7" fmla="*/ 1251857 w 3325586"/>
              <a:gd name="connsiteY7" fmla="*/ 620485 h 883713"/>
              <a:gd name="connsiteX8" fmla="*/ 1328057 w 3325586"/>
              <a:gd name="connsiteY8" fmla="*/ 484414 h 883713"/>
              <a:gd name="connsiteX9" fmla="*/ 1447800 w 3325586"/>
              <a:gd name="connsiteY9" fmla="*/ 239485 h 883713"/>
              <a:gd name="connsiteX10" fmla="*/ 1709057 w 3325586"/>
              <a:gd name="connsiteY10" fmla="*/ 130628 h 883713"/>
              <a:gd name="connsiteX11" fmla="*/ 1997528 w 3325586"/>
              <a:gd name="connsiteY11" fmla="*/ 163285 h 883713"/>
              <a:gd name="connsiteX12" fmla="*/ 2188028 w 3325586"/>
              <a:gd name="connsiteY12" fmla="*/ 266700 h 883713"/>
              <a:gd name="connsiteX13" fmla="*/ 2313214 w 3325586"/>
              <a:gd name="connsiteY13" fmla="*/ 468085 h 883713"/>
              <a:gd name="connsiteX14" fmla="*/ 2400300 w 3325586"/>
              <a:gd name="connsiteY14" fmla="*/ 587828 h 883713"/>
              <a:gd name="connsiteX15" fmla="*/ 2525486 w 3325586"/>
              <a:gd name="connsiteY15" fmla="*/ 751114 h 883713"/>
              <a:gd name="connsiteX16" fmla="*/ 2672443 w 3325586"/>
              <a:gd name="connsiteY16" fmla="*/ 745671 h 883713"/>
              <a:gd name="connsiteX17" fmla="*/ 2748643 w 3325586"/>
              <a:gd name="connsiteY17" fmla="*/ 560614 h 883713"/>
              <a:gd name="connsiteX18" fmla="*/ 2786743 w 3325586"/>
              <a:gd name="connsiteY18" fmla="*/ 478971 h 883713"/>
              <a:gd name="connsiteX19" fmla="*/ 2868386 w 3325586"/>
              <a:gd name="connsiteY19" fmla="*/ 299357 h 883713"/>
              <a:gd name="connsiteX20" fmla="*/ 3058886 w 3325586"/>
              <a:gd name="connsiteY20" fmla="*/ 103414 h 883713"/>
              <a:gd name="connsiteX21" fmla="*/ 3325586 w 3325586"/>
              <a:gd name="connsiteY21" fmla="*/ 0 h 883713"/>
              <a:gd name="connsiteX0" fmla="*/ 0 w 3325586"/>
              <a:gd name="connsiteY0" fmla="*/ 136071 h 883713"/>
              <a:gd name="connsiteX1" fmla="*/ 157843 w 3325586"/>
              <a:gd name="connsiteY1" fmla="*/ 174171 h 883713"/>
              <a:gd name="connsiteX2" fmla="*/ 277586 w 3325586"/>
              <a:gd name="connsiteY2" fmla="*/ 484414 h 883713"/>
              <a:gd name="connsiteX3" fmla="*/ 495300 w 3325586"/>
              <a:gd name="connsiteY3" fmla="*/ 756557 h 883713"/>
              <a:gd name="connsiteX4" fmla="*/ 718457 w 3325586"/>
              <a:gd name="connsiteY4" fmla="*/ 854528 h 883713"/>
              <a:gd name="connsiteX5" fmla="*/ 930728 w 3325586"/>
              <a:gd name="connsiteY5" fmla="*/ 881742 h 883713"/>
              <a:gd name="connsiteX6" fmla="*/ 1077686 w 3325586"/>
              <a:gd name="connsiteY6" fmla="*/ 810985 h 883713"/>
              <a:gd name="connsiteX7" fmla="*/ 1251857 w 3325586"/>
              <a:gd name="connsiteY7" fmla="*/ 620485 h 883713"/>
              <a:gd name="connsiteX8" fmla="*/ 1328057 w 3325586"/>
              <a:gd name="connsiteY8" fmla="*/ 484414 h 883713"/>
              <a:gd name="connsiteX9" fmla="*/ 1447800 w 3325586"/>
              <a:gd name="connsiteY9" fmla="*/ 239485 h 883713"/>
              <a:gd name="connsiteX10" fmla="*/ 1709057 w 3325586"/>
              <a:gd name="connsiteY10" fmla="*/ 130628 h 883713"/>
              <a:gd name="connsiteX11" fmla="*/ 1997528 w 3325586"/>
              <a:gd name="connsiteY11" fmla="*/ 163285 h 883713"/>
              <a:gd name="connsiteX12" fmla="*/ 2188028 w 3325586"/>
              <a:gd name="connsiteY12" fmla="*/ 266700 h 883713"/>
              <a:gd name="connsiteX13" fmla="*/ 2313214 w 3325586"/>
              <a:gd name="connsiteY13" fmla="*/ 468085 h 883713"/>
              <a:gd name="connsiteX14" fmla="*/ 2400300 w 3325586"/>
              <a:gd name="connsiteY14" fmla="*/ 587828 h 883713"/>
              <a:gd name="connsiteX15" fmla="*/ 2525486 w 3325586"/>
              <a:gd name="connsiteY15" fmla="*/ 751114 h 883713"/>
              <a:gd name="connsiteX16" fmla="*/ 2672443 w 3325586"/>
              <a:gd name="connsiteY16" fmla="*/ 745671 h 883713"/>
              <a:gd name="connsiteX17" fmla="*/ 2748643 w 3325586"/>
              <a:gd name="connsiteY17" fmla="*/ 560614 h 883713"/>
              <a:gd name="connsiteX18" fmla="*/ 2786743 w 3325586"/>
              <a:gd name="connsiteY18" fmla="*/ 478971 h 883713"/>
              <a:gd name="connsiteX19" fmla="*/ 2868386 w 3325586"/>
              <a:gd name="connsiteY19" fmla="*/ 299357 h 883713"/>
              <a:gd name="connsiteX20" fmla="*/ 3058886 w 3325586"/>
              <a:gd name="connsiteY20" fmla="*/ 103414 h 883713"/>
              <a:gd name="connsiteX21" fmla="*/ 3325586 w 3325586"/>
              <a:gd name="connsiteY21" fmla="*/ 0 h 883713"/>
              <a:gd name="connsiteX0" fmla="*/ 0 w 3325586"/>
              <a:gd name="connsiteY0" fmla="*/ 103414 h 883713"/>
              <a:gd name="connsiteX1" fmla="*/ 157843 w 3325586"/>
              <a:gd name="connsiteY1" fmla="*/ 174171 h 883713"/>
              <a:gd name="connsiteX2" fmla="*/ 277586 w 3325586"/>
              <a:gd name="connsiteY2" fmla="*/ 484414 h 883713"/>
              <a:gd name="connsiteX3" fmla="*/ 495300 w 3325586"/>
              <a:gd name="connsiteY3" fmla="*/ 756557 h 883713"/>
              <a:gd name="connsiteX4" fmla="*/ 718457 w 3325586"/>
              <a:gd name="connsiteY4" fmla="*/ 854528 h 883713"/>
              <a:gd name="connsiteX5" fmla="*/ 930728 w 3325586"/>
              <a:gd name="connsiteY5" fmla="*/ 881742 h 883713"/>
              <a:gd name="connsiteX6" fmla="*/ 1077686 w 3325586"/>
              <a:gd name="connsiteY6" fmla="*/ 810985 h 883713"/>
              <a:gd name="connsiteX7" fmla="*/ 1251857 w 3325586"/>
              <a:gd name="connsiteY7" fmla="*/ 620485 h 883713"/>
              <a:gd name="connsiteX8" fmla="*/ 1328057 w 3325586"/>
              <a:gd name="connsiteY8" fmla="*/ 484414 h 883713"/>
              <a:gd name="connsiteX9" fmla="*/ 1447800 w 3325586"/>
              <a:gd name="connsiteY9" fmla="*/ 239485 h 883713"/>
              <a:gd name="connsiteX10" fmla="*/ 1709057 w 3325586"/>
              <a:gd name="connsiteY10" fmla="*/ 130628 h 883713"/>
              <a:gd name="connsiteX11" fmla="*/ 1997528 w 3325586"/>
              <a:gd name="connsiteY11" fmla="*/ 163285 h 883713"/>
              <a:gd name="connsiteX12" fmla="*/ 2188028 w 3325586"/>
              <a:gd name="connsiteY12" fmla="*/ 266700 h 883713"/>
              <a:gd name="connsiteX13" fmla="*/ 2313214 w 3325586"/>
              <a:gd name="connsiteY13" fmla="*/ 468085 h 883713"/>
              <a:gd name="connsiteX14" fmla="*/ 2400300 w 3325586"/>
              <a:gd name="connsiteY14" fmla="*/ 587828 h 883713"/>
              <a:gd name="connsiteX15" fmla="*/ 2525486 w 3325586"/>
              <a:gd name="connsiteY15" fmla="*/ 751114 h 883713"/>
              <a:gd name="connsiteX16" fmla="*/ 2672443 w 3325586"/>
              <a:gd name="connsiteY16" fmla="*/ 745671 h 883713"/>
              <a:gd name="connsiteX17" fmla="*/ 2748643 w 3325586"/>
              <a:gd name="connsiteY17" fmla="*/ 560614 h 883713"/>
              <a:gd name="connsiteX18" fmla="*/ 2786743 w 3325586"/>
              <a:gd name="connsiteY18" fmla="*/ 478971 h 883713"/>
              <a:gd name="connsiteX19" fmla="*/ 2868386 w 3325586"/>
              <a:gd name="connsiteY19" fmla="*/ 299357 h 883713"/>
              <a:gd name="connsiteX20" fmla="*/ 3058886 w 3325586"/>
              <a:gd name="connsiteY20" fmla="*/ 103414 h 883713"/>
              <a:gd name="connsiteX21" fmla="*/ 3325586 w 3325586"/>
              <a:gd name="connsiteY21" fmla="*/ 0 h 883713"/>
              <a:gd name="connsiteX0" fmla="*/ 0 w 3325586"/>
              <a:gd name="connsiteY0" fmla="*/ 103414 h 878781"/>
              <a:gd name="connsiteX1" fmla="*/ 157843 w 3325586"/>
              <a:gd name="connsiteY1" fmla="*/ 174171 h 878781"/>
              <a:gd name="connsiteX2" fmla="*/ 277586 w 3325586"/>
              <a:gd name="connsiteY2" fmla="*/ 484414 h 878781"/>
              <a:gd name="connsiteX3" fmla="*/ 495300 w 3325586"/>
              <a:gd name="connsiteY3" fmla="*/ 756557 h 878781"/>
              <a:gd name="connsiteX4" fmla="*/ 718457 w 3325586"/>
              <a:gd name="connsiteY4" fmla="*/ 854528 h 878781"/>
              <a:gd name="connsiteX5" fmla="*/ 881742 w 3325586"/>
              <a:gd name="connsiteY5" fmla="*/ 876299 h 878781"/>
              <a:gd name="connsiteX6" fmla="*/ 1077686 w 3325586"/>
              <a:gd name="connsiteY6" fmla="*/ 810985 h 878781"/>
              <a:gd name="connsiteX7" fmla="*/ 1251857 w 3325586"/>
              <a:gd name="connsiteY7" fmla="*/ 620485 h 878781"/>
              <a:gd name="connsiteX8" fmla="*/ 1328057 w 3325586"/>
              <a:gd name="connsiteY8" fmla="*/ 484414 h 878781"/>
              <a:gd name="connsiteX9" fmla="*/ 1447800 w 3325586"/>
              <a:gd name="connsiteY9" fmla="*/ 239485 h 878781"/>
              <a:gd name="connsiteX10" fmla="*/ 1709057 w 3325586"/>
              <a:gd name="connsiteY10" fmla="*/ 130628 h 878781"/>
              <a:gd name="connsiteX11" fmla="*/ 1997528 w 3325586"/>
              <a:gd name="connsiteY11" fmla="*/ 163285 h 878781"/>
              <a:gd name="connsiteX12" fmla="*/ 2188028 w 3325586"/>
              <a:gd name="connsiteY12" fmla="*/ 266700 h 878781"/>
              <a:gd name="connsiteX13" fmla="*/ 2313214 w 3325586"/>
              <a:gd name="connsiteY13" fmla="*/ 468085 h 878781"/>
              <a:gd name="connsiteX14" fmla="*/ 2400300 w 3325586"/>
              <a:gd name="connsiteY14" fmla="*/ 587828 h 878781"/>
              <a:gd name="connsiteX15" fmla="*/ 2525486 w 3325586"/>
              <a:gd name="connsiteY15" fmla="*/ 751114 h 878781"/>
              <a:gd name="connsiteX16" fmla="*/ 2672443 w 3325586"/>
              <a:gd name="connsiteY16" fmla="*/ 745671 h 878781"/>
              <a:gd name="connsiteX17" fmla="*/ 2748643 w 3325586"/>
              <a:gd name="connsiteY17" fmla="*/ 560614 h 878781"/>
              <a:gd name="connsiteX18" fmla="*/ 2786743 w 3325586"/>
              <a:gd name="connsiteY18" fmla="*/ 478971 h 878781"/>
              <a:gd name="connsiteX19" fmla="*/ 2868386 w 3325586"/>
              <a:gd name="connsiteY19" fmla="*/ 299357 h 878781"/>
              <a:gd name="connsiteX20" fmla="*/ 3058886 w 3325586"/>
              <a:gd name="connsiteY20" fmla="*/ 103414 h 878781"/>
              <a:gd name="connsiteX21" fmla="*/ 3325586 w 3325586"/>
              <a:gd name="connsiteY21" fmla="*/ 0 h 878781"/>
              <a:gd name="connsiteX0" fmla="*/ 0 w 3325586"/>
              <a:gd name="connsiteY0" fmla="*/ 103414 h 878781"/>
              <a:gd name="connsiteX1" fmla="*/ 157843 w 3325586"/>
              <a:gd name="connsiteY1" fmla="*/ 174171 h 878781"/>
              <a:gd name="connsiteX2" fmla="*/ 277586 w 3325586"/>
              <a:gd name="connsiteY2" fmla="*/ 484414 h 878781"/>
              <a:gd name="connsiteX3" fmla="*/ 495300 w 3325586"/>
              <a:gd name="connsiteY3" fmla="*/ 756557 h 878781"/>
              <a:gd name="connsiteX4" fmla="*/ 718457 w 3325586"/>
              <a:gd name="connsiteY4" fmla="*/ 854528 h 878781"/>
              <a:gd name="connsiteX5" fmla="*/ 881742 w 3325586"/>
              <a:gd name="connsiteY5" fmla="*/ 876299 h 878781"/>
              <a:gd name="connsiteX6" fmla="*/ 1077686 w 3325586"/>
              <a:gd name="connsiteY6" fmla="*/ 810985 h 878781"/>
              <a:gd name="connsiteX7" fmla="*/ 1251857 w 3325586"/>
              <a:gd name="connsiteY7" fmla="*/ 620485 h 878781"/>
              <a:gd name="connsiteX8" fmla="*/ 1328057 w 3325586"/>
              <a:gd name="connsiteY8" fmla="*/ 484414 h 878781"/>
              <a:gd name="connsiteX9" fmla="*/ 1475014 w 3325586"/>
              <a:gd name="connsiteY9" fmla="*/ 250370 h 878781"/>
              <a:gd name="connsiteX10" fmla="*/ 1709057 w 3325586"/>
              <a:gd name="connsiteY10" fmla="*/ 130628 h 878781"/>
              <a:gd name="connsiteX11" fmla="*/ 1997528 w 3325586"/>
              <a:gd name="connsiteY11" fmla="*/ 163285 h 878781"/>
              <a:gd name="connsiteX12" fmla="*/ 2188028 w 3325586"/>
              <a:gd name="connsiteY12" fmla="*/ 266700 h 878781"/>
              <a:gd name="connsiteX13" fmla="*/ 2313214 w 3325586"/>
              <a:gd name="connsiteY13" fmla="*/ 468085 h 878781"/>
              <a:gd name="connsiteX14" fmla="*/ 2400300 w 3325586"/>
              <a:gd name="connsiteY14" fmla="*/ 587828 h 878781"/>
              <a:gd name="connsiteX15" fmla="*/ 2525486 w 3325586"/>
              <a:gd name="connsiteY15" fmla="*/ 751114 h 878781"/>
              <a:gd name="connsiteX16" fmla="*/ 2672443 w 3325586"/>
              <a:gd name="connsiteY16" fmla="*/ 745671 h 878781"/>
              <a:gd name="connsiteX17" fmla="*/ 2748643 w 3325586"/>
              <a:gd name="connsiteY17" fmla="*/ 560614 h 878781"/>
              <a:gd name="connsiteX18" fmla="*/ 2786743 w 3325586"/>
              <a:gd name="connsiteY18" fmla="*/ 478971 h 878781"/>
              <a:gd name="connsiteX19" fmla="*/ 2868386 w 3325586"/>
              <a:gd name="connsiteY19" fmla="*/ 299357 h 878781"/>
              <a:gd name="connsiteX20" fmla="*/ 3058886 w 3325586"/>
              <a:gd name="connsiteY20" fmla="*/ 103414 h 878781"/>
              <a:gd name="connsiteX21" fmla="*/ 3325586 w 3325586"/>
              <a:gd name="connsiteY21" fmla="*/ 0 h 878781"/>
              <a:gd name="connsiteX0" fmla="*/ 0 w 3380818"/>
              <a:gd name="connsiteY0" fmla="*/ 19404 h 794771"/>
              <a:gd name="connsiteX1" fmla="*/ 157843 w 3380818"/>
              <a:gd name="connsiteY1" fmla="*/ 90161 h 794771"/>
              <a:gd name="connsiteX2" fmla="*/ 277586 w 3380818"/>
              <a:gd name="connsiteY2" fmla="*/ 400404 h 794771"/>
              <a:gd name="connsiteX3" fmla="*/ 495300 w 3380818"/>
              <a:gd name="connsiteY3" fmla="*/ 672547 h 794771"/>
              <a:gd name="connsiteX4" fmla="*/ 718457 w 3380818"/>
              <a:gd name="connsiteY4" fmla="*/ 770518 h 794771"/>
              <a:gd name="connsiteX5" fmla="*/ 881742 w 3380818"/>
              <a:gd name="connsiteY5" fmla="*/ 792289 h 794771"/>
              <a:gd name="connsiteX6" fmla="*/ 1077686 w 3380818"/>
              <a:gd name="connsiteY6" fmla="*/ 726975 h 794771"/>
              <a:gd name="connsiteX7" fmla="*/ 1251857 w 3380818"/>
              <a:gd name="connsiteY7" fmla="*/ 536475 h 794771"/>
              <a:gd name="connsiteX8" fmla="*/ 1328057 w 3380818"/>
              <a:gd name="connsiteY8" fmla="*/ 400404 h 794771"/>
              <a:gd name="connsiteX9" fmla="*/ 1475014 w 3380818"/>
              <a:gd name="connsiteY9" fmla="*/ 166360 h 794771"/>
              <a:gd name="connsiteX10" fmla="*/ 1709057 w 3380818"/>
              <a:gd name="connsiteY10" fmla="*/ 46618 h 794771"/>
              <a:gd name="connsiteX11" fmla="*/ 1997528 w 3380818"/>
              <a:gd name="connsiteY11" fmla="*/ 79275 h 794771"/>
              <a:gd name="connsiteX12" fmla="*/ 2188028 w 3380818"/>
              <a:gd name="connsiteY12" fmla="*/ 182690 h 794771"/>
              <a:gd name="connsiteX13" fmla="*/ 2313214 w 3380818"/>
              <a:gd name="connsiteY13" fmla="*/ 384075 h 794771"/>
              <a:gd name="connsiteX14" fmla="*/ 2400300 w 3380818"/>
              <a:gd name="connsiteY14" fmla="*/ 503818 h 794771"/>
              <a:gd name="connsiteX15" fmla="*/ 2525486 w 3380818"/>
              <a:gd name="connsiteY15" fmla="*/ 667104 h 794771"/>
              <a:gd name="connsiteX16" fmla="*/ 2672443 w 3380818"/>
              <a:gd name="connsiteY16" fmla="*/ 661661 h 794771"/>
              <a:gd name="connsiteX17" fmla="*/ 2748643 w 3380818"/>
              <a:gd name="connsiteY17" fmla="*/ 476604 h 794771"/>
              <a:gd name="connsiteX18" fmla="*/ 2786743 w 3380818"/>
              <a:gd name="connsiteY18" fmla="*/ 394961 h 794771"/>
              <a:gd name="connsiteX19" fmla="*/ 2868386 w 3380818"/>
              <a:gd name="connsiteY19" fmla="*/ 215347 h 794771"/>
              <a:gd name="connsiteX20" fmla="*/ 3058886 w 3380818"/>
              <a:gd name="connsiteY20" fmla="*/ 19404 h 794771"/>
              <a:gd name="connsiteX21" fmla="*/ 3380818 w 3380818"/>
              <a:gd name="connsiteY21" fmla="*/ 8043 h 794771"/>
              <a:gd name="connsiteX0" fmla="*/ 0 w 3362407"/>
              <a:gd name="connsiteY0" fmla="*/ 93047 h 794771"/>
              <a:gd name="connsiteX1" fmla="*/ 139432 w 3362407"/>
              <a:gd name="connsiteY1" fmla="*/ 90161 h 794771"/>
              <a:gd name="connsiteX2" fmla="*/ 259175 w 3362407"/>
              <a:gd name="connsiteY2" fmla="*/ 400404 h 794771"/>
              <a:gd name="connsiteX3" fmla="*/ 476889 w 3362407"/>
              <a:gd name="connsiteY3" fmla="*/ 672547 h 794771"/>
              <a:gd name="connsiteX4" fmla="*/ 700046 w 3362407"/>
              <a:gd name="connsiteY4" fmla="*/ 770518 h 794771"/>
              <a:gd name="connsiteX5" fmla="*/ 863331 w 3362407"/>
              <a:gd name="connsiteY5" fmla="*/ 792289 h 794771"/>
              <a:gd name="connsiteX6" fmla="*/ 1059275 w 3362407"/>
              <a:gd name="connsiteY6" fmla="*/ 726975 h 794771"/>
              <a:gd name="connsiteX7" fmla="*/ 1233446 w 3362407"/>
              <a:gd name="connsiteY7" fmla="*/ 536475 h 794771"/>
              <a:gd name="connsiteX8" fmla="*/ 1309646 w 3362407"/>
              <a:gd name="connsiteY8" fmla="*/ 400404 h 794771"/>
              <a:gd name="connsiteX9" fmla="*/ 1456603 w 3362407"/>
              <a:gd name="connsiteY9" fmla="*/ 166360 h 794771"/>
              <a:gd name="connsiteX10" fmla="*/ 1690646 w 3362407"/>
              <a:gd name="connsiteY10" fmla="*/ 46618 h 794771"/>
              <a:gd name="connsiteX11" fmla="*/ 1979117 w 3362407"/>
              <a:gd name="connsiteY11" fmla="*/ 79275 h 794771"/>
              <a:gd name="connsiteX12" fmla="*/ 2169617 w 3362407"/>
              <a:gd name="connsiteY12" fmla="*/ 182690 h 794771"/>
              <a:gd name="connsiteX13" fmla="*/ 2294803 w 3362407"/>
              <a:gd name="connsiteY13" fmla="*/ 384075 h 794771"/>
              <a:gd name="connsiteX14" fmla="*/ 2381889 w 3362407"/>
              <a:gd name="connsiteY14" fmla="*/ 503818 h 794771"/>
              <a:gd name="connsiteX15" fmla="*/ 2507075 w 3362407"/>
              <a:gd name="connsiteY15" fmla="*/ 667104 h 794771"/>
              <a:gd name="connsiteX16" fmla="*/ 2654032 w 3362407"/>
              <a:gd name="connsiteY16" fmla="*/ 661661 h 794771"/>
              <a:gd name="connsiteX17" fmla="*/ 2730232 w 3362407"/>
              <a:gd name="connsiteY17" fmla="*/ 476604 h 794771"/>
              <a:gd name="connsiteX18" fmla="*/ 2768332 w 3362407"/>
              <a:gd name="connsiteY18" fmla="*/ 394961 h 794771"/>
              <a:gd name="connsiteX19" fmla="*/ 2849975 w 3362407"/>
              <a:gd name="connsiteY19" fmla="*/ 215347 h 794771"/>
              <a:gd name="connsiteX20" fmla="*/ 3040475 w 3362407"/>
              <a:gd name="connsiteY20" fmla="*/ 19404 h 794771"/>
              <a:gd name="connsiteX21" fmla="*/ 3362407 w 3362407"/>
              <a:gd name="connsiteY21" fmla="*/ 8043 h 794771"/>
              <a:gd name="connsiteX0" fmla="*/ 0 w 3362407"/>
              <a:gd name="connsiteY0" fmla="*/ 93047 h 794771"/>
              <a:gd name="connsiteX1" fmla="*/ 151706 w 3362407"/>
              <a:gd name="connsiteY1" fmla="*/ 182215 h 794771"/>
              <a:gd name="connsiteX2" fmla="*/ 259175 w 3362407"/>
              <a:gd name="connsiteY2" fmla="*/ 400404 h 794771"/>
              <a:gd name="connsiteX3" fmla="*/ 476889 w 3362407"/>
              <a:gd name="connsiteY3" fmla="*/ 672547 h 794771"/>
              <a:gd name="connsiteX4" fmla="*/ 700046 w 3362407"/>
              <a:gd name="connsiteY4" fmla="*/ 770518 h 794771"/>
              <a:gd name="connsiteX5" fmla="*/ 863331 w 3362407"/>
              <a:gd name="connsiteY5" fmla="*/ 792289 h 794771"/>
              <a:gd name="connsiteX6" fmla="*/ 1059275 w 3362407"/>
              <a:gd name="connsiteY6" fmla="*/ 726975 h 794771"/>
              <a:gd name="connsiteX7" fmla="*/ 1233446 w 3362407"/>
              <a:gd name="connsiteY7" fmla="*/ 536475 h 794771"/>
              <a:gd name="connsiteX8" fmla="*/ 1309646 w 3362407"/>
              <a:gd name="connsiteY8" fmla="*/ 400404 h 794771"/>
              <a:gd name="connsiteX9" fmla="*/ 1456603 w 3362407"/>
              <a:gd name="connsiteY9" fmla="*/ 166360 h 794771"/>
              <a:gd name="connsiteX10" fmla="*/ 1690646 w 3362407"/>
              <a:gd name="connsiteY10" fmla="*/ 46618 h 794771"/>
              <a:gd name="connsiteX11" fmla="*/ 1979117 w 3362407"/>
              <a:gd name="connsiteY11" fmla="*/ 79275 h 794771"/>
              <a:gd name="connsiteX12" fmla="*/ 2169617 w 3362407"/>
              <a:gd name="connsiteY12" fmla="*/ 182690 h 794771"/>
              <a:gd name="connsiteX13" fmla="*/ 2294803 w 3362407"/>
              <a:gd name="connsiteY13" fmla="*/ 384075 h 794771"/>
              <a:gd name="connsiteX14" fmla="*/ 2381889 w 3362407"/>
              <a:gd name="connsiteY14" fmla="*/ 503818 h 794771"/>
              <a:gd name="connsiteX15" fmla="*/ 2507075 w 3362407"/>
              <a:gd name="connsiteY15" fmla="*/ 667104 h 794771"/>
              <a:gd name="connsiteX16" fmla="*/ 2654032 w 3362407"/>
              <a:gd name="connsiteY16" fmla="*/ 661661 h 794771"/>
              <a:gd name="connsiteX17" fmla="*/ 2730232 w 3362407"/>
              <a:gd name="connsiteY17" fmla="*/ 476604 h 794771"/>
              <a:gd name="connsiteX18" fmla="*/ 2768332 w 3362407"/>
              <a:gd name="connsiteY18" fmla="*/ 394961 h 794771"/>
              <a:gd name="connsiteX19" fmla="*/ 2849975 w 3362407"/>
              <a:gd name="connsiteY19" fmla="*/ 215347 h 794771"/>
              <a:gd name="connsiteX20" fmla="*/ 3040475 w 3362407"/>
              <a:gd name="connsiteY20" fmla="*/ 19404 h 794771"/>
              <a:gd name="connsiteX21" fmla="*/ 3362407 w 3362407"/>
              <a:gd name="connsiteY21" fmla="*/ 8043 h 79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62407" h="794771">
                <a:moveTo>
                  <a:pt x="0" y="93047"/>
                </a:moveTo>
                <a:lnTo>
                  <a:pt x="151706" y="182215"/>
                </a:lnTo>
                <a:lnTo>
                  <a:pt x="259175" y="400404"/>
                </a:lnTo>
                <a:cubicBezTo>
                  <a:pt x="341725" y="503818"/>
                  <a:pt x="403411" y="610861"/>
                  <a:pt x="476889" y="672547"/>
                </a:cubicBezTo>
                <a:cubicBezTo>
                  <a:pt x="550368" y="734233"/>
                  <a:pt x="635639" y="750561"/>
                  <a:pt x="700046" y="770518"/>
                </a:cubicBezTo>
                <a:cubicBezTo>
                  <a:pt x="764453" y="790475"/>
                  <a:pt x="803460" y="799546"/>
                  <a:pt x="863331" y="792289"/>
                </a:cubicBezTo>
                <a:cubicBezTo>
                  <a:pt x="923202" y="785032"/>
                  <a:pt x="997589" y="769611"/>
                  <a:pt x="1059275" y="726975"/>
                </a:cubicBezTo>
                <a:cubicBezTo>
                  <a:pt x="1120961" y="684339"/>
                  <a:pt x="1191718" y="590903"/>
                  <a:pt x="1233446" y="536475"/>
                </a:cubicBezTo>
                <a:cubicBezTo>
                  <a:pt x="1275174" y="482047"/>
                  <a:pt x="1272453" y="462090"/>
                  <a:pt x="1309646" y="400404"/>
                </a:cubicBezTo>
                <a:cubicBezTo>
                  <a:pt x="1346839" y="338718"/>
                  <a:pt x="1393103" y="225324"/>
                  <a:pt x="1456603" y="166360"/>
                </a:cubicBezTo>
                <a:cubicBezTo>
                  <a:pt x="1520103" y="107396"/>
                  <a:pt x="1603560" y="61132"/>
                  <a:pt x="1690646" y="46618"/>
                </a:cubicBezTo>
                <a:cubicBezTo>
                  <a:pt x="1777732" y="32104"/>
                  <a:pt x="1899288" y="56596"/>
                  <a:pt x="1979117" y="79275"/>
                </a:cubicBezTo>
                <a:cubicBezTo>
                  <a:pt x="2058946" y="101954"/>
                  <a:pt x="2117003" y="131890"/>
                  <a:pt x="2169617" y="182690"/>
                </a:cubicBezTo>
                <a:cubicBezTo>
                  <a:pt x="2222231" y="233490"/>
                  <a:pt x="2259424" y="330554"/>
                  <a:pt x="2294803" y="384075"/>
                </a:cubicBezTo>
                <a:cubicBezTo>
                  <a:pt x="2330182" y="437596"/>
                  <a:pt x="2346510" y="456647"/>
                  <a:pt x="2381889" y="503818"/>
                </a:cubicBezTo>
                <a:cubicBezTo>
                  <a:pt x="2417268" y="550989"/>
                  <a:pt x="2461718" y="640797"/>
                  <a:pt x="2507075" y="667104"/>
                </a:cubicBezTo>
                <a:cubicBezTo>
                  <a:pt x="2552432" y="693411"/>
                  <a:pt x="2616839" y="693411"/>
                  <a:pt x="2654032" y="661661"/>
                </a:cubicBezTo>
                <a:cubicBezTo>
                  <a:pt x="2691225" y="629911"/>
                  <a:pt x="2711182" y="521054"/>
                  <a:pt x="2730232" y="476604"/>
                </a:cubicBezTo>
                <a:cubicBezTo>
                  <a:pt x="2749282" y="432154"/>
                  <a:pt x="2748375" y="438504"/>
                  <a:pt x="2768332" y="394961"/>
                </a:cubicBezTo>
                <a:cubicBezTo>
                  <a:pt x="2788289" y="351418"/>
                  <a:pt x="2804618" y="277940"/>
                  <a:pt x="2849975" y="215347"/>
                </a:cubicBezTo>
                <a:cubicBezTo>
                  <a:pt x="2895332" y="152754"/>
                  <a:pt x="2964275" y="69297"/>
                  <a:pt x="3040475" y="19404"/>
                </a:cubicBezTo>
                <a:cubicBezTo>
                  <a:pt x="3116675" y="-30489"/>
                  <a:pt x="3267157" y="34803"/>
                  <a:pt x="3362407" y="8043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4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EFD714-09BF-BDF2-BD47-A550168A4C56}"/>
              </a:ext>
            </a:extLst>
          </p:cNvPr>
          <p:cNvCxnSpPr/>
          <p:nvPr/>
        </p:nvCxnSpPr>
        <p:spPr>
          <a:xfrm>
            <a:off x="9117504" y="2689403"/>
            <a:ext cx="3364764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ED93103-764E-0676-FC93-B6B8D065078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9F00C76-EBC3-4D40-89E2-45566A3137F3}" type="datetime1">
              <a:rPr lang="en-US" smtClean="0"/>
              <a:t>8/28/2024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F4B8EF1B-A073-E408-CC49-601B6CE1F10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ACA5A10-FE00-6764-0674-DA32924916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7C111-B5CF-A2FA-2F21-4632609C46F9}"/>
              </a:ext>
            </a:extLst>
          </p:cNvPr>
          <p:cNvSpPr txBox="1"/>
          <p:nvPr/>
        </p:nvSpPr>
        <p:spPr>
          <a:xfrm>
            <a:off x="347904" y="5806729"/>
            <a:ext cx="4759957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Expectations – Ramachandran plot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How it is constructed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Location of different secondary structures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Origin of colored and white regions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CE7DCC-9312-5124-FF05-8AF9CEB7E266}"/>
              </a:ext>
            </a:extLst>
          </p:cNvPr>
          <p:cNvGrpSpPr/>
          <p:nvPr/>
        </p:nvGrpSpPr>
        <p:grpSpPr>
          <a:xfrm>
            <a:off x="10741865" y="4932921"/>
            <a:ext cx="291240" cy="86760"/>
            <a:chOff x="10741865" y="4932921"/>
            <a:chExt cx="291240" cy="8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62934DD-6FD0-E5C7-03E6-F1A3735AA92E}"/>
                    </a:ext>
                  </a:extLst>
                </p14:cNvPr>
                <p14:cNvContentPartPr/>
                <p14:nvPr/>
              </p14:nvContentPartPr>
              <p14:xfrm>
                <a:off x="10741865" y="4932921"/>
                <a:ext cx="291240" cy="50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62934DD-6FD0-E5C7-03E6-F1A3735AA92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32865" y="4924281"/>
                  <a:ext cx="3088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628EEFA-559F-57F4-1EE5-92474F8876DE}"/>
                    </a:ext>
                  </a:extLst>
                </p14:cNvPr>
                <p14:cNvContentPartPr/>
                <p14:nvPr/>
              </p14:nvContentPartPr>
              <p14:xfrm>
                <a:off x="10814945" y="4981881"/>
                <a:ext cx="95040" cy="3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628EEFA-559F-57F4-1EE5-92474F8876D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805945" y="4973241"/>
                  <a:ext cx="112680" cy="5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08342BF-8629-4FDD-1635-E525DEBF2E14}"/>
                  </a:ext>
                </a:extLst>
              </p14:cNvPr>
              <p14:cNvContentPartPr/>
              <p14:nvPr/>
            </p14:nvContentPartPr>
            <p14:xfrm>
              <a:off x="8490425" y="2939961"/>
              <a:ext cx="182520" cy="94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08342BF-8629-4FDD-1635-E525DEBF2E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81785" y="2930961"/>
                <a:ext cx="200160" cy="11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793A880-F2BE-EADB-36A1-B1A74542DDDE}"/>
              </a:ext>
            </a:extLst>
          </p:cNvPr>
          <p:cNvGrpSpPr/>
          <p:nvPr/>
        </p:nvGrpSpPr>
        <p:grpSpPr>
          <a:xfrm>
            <a:off x="944105" y="4122921"/>
            <a:ext cx="74520" cy="228600"/>
            <a:chOff x="944105" y="4122921"/>
            <a:chExt cx="74520" cy="22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B2D4438-E7B8-8400-B1BA-F0C5AFF4CDBE}"/>
                    </a:ext>
                  </a:extLst>
                </p14:cNvPr>
                <p14:cNvContentPartPr/>
                <p14:nvPr/>
              </p14:nvContentPartPr>
              <p14:xfrm>
                <a:off x="954905" y="4122921"/>
                <a:ext cx="63720" cy="217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B2D4438-E7B8-8400-B1BA-F0C5AFF4CDB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46265" y="4114281"/>
                  <a:ext cx="813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D2BB970-F0E8-C9AC-EED5-14CD8E27207C}"/>
                    </a:ext>
                  </a:extLst>
                </p14:cNvPr>
                <p14:cNvContentPartPr/>
                <p14:nvPr/>
              </p14:nvContentPartPr>
              <p14:xfrm>
                <a:off x="944105" y="4302201"/>
                <a:ext cx="65520" cy="49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D2BB970-F0E8-C9AC-EED5-14CD8E2720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5465" y="4293201"/>
                  <a:ext cx="8316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22960C-0134-9BD4-3672-473999CD7F9E}"/>
              </a:ext>
            </a:extLst>
          </p:cNvPr>
          <p:cNvGrpSpPr/>
          <p:nvPr/>
        </p:nvGrpSpPr>
        <p:grpSpPr>
          <a:xfrm>
            <a:off x="1414985" y="4106721"/>
            <a:ext cx="78840" cy="307440"/>
            <a:chOff x="1414985" y="4106721"/>
            <a:chExt cx="78840" cy="3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297BBC0-1BDA-68F7-E718-EFB9FD12624D}"/>
                    </a:ext>
                  </a:extLst>
                </p14:cNvPr>
                <p14:cNvContentPartPr/>
                <p14:nvPr/>
              </p14:nvContentPartPr>
              <p14:xfrm>
                <a:off x="1428305" y="4106721"/>
                <a:ext cx="43560" cy="292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297BBC0-1BDA-68F7-E718-EFB9FD1262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19305" y="4098081"/>
                  <a:ext cx="612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F0404E6-872A-8D00-0EF7-A183554B6F5C}"/>
                    </a:ext>
                  </a:extLst>
                </p14:cNvPr>
                <p14:cNvContentPartPr/>
                <p14:nvPr/>
              </p14:nvContentPartPr>
              <p14:xfrm>
                <a:off x="1414985" y="4356201"/>
                <a:ext cx="78840" cy="57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F0404E6-872A-8D00-0EF7-A183554B6F5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05985" y="4347561"/>
                  <a:ext cx="9648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88C6C24-0ACD-6555-EE02-98052AC62385}"/>
                  </a:ext>
                </a:extLst>
              </p14:cNvPr>
              <p14:cNvContentPartPr/>
              <p14:nvPr/>
            </p14:nvContentPartPr>
            <p14:xfrm>
              <a:off x="9855905" y="1373961"/>
              <a:ext cx="82800" cy="54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88C6C24-0ACD-6555-EE02-98052AC6238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47265" y="1365321"/>
                <a:ext cx="1004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4C58362D-3612-EA78-B148-A6B132AAB736}"/>
              </a:ext>
            </a:extLst>
          </p:cNvPr>
          <p:cNvGrpSpPr/>
          <p:nvPr/>
        </p:nvGrpSpPr>
        <p:grpSpPr>
          <a:xfrm>
            <a:off x="2169905" y="4124361"/>
            <a:ext cx="133560" cy="375840"/>
            <a:chOff x="2169905" y="4124361"/>
            <a:chExt cx="133560" cy="3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BBB819-9D42-972A-850D-6F8816C7A14F}"/>
                    </a:ext>
                  </a:extLst>
                </p14:cNvPr>
                <p14:cNvContentPartPr/>
                <p14:nvPr/>
              </p14:nvContentPartPr>
              <p14:xfrm>
                <a:off x="2184665" y="4124361"/>
                <a:ext cx="62640" cy="343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BBB819-9D42-972A-850D-6F8816C7A14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75665" y="4115721"/>
                  <a:ext cx="8028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04BAA6-C123-5A59-7917-16B506E65C85}"/>
                    </a:ext>
                  </a:extLst>
                </p14:cNvPr>
                <p14:cNvContentPartPr/>
                <p14:nvPr/>
              </p14:nvContentPartPr>
              <p14:xfrm>
                <a:off x="2169905" y="4388601"/>
                <a:ext cx="133560" cy="111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04BAA6-C123-5A59-7917-16B506E65C8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60905" y="4379601"/>
                  <a:ext cx="151200" cy="12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C6AC3E-E433-0C3D-EBE4-75AEFB1FC7BC}"/>
              </a:ext>
            </a:extLst>
          </p:cNvPr>
          <p:cNvGrpSpPr/>
          <p:nvPr/>
        </p:nvGrpSpPr>
        <p:grpSpPr>
          <a:xfrm>
            <a:off x="2627825" y="4178721"/>
            <a:ext cx="92160" cy="282600"/>
            <a:chOff x="2627825" y="4178721"/>
            <a:chExt cx="9216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8BA91C5-D4A4-518D-1EF3-2A935C5BC0DF}"/>
                    </a:ext>
                  </a:extLst>
                </p14:cNvPr>
                <p14:cNvContentPartPr/>
                <p14:nvPr/>
              </p14:nvContentPartPr>
              <p14:xfrm>
                <a:off x="2664545" y="4178721"/>
                <a:ext cx="41400" cy="279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8BA91C5-D4A4-518D-1EF3-2A935C5BC0D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55545" y="4170081"/>
                  <a:ext cx="5904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DE61482-AF6F-F822-D6BC-1B933EAD910B}"/>
                    </a:ext>
                  </a:extLst>
                </p14:cNvPr>
                <p14:cNvContentPartPr/>
                <p14:nvPr/>
              </p14:nvContentPartPr>
              <p14:xfrm>
                <a:off x="2627825" y="4414881"/>
                <a:ext cx="92160" cy="46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DE61482-AF6F-F822-D6BC-1B933EAD910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19185" y="4406241"/>
                  <a:ext cx="109800" cy="6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6231BB1-D96A-1E07-5063-6F0C92CDEB15}"/>
                  </a:ext>
                </a:extLst>
              </p14:cNvPr>
              <p14:cNvContentPartPr/>
              <p14:nvPr/>
            </p14:nvContentPartPr>
            <p14:xfrm>
              <a:off x="9915665" y="1727121"/>
              <a:ext cx="61200" cy="69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6231BB1-D96A-1E07-5063-6F0C92CDEB1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907025" y="1718121"/>
                <a:ext cx="78840" cy="8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3EF669F-5C25-163E-5C7F-C527871EB0E8}"/>
              </a:ext>
            </a:extLst>
          </p:cNvPr>
          <p:cNvGrpSpPr/>
          <p:nvPr/>
        </p:nvGrpSpPr>
        <p:grpSpPr>
          <a:xfrm>
            <a:off x="3432785" y="4169721"/>
            <a:ext cx="101520" cy="284040"/>
            <a:chOff x="3432785" y="4169721"/>
            <a:chExt cx="10152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DF3FD5A-61CF-53EB-3DC5-891F9EDCA171}"/>
                    </a:ext>
                  </a:extLst>
                </p14:cNvPr>
                <p14:cNvContentPartPr/>
                <p14:nvPr/>
              </p14:nvContentPartPr>
              <p14:xfrm>
                <a:off x="3432785" y="4169721"/>
                <a:ext cx="72720" cy="279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DF3FD5A-61CF-53EB-3DC5-891F9EDCA17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24145" y="4160721"/>
                  <a:ext cx="903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D6A3F06-B5E5-D935-C102-D231DDAF9FD2}"/>
                    </a:ext>
                  </a:extLst>
                </p14:cNvPr>
                <p14:cNvContentPartPr/>
                <p14:nvPr/>
              </p14:nvContentPartPr>
              <p14:xfrm>
                <a:off x="3439985" y="4412001"/>
                <a:ext cx="94320" cy="41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D6A3F06-B5E5-D935-C102-D231DDAF9FD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30985" y="4403361"/>
                  <a:ext cx="11196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78B199-A239-0E31-7145-6E1F9DF06006}"/>
                  </a:ext>
                </a:extLst>
              </p14:cNvPr>
              <p14:cNvContentPartPr/>
              <p14:nvPr/>
            </p14:nvContentPartPr>
            <p14:xfrm>
              <a:off x="3911225" y="4145961"/>
              <a:ext cx="127080" cy="3070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78B199-A239-0E31-7145-6E1F9DF0600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902225" y="4136961"/>
                <a:ext cx="14472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1B81B3F-64A5-CA4F-46F5-B8DA03D32328}"/>
                  </a:ext>
                </a:extLst>
              </p14:cNvPr>
              <p14:cNvContentPartPr/>
              <p14:nvPr/>
            </p14:nvContentPartPr>
            <p14:xfrm>
              <a:off x="9581225" y="1612641"/>
              <a:ext cx="71280" cy="612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1B81B3F-64A5-CA4F-46F5-B8DA03D3232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572585" y="1604001"/>
                <a:ext cx="889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F734C4-1208-31E3-F7CD-60E69EC13397}"/>
                  </a:ext>
                </a:extLst>
              </p14:cNvPr>
              <p14:cNvContentPartPr/>
              <p14:nvPr/>
            </p14:nvContentPartPr>
            <p14:xfrm>
              <a:off x="9511745" y="1218441"/>
              <a:ext cx="66600" cy="100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F734C4-1208-31E3-F7CD-60E69EC1339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502745" y="1209801"/>
                <a:ext cx="84240" cy="117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C3DB68-4803-4CF1-BE00-155B022F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538" y="881464"/>
            <a:ext cx="4267157" cy="4313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4D830-3F8E-49A1-993E-E165618659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4" r="49485" b="9556"/>
          <a:stretch/>
        </p:blipFill>
        <p:spPr>
          <a:xfrm>
            <a:off x="11105775" y="2036065"/>
            <a:ext cx="418095" cy="13635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3075" y="5440793"/>
            <a:ext cx="5708837" cy="1334834"/>
          </a:xfrm>
          <a:prstGeom prst="rect">
            <a:avLst/>
          </a:prstGeom>
        </p:spPr>
        <p:txBody>
          <a:bodyPr vert="horz" wrap="square" lIns="0" tIns="12745" rIns="0" bIns="0" rtlCol="0">
            <a:spAutoFit/>
          </a:bodyPr>
          <a:lstStyle/>
          <a:p>
            <a:pPr marL="12746">
              <a:spcBef>
                <a:spcPts val="100"/>
              </a:spcBef>
            </a:pPr>
            <a:r>
              <a:rPr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</a:t>
            </a:r>
            <a:r>
              <a:rPr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three possible “shapes”</a:t>
            </a:r>
            <a:r>
              <a:rPr lang="en-US"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12746">
              <a:spcBef>
                <a:spcPts val="100"/>
              </a:spcBef>
            </a:pPr>
            <a:r>
              <a:rPr lang="en-US"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all </a:t>
            </a:r>
            <a:r>
              <a:rPr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bonds should give us </a:t>
            </a:r>
            <a:r>
              <a:rPr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sz="2000" i="1" spc="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en-US"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r>
              <a:rPr lang="en-US" sz="2000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12746">
              <a:spcBef>
                <a:spcPts val="600"/>
              </a:spcBef>
            </a:pPr>
            <a:r>
              <a:rPr lang="en-US" sz="2000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limits the </a:t>
            </a:r>
            <a:r>
              <a:rPr lang="en-US" sz="2000" i="1" spc="-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</a:t>
            </a:r>
            <a:r>
              <a:rPr lang="en-US" sz="2000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conformations to three?</a:t>
            </a:r>
            <a:endParaRPr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62902" y="652614"/>
            <a:ext cx="1350530" cy="279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9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BC570-6CC5-4D6C-99F0-CD2FB9ADF187}"/>
              </a:ext>
            </a:extLst>
          </p:cNvPr>
          <p:cNvSpPr txBox="1"/>
          <p:nvPr/>
        </p:nvSpPr>
        <p:spPr>
          <a:xfrm>
            <a:off x="2860675" y="0"/>
            <a:ext cx="894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How many Secondary Structures are Found in Nature?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30E0B9-5171-4E06-9EAB-527FF7DEA928}"/>
              </a:ext>
            </a:extLst>
          </p:cNvPr>
          <p:cNvSpPr/>
          <p:nvPr/>
        </p:nvSpPr>
        <p:spPr>
          <a:xfrm>
            <a:off x="323234" y="409866"/>
            <a:ext cx="4894203" cy="2872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7" dirty="0">
                <a:latin typeface="Arial" panose="020B0604020202020204" pitchFamily="34" charset="0"/>
              </a:rPr>
              <a:t>The Ramachandran plot of proteins shows </a:t>
            </a:r>
            <a:r>
              <a:rPr lang="en-US" sz="2007" b="1" i="1" dirty="0">
                <a:latin typeface="Arial" panose="020B0604020202020204" pitchFamily="34" charset="0"/>
              </a:rPr>
              <a:t>only</a:t>
            </a:r>
            <a:r>
              <a:rPr lang="en-US" sz="2007" dirty="0">
                <a:latin typeface="Arial" panose="020B0604020202020204" pitchFamily="34" charset="0"/>
              </a:rPr>
              <a:t> three possible low energy “shapes”:</a:t>
            </a:r>
          </a:p>
          <a:p>
            <a:pPr marL="286776" indent="-286776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</a:rPr>
              <a:t>Linear strands, called </a:t>
            </a:r>
            <a:r>
              <a:rPr lang="el-GR" sz="2007" dirty="0">
                <a:latin typeface="Arial" panose="020B0604020202020204" pitchFamily="34" charset="0"/>
              </a:rPr>
              <a:t>β</a:t>
            </a:r>
            <a:r>
              <a:rPr lang="en-US" sz="2007" dirty="0">
                <a:latin typeface="Arial" panose="020B0604020202020204" pitchFamily="34" charset="0"/>
              </a:rPr>
              <a:t>-strands, which usually form a multi-stranded sheet.</a:t>
            </a:r>
          </a:p>
          <a:p>
            <a:pPr marL="286776" indent="-286776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</a:rPr>
              <a:t>A right-handed helical geometry, called an </a:t>
            </a:r>
            <a:r>
              <a:rPr lang="el-GR" sz="2007" dirty="0">
                <a:latin typeface="Arial" panose="020B0604020202020204" pitchFamily="34" charset="0"/>
              </a:rPr>
              <a:t>α</a:t>
            </a:r>
            <a:r>
              <a:rPr lang="en-US" sz="2007" dirty="0">
                <a:latin typeface="Arial" panose="020B0604020202020204" pitchFamily="34" charset="0"/>
              </a:rPr>
              <a:t>-helix.</a:t>
            </a:r>
          </a:p>
          <a:p>
            <a:pPr marL="286776" indent="-286776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</a:rPr>
              <a:t>The mirror image of the helix -  left-handed, relatively rare.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DDA049-300F-E3FC-7035-632295D19F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6" r="29208" b="6756"/>
          <a:stretch/>
        </p:blipFill>
        <p:spPr>
          <a:xfrm>
            <a:off x="9721198" y="3030200"/>
            <a:ext cx="382360" cy="1303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22A8E3-87BA-6138-D299-65A1728022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0"/>
          <a:stretch/>
        </p:blipFill>
        <p:spPr>
          <a:xfrm>
            <a:off x="3278602" y="3130607"/>
            <a:ext cx="3215753" cy="2625392"/>
          </a:xfrm>
          <a:prstGeom prst="rect">
            <a:avLst/>
          </a:prstGeom>
        </p:spPr>
      </p:pic>
      <p:sp>
        <p:nvSpPr>
          <p:cNvPr id="9" name="object 15">
            <a:extLst>
              <a:ext uri="{FF2B5EF4-FFF2-40B4-BE49-F238E27FC236}">
                <a16:creationId xmlns:a16="http://schemas.microsoft.com/office/drawing/2014/main" id="{D510A8F6-D30D-E0C7-0401-599A834933A7}"/>
              </a:ext>
            </a:extLst>
          </p:cNvPr>
          <p:cNvSpPr/>
          <p:nvPr/>
        </p:nvSpPr>
        <p:spPr>
          <a:xfrm>
            <a:off x="9556397" y="1267071"/>
            <a:ext cx="378172" cy="782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9" dirty="0">
              <a:latin typeface="Arial" panose="020B0604020202020204" pitchFamily="34" charset="0"/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74DF833-106F-A412-46C4-183C78CC27BE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29408A5-1E30-441D-A3E6-5B72288E2439}" type="datetime1">
              <a:rPr lang="en-US" smtClean="0"/>
              <a:t>8/28/2024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725DD78-5AC0-DD8B-56AA-ACAC04C0275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17045E4-52B9-BB22-83BF-A3BB1956A0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>
            <a:extLst>
              <a:ext uri="{FF2B5EF4-FFF2-40B4-BE49-F238E27FC236}">
                <a16:creationId xmlns:a16="http://schemas.microsoft.com/office/drawing/2014/main" id="{DDA0BD98-A1AF-4CF2-B524-C24A1012C2E3}"/>
              </a:ext>
            </a:extLst>
          </p:cNvPr>
          <p:cNvSpPr/>
          <p:nvPr/>
        </p:nvSpPr>
        <p:spPr>
          <a:xfrm>
            <a:off x="7453046" y="2808961"/>
            <a:ext cx="4403673" cy="28512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9" dirty="0">
              <a:latin typeface="Arial" panose="020B0604020202020204" pitchFamily="34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70291" y="508360"/>
            <a:ext cx="6957767" cy="1554027"/>
          </a:xfrm>
          <a:prstGeom prst="rect">
            <a:avLst/>
          </a:prstGeom>
        </p:spPr>
        <p:txBody>
          <a:bodyPr vert="horz" wrap="square" lIns="0" tIns="54805" rIns="0" bIns="0" rtlCol="0">
            <a:noAutofit/>
          </a:bodyPr>
          <a:lstStyle/>
          <a:p>
            <a:pPr marL="38236" algn="just">
              <a:spcBef>
                <a:spcPts val="331"/>
              </a:spcBef>
            </a:pP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7" b="1" i="1" spc="-7" baseline="-7936" dirty="0">
                <a:latin typeface="Arial" panose="020B0604020202020204" pitchFamily="34" charset="0"/>
                <a:cs typeface="Arial" panose="020B0604020202020204" pitchFamily="34" charset="0"/>
              </a:rPr>
              <a:t>i-1 </a:t>
            </a: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- N </a:t>
            </a: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(Peptide</a:t>
            </a:r>
            <a:r>
              <a:rPr sz="2007" b="1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bond):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5012" marR="33139" indent="-286776" algn="just">
              <a:lnSpc>
                <a:spcPct val="101699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007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planar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hybridization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carbonyl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sz="200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7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nitrogen (both </a:t>
            </a:r>
            <a:r>
              <a:rPr sz="2007" i="1" spc="-5" dirty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sz="2007" i="1" spc="-7" baseline="-7936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2007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5012" marR="33139" indent="-286776" algn="just">
              <a:lnSpc>
                <a:spcPct val="101699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ree rotation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about 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2007" b="1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possible since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7" i="1" spc="-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7" i="1" spc="-7" baseline="-7936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orbitals of oxygen, carbon, 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nitrogen form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delocalized system. Rotation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about 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peptide bond would break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interaction between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sz="2007" i="1" spc="-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7" i="1" spc="-7" baseline="-7936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orbital of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nitrogen and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carbon atoms and is therefore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unfavorable. The peptide bond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said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sz="2007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"partial  double</a:t>
            </a:r>
            <a:r>
              <a:rPr sz="2007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7" spc="-5" dirty="0">
                <a:latin typeface="Arial" panose="020B0604020202020204" pitchFamily="34" charset="0"/>
                <a:cs typeface="Arial" panose="020B0604020202020204" pitchFamily="34" charset="0"/>
              </a:rPr>
              <a:t>bond".</a:t>
            </a:r>
            <a:endParaRPr sz="200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049217A-6469-46E7-B372-79799BDBDA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4897" y="5885329"/>
          <a:ext cx="2516897" cy="1196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1695043" imgH="819019" progId="MDLDrawOLE.MDLDrawObject.1">
                  <p:embed/>
                </p:oleObj>
              </mc:Choice>
              <mc:Fallback>
                <p:oleObj name="MDLDrawObject Class" r:id="rId6" imgW="1695043" imgH="819019" progId="MDLDrawOLE.MDLDrawObject.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049217A-6469-46E7-B372-79799BDBDA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4897" y="5885329"/>
                        <a:ext cx="2516897" cy="1196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C9CC99D-42DA-459B-92D5-93EB08088201}"/>
              </a:ext>
            </a:extLst>
          </p:cNvPr>
          <p:cNvSpPr/>
          <p:nvPr/>
        </p:nvSpPr>
        <p:spPr>
          <a:xfrm>
            <a:off x="2477193" y="-16727"/>
            <a:ext cx="9635461" cy="525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36" algn="just">
              <a:spcBef>
                <a:spcPts val="432"/>
              </a:spcBef>
            </a:pP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Conformational Freedom </a:t>
            </a:r>
            <a:r>
              <a:rPr lang="en-US" sz="281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Proteins </a:t>
            </a:r>
            <a:r>
              <a:rPr lang="en-US" sz="2810" dirty="0">
                <a:latin typeface="Arial" panose="020B0604020202020204" pitchFamily="34" charset="0"/>
                <a:cs typeface="Arial" panose="020B0604020202020204" pitchFamily="34" charset="0"/>
              </a:rPr>
              <a:t>– One </a:t>
            </a: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bond </a:t>
            </a:r>
            <a:r>
              <a:rPr lang="en-US" sz="2810" dirty="0">
                <a:latin typeface="Arial" panose="020B0604020202020204" pitchFamily="34" charset="0"/>
                <a:cs typeface="Arial" panose="020B0604020202020204" pitchFamily="34" charset="0"/>
              </a:rPr>
              <a:t>at a</a:t>
            </a:r>
            <a:r>
              <a:rPr lang="en-US" sz="281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221BA-B7AF-4D44-BC0E-C679FFBB758D}"/>
              </a:ext>
            </a:extLst>
          </p:cNvPr>
          <p:cNvSpPr/>
          <p:nvPr/>
        </p:nvSpPr>
        <p:spPr>
          <a:xfrm>
            <a:off x="619" y="3703489"/>
            <a:ext cx="6957767" cy="235111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555" marR="30590" indent="-229420" algn="just">
              <a:lnSpc>
                <a:spcPct val="101699"/>
              </a:lnSpc>
              <a:spcBef>
                <a:spcPts val="286"/>
              </a:spcBef>
              <a:buFont typeface="Symbol"/>
              <a:buChar char=""/>
              <a:tabLst>
                <a:tab pos="451192" algn="l"/>
              </a:tabLst>
            </a:pPr>
            <a:r>
              <a:rPr lang="en-US"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7" b="1" dirty="0">
                <a:latin typeface="Arial" panose="020B0604020202020204" pitchFamily="34" charset="0"/>
                <a:cs typeface="Arial" panose="020B0604020202020204" pitchFamily="34" charset="0"/>
              </a:rPr>
              <a:t>N-H </a:t>
            </a:r>
            <a:r>
              <a:rPr lang="en-US" sz="2007" b="1" spc="-5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007" b="1" i="1" spc="-5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act as a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hydrogen bond donor. The partial negative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charge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on 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nitrogen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delocalized over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entire conjugated system so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not energetically favorable for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it to accept  a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hydrogen bond (a similar argument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applies to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NH group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007" spc="-5" dirty="0" err="1"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 sidechain,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and the amide group found on </a:t>
            </a:r>
            <a:r>
              <a:rPr lang="en-US" sz="2007" spc="-5" dirty="0" err="1">
                <a:latin typeface="Arial" panose="020B0604020202020204" pitchFamily="34" charset="0"/>
                <a:cs typeface="Arial" panose="020B0604020202020204" pitchFamily="34" charset="0"/>
              </a:rPr>
              <a:t>Asn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7" spc="-5" dirty="0" err="1">
                <a:latin typeface="Arial" panose="020B0604020202020204" pitchFamily="34" charset="0"/>
                <a:cs typeface="Arial" panose="020B0604020202020204" pitchFamily="34" charset="0"/>
              </a:rPr>
              <a:t>Gln</a:t>
            </a:r>
            <a:r>
              <a:rPr lang="en-US" sz="2007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spc="-5" dirty="0">
                <a:latin typeface="Arial" panose="020B0604020202020204" pitchFamily="34" charset="0"/>
                <a:cs typeface="Arial" panose="020B0604020202020204" pitchFamily="34" charset="0"/>
              </a:rPr>
              <a:t>sidechains).</a:t>
            </a:r>
            <a:endParaRPr lang="en-US" sz="200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eptide">
            <a:hlinkClick r:id="" action="ppaction://media"/>
            <a:extLst>
              <a:ext uri="{FF2B5EF4-FFF2-40B4-BE49-F238E27FC236}">
                <a16:creationId xmlns:a16="http://schemas.microsoft.com/office/drawing/2014/main" id="{B80A3635-09D3-4DA7-BF9D-C4ECEEABA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8386" b="25364"/>
          <a:stretch/>
        </p:blipFill>
        <p:spPr>
          <a:xfrm>
            <a:off x="10188111" y="699828"/>
            <a:ext cx="2767845" cy="2333091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7B71A32-63DC-4E2E-9F7D-4799974013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9420" y="639843"/>
          <a:ext cx="1795462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1208941" imgH="1295137" progId="MDLDrawOLE.MDLDrawObject.1">
                  <p:embed/>
                </p:oleObj>
              </mc:Choice>
              <mc:Fallback>
                <p:oleObj name="MDLDrawObject Class" r:id="rId9" imgW="1208941" imgH="1295137" progId="MDLDrawOLE.MDLDrawObject.1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7B71A32-63DC-4E2E-9F7D-4799974013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9420" y="639843"/>
                        <a:ext cx="1795462" cy="1892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B15445B-15C5-28B4-7D42-4CBC4CAA2ABC}"/>
              </a:ext>
            </a:extLst>
          </p:cNvPr>
          <p:cNvSpPr txBox="1"/>
          <p:nvPr/>
        </p:nvSpPr>
        <p:spPr>
          <a:xfrm>
            <a:off x="192516" y="6042465"/>
            <a:ext cx="4636612" cy="10192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7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– Peptide bond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Why the peptide bond is planer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Why trans is favorable over cis. </a:t>
            </a:r>
          </a:p>
        </p:txBody>
      </p:sp>
      <p:pic>
        <p:nvPicPr>
          <p:cNvPr id="18" name="Picture 17" descr="A diagram of a chemistry experiment&#10;&#10;Description automatically generated">
            <a:extLst>
              <a:ext uri="{FF2B5EF4-FFF2-40B4-BE49-F238E27FC236}">
                <a16:creationId xmlns:a16="http://schemas.microsoft.com/office/drawing/2014/main" id="{F641089F-A6A1-ED7C-71AA-B1C48E805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3" r="54762" b="12205"/>
          <a:stretch/>
        </p:blipFill>
        <p:spPr>
          <a:xfrm>
            <a:off x="9356448" y="5959527"/>
            <a:ext cx="2179450" cy="1276878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D7E0C8E-0683-F9A0-40B1-3AE6BC3DD78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4DED670-1871-4E34-8EAD-01A74F18E9E5}" type="datetime1">
              <a:rPr lang="en-US" smtClean="0"/>
              <a:t>8/28/2024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624E07A-AE2D-F65D-F89E-B3797C3CCF3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DAA46EC-8E11-9166-1798-6A749CE040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68FB511-1978-42AA-B6CC-743BB13444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6739" y="446739"/>
          <a:ext cx="10093029" cy="512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9096258" imgH="4666593" progId="MDLDrawOLE.MDLDrawObject.1">
                  <p:embed/>
                </p:oleObj>
              </mc:Choice>
              <mc:Fallback>
                <p:oleObj name="MDLDrawObject Class" r:id="rId2" imgW="9096258" imgH="4666593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68FB511-1978-42AA-B6CC-743BB13444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739" y="446739"/>
                        <a:ext cx="10093029" cy="5127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id="{A68DE296-4CA2-4894-B995-8057D492812D}"/>
              </a:ext>
            </a:extLst>
          </p:cNvPr>
          <p:cNvSpPr txBox="1"/>
          <p:nvPr/>
        </p:nvSpPr>
        <p:spPr>
          <a:xfrm>
            <a:off x="498475" y="5395119"/>
            <a:ext cx="3043372" cy="1434264"/>
          </a:xfrm>
          <a:prstGeom prst="rect">
            <a:avLst/>
          </a:prstGeom>
        </p:spPr>
        <p:txBody>
          <a:bodyPr vert="horz" wrap="square" lIns="0" tIns="7010" rIns="0" bIns="0" rtlCol="0">
            <a:spAutoFit/>
          </a:bodyPr>
          <a:lstStyle/>
          <a:p>
            <a:pPr marL="38237" marR="30590" defTabSz="920526">
              <a:lnSpc>
                <a:spcPct val="101899"/>
              </a:lnSpc>
              <a:spcBef>
                <a:spcPts val="55"/>
              </a:spcBef>
              <a:defRPr/>
            </a:pP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sidechain ionizations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are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less 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for function: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7083" indent="-229423" defTabSz="920526">
              <a:spcBef>
                <a:spcPts val="141"/>
              </a:spcBef>
              <a:buFont typeface="Symbol"/>
              <a:buChar char=""/>
              <a:tabLst>
                <a:tab pos="497083" algn="l"/>
              </a:tabLst>
              <a:defRPr/>
            </a:pP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Tyr-OH pK</a:t>
            </a:r>
            <a:r>
              <a:rPr sz="1800" spc="-7" baseline="-966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</a:t>
            </a:r>
            <a:endParaRPr lang="en-US" sz="1800" spc="-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7083" indent="-229423" defTabSz="920526">
              <a:spcBef>
                <a:spcPts val="141"/>
              </a:spcBef>
              <a:buFont typeface="Symbol"/>
              <a:buChar char=""/>
              <a:tabLst>
                <a:tab pos="497083" algn="l"/>
              </a:tabLst>
              <a:defRPr/>
            </a:pPr>
            <a:r>
              <a:rPr sz="1800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-SH,</a:t>
            </a:r>
            <a:r>
              <a:rPr sz="18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</a:t>
            </a:r>
            <a:r>
              <a:rPr sz="1800" spc="-7" baseline="-966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=8.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0" name="Object 99">
            <a:extLst>
              <a:ext uri="{FF2B5EF4-FFF2-40B4-BE49-F238E27FC236}">
                <a16:creationId xmlns:a16="http://schemas.microsoft.com/office/drawing/2014/main" id="{2332B042-FE42-4821-8A2D-17752AE4E1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3887" y="5485446"/>
          <a:ext cx="4205955" cy="99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5029101" imgH="1199756" progId="MDLDrawOLE.MDLDrawObject.1">
                  <p:embed/>
                </p:oleObj>
              </mc:Choice>
              <mc:Fallback>
                <p:oleObj name="MDLDrawObject Class" r:id="rId4" imgW="5029101" imgH="1199756" progId="MDLDrawOLE.MDLDrawObject.1">
                  <p:embed/>
                  <p:pic>
                    <p:nvPicPr>
                      <p:cNvPr id="100" name="Object 99">
                        <a:extLst>
                          <a:ext uri="{FF2B5EF4-FFF2-40B4-BE49-F238E27FC236}">
                            <a16:creationId xmlns:a16="http://schemas.microsoft.com/office/drawing/2014/main" id="{2332B042-FE42-4821-8A2D-17752AE4E1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3887" y="5485446"/>
                        <a:ext cx="4205955" cy="992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Box 100">
            <a:extLst>
              <a:ext uri="{FF2B5EF4-FFF2-40B4-BE49-F238E27FC236}">
                <a16:creationId xmlns:a16="http://schemas.microsoft.com/office/drawing/2014/main" id="{9D38622E-69AF-40E7-B486-E4FBE5955BBA}"/>
              </a:ext>
            </a:extLst>
          </p:cNvPr>
          <p:cNvSpPr txBox="1"/>
          <p:nvPr/>
        </p:nvSpPr>
        <p:spPr>
          <a:xfrm>
            <a:off x="4298112" y="-3250"/>
            <a:ext cx="569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20526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Acidic Groups in Amino Acids &amp; Proteins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4EFD57-1EB8-4652-ACB8-763938FCE684}"/>
              </a:ext>
            </a:extLst>
          </p:cNvPr>
          <p:cNvSpPr txBox="1"/>
          <p:nvPr/>
        </p:nvSpPr>
        <p:spPr>
          <a:xfrm>
            <a:off x="1573982" y="4687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20526"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A. Key Groups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672DE8F0-A465-9639-AD68-297008B4D01D}"/>
              </a:ext>
            </a:extLst>
          </p:cNvPr>
          <p:cNvSpPr txBox="1"/>
          <p:nvPr/>
        </p:nvSpPr>
        <p:spPr>
          <a:xfrm>
            <a:off x="8462499" y="5576976"/>
            <a:ext cx="4273020" cy="1440099"/>
          </a:xfrm>
          <a:prstGeom prst="rect">
            <a:avLst/>
          </a:prstGeom>
        </p:spPr>
        <p:txBody>
          <a:bodyPr vert="horz" wrap="square" lIns="0" tIns="7010" rIns="0" bIns="0" rtlCol="0">
            <a:spAutoFit/>
          </a:bodyPr>
          <a:lstStyle/>
          <a:p>
            <a:pPr marL="38237" marR="30590" defTabSz="920526">
              <a:lnSpc>
                <a:spcPct val="101899"/>
              </a:lnSpc>
              <a:spcBef>
                <a:spcPts val="55"/>
              </a:spcBef>
              <a:defRPr/>
            </a:pP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sidechain</a:t>
            </a: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do not ionize over a pH range of 0-10:</a:t>
            </a:r>
          </a:p>
          <a:p>
            <a:pPr marL="846444" marR="30590" lvl="1" indent="-285750" defTabSz="920526">
              <a:lnSpc>
                <a:spcPct val="101899"/>
              </a:lnSpc>
              <a:spcBef>
                <a:spcPts val="55"/>
              </a:spcBef>
              <a:buFont typeface="Arial" panose="020B0604020202020204" pitchFamily="34" charset="0"/>
              <a:buChar char="•"/>
              <a:defRPr/>
            </a:pP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Amide (</a:t>
            </a:r>
            <a:r>
              <a:rPr lang="en-US" sz="1800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Asn</a:t>
            </a: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Gln)</a:t>
            </a:r>
          </a:p>
          <a:p>
            <a:pPr marL="846444" marR="30590" lvl="1" indent="-285750" defTabSz="920526">
              <a:lnSpc>
                <a:spcPct val="101899"/>
              </a:lnSpc>
              <a:spcBef>
                <a:spcPts val="55"/>
              </a:spcBef>
              <a:buFont typeface="Arial" panose="020B0604020202020204" pitchFamily="34" charset="0"/>
              <a:buChar char="•"/>
              <a:defRPr/>
            </a:pP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(Ser, </a:t>
            </a:r>
            <a:r>
              <a:rPr lang="en-US" sz="1800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</a:t>
            </a: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46444" marR="30590" lvl="1" indent="-285750" defTabSz="920526">
              <a:lnSpc>
                <a:spcPct val="101899"/>
              </a:lnSpc>
              <a:spcBef>
                <a:spcPts val="55"/>
              </a:spcBef>
              <a:buFont typeface="Arial" panose="020B0604020202020204" pitchFamily="34" charset="0"/>
              <a:buChar char="•"/>
              <a:defRPr/>
            </a:pP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Indole (</a:t>
            </a:r>
            <a:r>
              <a:rPr lang="en-US" sz="1800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AC9A275-6A7A-37D1-D32E-7BFEF42A2E9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3AACC73-250A-4AE2-BBC0-144C26569331}" type="datetime1">
              <a:rPr lang="en-US" smtClean="0"/>
              <a:t>8/28/2024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2D79ACD-8EE1-8BD2-5FDD-4A23C07AFD5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B0A275-E79B-7530-FE78-F7C7FC3BFD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2356D1-19C0-DD42-D978-99D94ADBC595}"/>
                  </a:ext>
                </a:extLst>
              </p14:cNvPr>
              <p14:cNvContentPartPr/>
              <p14:nvPr/>
            </p14:nvContentPartPr>
            <p14:xfrm>
              <a:off x="3257825" y="1205481"/>
              <a:ext cx="527760" cy="3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2356D1-19C0-DD42-D978-99D94ADBC5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8825" y="1196841"/>
                <a:ext cx="545400" cy="4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72D4F4A-892F-F038-7FBC-7B3972346CE5}"/>
              </a:ext>
            </a:extLst>
          </p:cNvPr>
          <p:cNvGrpSpPr/>
          <p:nvPr/>
        </p:nvGrpSpPr>
        <p:grpSpPr>
          <a:xfrm>
            <a:off x="4676585" y="471441"/>
            <a:ext cx="4440600" cy="2024640"/>
            <a:chOff x="4676585" y="471441"/>
            <a:chExt cx="4440600" cy="202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A9667F4-6ED1-E471-1FA3-1198428FE0BD}"/>
                    </a:ext>
                  </a:extLst>
                </p14:cNvPr>
                <p14:cNvContentPartPr/>
                <p14:nvPr/>
              </p14:nvContentPartPr>
              <p14:xfrm>
                <a:off x="5968625" y="471441"/>
                <a:ext cx="879120" cy="936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A9667F4-6ED1-E471-1FA3-1198428FE0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59985" y="462801"/>
                  <a:ext cx="89676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C801FC8-4179-40CD-97EF-557B8B34CE7E}"/>
                    </a:ext>
                  </a:extLst>
                </p14:cNvPr>
                <p14:cNvContentPartPr/>
                <p14:nvPr/>
              </p14:nvContentPartPr>
              <p14:xfrm>
                <a:off x="8379545" y="616161"/>
                <a:ext cx="737640" cy="770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C801FC8-4179-40CD-97EF-557B8B34CE7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70905" y="607521"/>
                  <a:ext cx="755280" cy="78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5766FD1-CE76-9447-20B8-1FBD12C83AD3}"/>
                    </a:ext>
                  </a:extLst>
                </p14:cNvPr>
                <p14:cNvContentPartPr/>
                <p14:nvPr/>
              </p14:nvContentPartPr>
              <p14:xfrm>
                <a:off x="4676585" y="1597161"/>
                <a:ext cx="633600" cy="864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5766FD1-CE76-9447-20B8-1FBD12C83AD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67945" y="1588161"/>
                  <a:ext cx="651240" cy="88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E10FD18-08A3-6FBE-376F-7A188DC30669}"/>
                    </a:ext>
                  </a:extLst>
                </p14:cNvPr>
                <p14:cNvContentPartPr/>
                <p14:nvPr/>
              </p14:nvContentPartPr>
              <p14:xfrm>
                <a:off x="7037105" y="1613001"/>
                <a:ext cx="783720" cy="883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E10FD18-08A3-6FBE-376F-7A188DC3066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028465" y="1604001"/>
                  <a:ext cx="801360" cy="90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5BDC0D5-7C54-205F-05B5-8CD9D58B4ECA}"/>
                  </a:ext>
                </a:extLst>
              </p14:cNvPr>
              <p14:cNvContentPartPr/>
              <p14:nvPr/>
            </p14:nvContentPartPr>
            <p14:xfrm>
              <a:off x="2136425" y="3433161"/>
              <a:ext cx="1098720" cy="22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5BDC0D5-7C54-205F-05B5-8CD9D58B4EC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27425" y="3424521"/>
                <a:ext cx="11163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1E7DB46-06C3-67CA-64F5-37AB4A0D7A00}"/>
                  </a:ext>
                </a:extLst>
              </p14:cNvPr>
              <p14:cNvContentPartPr/>
              <p14:nvPr/>
            </p14:nvContentPartPr>
            <p14:xfrm>
              <a:off x="2179625" y="4420641"/>
              <a:ext cx="1026720" cy="48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1E7DB46-06C3-67CA-64F5-37AB4A0D7A0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70985" y="4412001"/>
                <a:ext cx="1044360" cy="6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DE3CA7-0A91-A989-0E73-D852C7D0437C}"/>
              </a:ext>
            </a:extLst>
          </p:cNvPr>
          <p:cNvGrpSpPr/>
          <p:nvPr/>
        </p:nvGrpSpPr>
        <p:grpSpPr>
          <a:xfrm>
            <a:off x="5705465" y="2899641"/>
            <a:ext cx="826560" cy="345600"/>
            <a:chOff x="5705465" y="2899641"/>
            <a:chExt cx="826560" cy="34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A81654F-8B16-7CD4-0016-58255F27DE58}"/>
                    </a:ext>
                  </a:extLst>
                </p14:cNvPr>
                <p14:cNvContentPartPr/>
                <p14:nvPr/>
              </p14:nvContentPartPr>
              <p14:xfrm>
                <a:off x="5705465" y="2939961"/>
                <a:ext cx="157680" cy="305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A81654F-8B16-7CD4-0016-58255F27DE5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96465" y="2930961"/>
                  <a:ext cx="17532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EB5C5BE-3D70-83AE-1AB5-45F08A2618C6}"/>
                    </a:ext>
                  </a:extLst>
                </p14:cNvPr>
                <p14:cNvContentPartPr/>
                <p14:nvPr/>
              </p14:nvContentPartPr>
              <p14:xfrm>
                <a:off x="6000665" y="3005121"/>
                <a:ext cx="51120" cy="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EB5C5BE-3D70-83AE-1AB5-45F08A2618C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91665" y="2996121"/>
                  <a:ext cx="68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89775F9-5C33-F26B-5EF7-9CE17219FB87}"/>
                    </a:ext>
                  </a:extLst>
                </p14:cNvPr>
                <p14:cNvContentPartPr/>
                <p14:nvPr/>
              </p14:nvContentPartPr>
              <p14:xfrm>
                <a:off x="6058265" y="3055161"/>
                <a:ext cx="36720" cy="24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89775F9-5C33-F26B-5EF7-9CE17219FB8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49265" y="3046521"/>
                  <a:ext cx="543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BFC2EA9-621D-87DC-CF80-E4936F1133B9}"/>
                    </a:ext>
                  </a:extLst>
                </p14:cNvPr>
                <p14:cNvContentPartPr/>
                <p14:nvPr/>
              </p14:nvContentPartPr>
              <p14:xfrm>
                <a:off x="6280025" y="2899641"/>
                <a:ext cx="252000" cy="162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BFC2EA9-621D-87DC-CF80-E4936F1133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71385" y="2890641"/>
                  <a:ext cx="269640" cy="18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827CEFB-3942-8E6D-3708-98EA25E9A4B7}"/>
                  </a:ext>
                </a:extLst>
              </p14:cNvPr>
              <p14:cNvContentPartPr/>
              <p14:nvPr/>
            </p14:nvContentPartPr>
            <p14:xfrm>
              <a:off x="7129265" y="3249201"/>
              <a:ext cx="371880" cy="14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827CEFB-3942-8E6D-3708-98EA25E9A4B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120625" y="3240561"/>
                <a:ext cx="3895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F9460EC-FF32-4D22-F47A-9BC678FAE7F5}"/>
                  </a:ext>
                </a:extLst>
              </p14:cNvPr>
              <p14:cNvContentPartPr/>
              <p14:nvPr/>
            </p14:nvContentPartPr>
            <p14:xfrm>
              <a:off x="7108025" y="4185561"/>
              <a:ext cx="238320" cy="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F9460EC-FF32-4D22-F47A-9BC678FAE7F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099385" y="4176921"/>
                <a:ext cx="2559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9C3D10D-6C95-C6E1-E3D6-E489F40A19DC}"/>
                  </a:ext>
                </a:extLst>
              </p14:cNvPr>
              <p14:cNvContentPartPr/>
              <p14:nvPr/>
            </p14:nvContentPartPr>
            <p14:xfrm>
              <a:off x="7164545" y="5088441"/>
              <a:ext cx="306360" cy="17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9C3D10D-6C95-C6E1-E3D6-E489F40A19D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155905" y="5079801"/>
                <a:ext cx="324000" cy="3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6C8436D-3A73-F7AC-8670-011395BA9A98}"/>
              </a:ext>
            </a:extLst>
          </p:cNvPr>
          <p:cNvGrpSpPr/>
          <p:nvPr/>
        </p:nvGrpSpPr>
        <p:grpSpPr>
          <a:xfrm>
            <a:off x="7301705" y="2757801"/>
            <a:ext cx="830160" cy="284400"/>
            <a:chOff x="7301705" y="2757801"/>
            <a:chExt cx="83016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A0C3624-17ED-A142-4BB7-B07DB0F98510}"/>
                    </a:ext>
                  </a:extLst>
                </p14:cNvPr>
                <p14:cNvContentPartPr/>
                <p14:nvPr/>
              </p14:nvContentPartPr>
              <p14:xfrm>
                <a:off x="7301705" y="2757801"/>
                <a:ext cx="207720" cy="284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A0C3624-17ED-A142-4BB7-B07DB0F9851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93065" y="2749161"/>
                  <a:ext cx="2253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23F7C60-3868-274C-FC80-369B3DA533EF}"/>
                    </a:ext>
                  </a:extLst>
                </p14:cNvPr>
                <p14:cNvContentPartPr/>
                <p14:nvPr/>
              </p14:nvContentPartPr>
              <p14:xfrm>
                <a:off x="7626065" y="2810721"/>
                <a:ext cx="75240" cy="29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23F7C60-3868-274C-FC80-369B3DA533E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17425" y="2802081"/>
                  <a:ext cx="92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A8C8508-B14C-AA3A-0C06-298A1FF5A0A3}"/>
                    </a:ext>
                  </a:extLst>
                </p14:cNvPr>
                <p14:cNvContentPartPr/>
                <p14:nvPr/>
              </p14:nvContentPartPr>
              <p14:xfrm>
                <a:off x="7694825" y="2853561"/>
                <a:ext cx="302400" cy="95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A8C8508-B14C-AA3A-0C06-298A1FF5A0A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85825" y="2844561"/>
                  <a:ext cx="3200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E8BD7C7-19EB-C9A9-A28F-7AAB3417776D}"/>
                    </a:ext>
                  </a:extLst>
                </p14:cNvPr>
                <p14:cNvContentPartPr/>
                <p14:nvPr/>
              </p14:nvContentPartPr>
              <p14:xfrm>
                <a:off x="7924505" y="2781561"/>
                <a:ext cx="207360" cy="189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E8BD7C7-19EB-C9A9-A28F-7AAB3417776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15865" y="2772561"/>
                  <a:ext cx="225000" cy="20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8CFB5A-1090-6457-3C6D-F0865F4F67F7}"/>
              </a:ext>
            </a:extLst>
          </p:cNvPr>
          <p:cNvGrpSpPr/>
          <p:nvPr/>
        </p:nvGrpSpPr>
        <p:grpSpPr>
          <a:xfrm>
            <a:off x="11475185" y="3049401"/>
            <a:ext cx="641160" cy="369720"/>
            <a:chOff x="11475185" y="3049401"/>
            <a:chExt cx="641160" cy="36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571A78A-7482-2F73-F83A-41D58CCA5C41}"/>
                    </a:ext>
                  </a:extLst>
                </p14:cNvPr>
                <p14:cNvContentPartPr/>
                <p14:nvPr/>
              </p14:nvContentPartPr>
              <p14:xfrm>
                <a:off x="11475185" y="3049401"/>
                <a:ext cx="119520" cy="369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571A78A-7482-2F73-F83A-41D58CCA5C4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466545" y="3040761"/>
                  <a:ext cx="13716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796E15F-FEAE-2F3B-3199-01FBDD9F16F1}"/>
                    </a:ext>
                  </a:extLst>
                </p14:cNvPr>
                <p14:cNvContentPartPr/>
                <p14:nvPr/>
              </p14:nvContentPartPr>
              <p14:xfrm>
                <a:off x="11725385" y="3133641"/>
                <a:ext cx="143280" cy="148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796E15F-FEAE-2F3B-3199-01FBDD9F16F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716385" y="3124641"/>
                  <a:ext cx="1609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FFA7568-BD53-EC43-F460-3AB1E3D4BC87}"/>
                    </a:ext>
                  </a:extLst>
                </p14:cNvPr>
                <p14:cNvContentPartPr/>
                <p14:nvPr/>
              </p14:nvContentPartPr>
              <p14:xfrm>
                <a:off x="12005465" y="3135801"/>
                <a:ext cx="110880" cy="119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FFA7568-BD53-EC43-F460-3AB1E3D4BC8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996465" y="3127161"/>
                  <a:ext cx="12852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C41C0B-AE40-D99D-1159-BF27C0D1A423}"/>
              </a:ext>
            </a:extLst>
          </p:cNvPr>
          <p:cNvGrpSpPr/>
          <p:nvPr/>
        </p:nvGrpSpPr>
        <p:grpSpPr>
          <a:xfrm>
            <a:off x="3235505" y="2813961"/>
            <a:ext cx="710640" cy="376200"/>
            <a:chOff x="3235505" y="2813961"/>
            <a:chExt cx="710640" cy="37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718B20A-CF50-69E1-4CC1-7FB904CCA44D}"/>
                    </a:ext>
                  </a:extLst>
                </p14:cNvPr>
                <p14:cNvContentPartPr/>
                <p14:nvPr/>
              </p14:nvContentPartPr>
              <p14:xfrm>
                <a:off x="3235505" y="2813961"/>
                <a:ext cx="325800" cy="376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718B20A-CF50-69E1-4CC1-7FB904CCA44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26505" y="2804961"/>
                  <a:ext cx="34344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35BDEFE-EFB4-BE75-F3DF-429F9F95BDBD}"/>
                    </a:ext>
                  </a:extLst>
                </p14:cNvPr>
                <p14:cNvContentPartPr/>
                <p14:nvPr/>
              </p14:nvContentPartPr>
              <p14:xfrm>
                <a:off x="3533585" y="2973441"/>
                <a:ext cx="86760" cy="3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35BDEFE-EFB4-BE75-F3DF-429F9F95BDB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524945" y="2964441"/>
                  <a:ext cx="1044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7D00ACD-F71B-0111-C662-6DB639CBD81B}"/>
                    </a:ext>
                  </a:extLst>
                </p14:cNvPr>
                <p14:cNvContentPartPr/>
                <p14:nvPr/>
              </p14:nvContentPartPr>
              <p14:xfrm>
                <a:off x="3585785" y="2959041"/>
                <a:ext cx="360360" cy="153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7D00ACD-F71B-0111-C662-6DB639CBD81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576785" y="2950041"/>
                  <a:ext cx="378000" cy="170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39603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FBACEC-4CC6-B136-6815-A9B9D6948578}"/>
              </a:ext>
            </a:extLst>
          </p:cNvPr>
          <p:cNvSpPr/>
          <p:nvPr/>
        </p:nvSpPr>
        <p:spPr>
          <a:xfrm>
            <a:off x="2784475" y="5014119"/>
            <a:ext cx="914400" cy="1447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F64AAAD8-2620-63C5-6AE0-0BF0FFC38F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05" y="482614"/>
            <a:ext cx="5168961" cy="3211820"/>
          </a:xfrm>
          <a:prstGeom prst="rect">
            <a:avLst/>
          </a:prstGeom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49DE54EB-9866-3282-5031-03C26BBF4BF0}"/>
              </a:ext>
            </a:extLst>
          </p:cNvPr>
          <p:cNvSpPr/>
          <p:nvPr/>
        </p:nvSpPr>
        <p:spPr>
          <a:xfrm>
            <a:off x="574675" y="539446"/>
            <a:ext cx="5166026" cy="3211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9" dirty="0"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DB0DC7-CD64-DFFB-EDE7-AD004AA0FEB7}"/>
              </a:ext>
            </a:extLst>
          </p:cNvPr>
          <p:cNvSpPr txBox="1"/>
          <p:nvPr/>
        </p:nvSpPr>
        <p:spPr>
          <a:xfrm>
            <a:off x="2452140" y="4079211"/>
            <a:ext cx="833770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C6CC83-8D1A-E7C4-BD98-BE58B3B40F07}"/>
              </a:ext>
            </a:extLst>
          </p:cNvPr>
          <p:cNvSpPr txBox="1"/>
          <p:nvPr/>
        </p:nvSpPr>
        <p:spPr>
          <a:xfrm>
            <a:off x="9650761" y="4079211"/>
            <a:ext cx="558549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CDDCB8-2147-8756-73C4-461960835FD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4D57173-BC58-4D67-996A-0BB73C6D0D37}" type="datetime1">
              <a:rPr lang="en-US" smtClean="0"/>
              <a:t>8/28/2024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47E349F-DE70-D03A-63D9-9D645E6F27B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E67F13-4000-2349-F2B8-9773FBBBA0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1964A-E018-C3E5-5236-F58589F3B17E}"/>
              </a:ext>
            </a:extLst>
          </p:cNvPr>
          <p:cNvSpPr txBox="1"/>
          <p:nvPr/>
        </p:nvSpPr>
        <p:spPr>
          <a:xfrm>
            <a:off x="5624946" y="1245378"/>
            <a:ext cx="237916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forms are equally stable from a molecular orbital perspective.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allow overlap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orbital on N with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orbital on 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18FD1-9717-97DD-6160-9D0472431547}"/>
              </a:ext>
            </a:extLst>
          </p:cNvPr>
          <p:cNvSpPr/>
          <p:nvPr/>
        </p:nvSpPr>
        <p:spPr>
          <a:xfrm>
            <a:off x="8883391" y="4715914"/>
            <a:ext cx="1078881" cy="11391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110CE18-AFAD-F22D-EA76-012276B21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700299"/>
              </p:ext>
            </p:extLst>
          </p:nvPr>
        </p:nvGraphicFramePr>
        <p:xfrm>
          <a:off x="2540920" y="4865526"/>
          <a:ext cx="7847930" cy="195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676757" imgH="1294743" progId="MDLDrawOLE.MDLDrawObject.1">
                  <p:embed/>
                </p:oleObj>
              </mc:Choice>
              <mc:Fallback>
                <p:oleObj name="MDLDrawObject Class" r:id="rId4" imgW="4676757" imgH="1294743" progId="MDLDrawOLE.MDLDrawObject.1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9110CE18-AFAD-F22D-EA76-012276B214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920" y="4865526"/>
                        <a:ext cx="7847930" cy="1953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FB348BC-FB4D-F4E5-FC16-F10AED1FEAB2}"/>
              </a:ext>
            </a:extLst>
          </p:cNvPr>
          <p:cNvGrpSpPr/>
          <p:nvPr/>
        </p:nvGrpSpPr>
        <p:grpSpPr>
          <a:xfrm>
            <a:off x="5314865" y="5646801"/>
            <a:ext cx="2486160" cy="254880"/>
            <a:chOff x="5314865" y="5646801"/>
            <a:chExt cx="248616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D9C3D28-86A3-1243-E1BD-EF5E0C110B87}"/>
                    </a:ext>
                  </a:extLst>
                </p14:cNvPr>
                <p14:cNvContentPartPr/>
                <p14:nvPr/>
              </p14:nvContentPartPr>
              <p14:xfrm>
                <a:off x="5314865" y="5744721"/>
                <a:ext cx="2475360" cy="5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D9C3D28-86A3-1243-E1BD-EF5E0C110B8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05865" y="5736081"/>
                  <a:ext cx="24930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B45D79A-C578-3CD1-0761-7B403561E182}"/>
                    </a:ext>
                  </a:extLst>
                </p14:cNvPr>
                <p14:cNvContentPartPr/>
                <p14:nvPr/>
              </p14:nvContentPartPr>
              <p14:xfrm>
                <a:off x="7664225" y="5646801"/>
                <a:ext cx="136800" cy="254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B45D79A-C578-3CD1-0761-7B403561E1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55225" y="5638161"/>
                  <a:ext cx="154440" cy="27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4C7ED4-AB80-B59D-5350-B805171505D3}"/>
              </a:ext>
            </a:extLst>
          </p:cNvPr>
          <p:cNvGrpSpPr/>
          <p:nvPr/>
        </p:nvGrpSpPr>
        <p:grpSpPr>
          <a:xfrm>
            <a:off x="5925425" y="5079801"/>
            <a:ext cx="1040400" cy="430560"/>
            <a:chOff x="5925425" y="5079801"/>
            <a:chExt cx="1040400" cy="43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08282F5-CE7A-025D-8F46-34D0C70468E3}"/>
                    </a:ext>
                  </a:extLst>
                </p14:cNvPr>
                <p14:cNvContentPartPr/>
                <p14:nvPr/>
              </p14:nvContentPartPr>
              <p14:xfrm>
                <a:off x="5925425" y="5305881"/>
                <a:ext cx="192240" cy="204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08282F5-CE7A-025D-8F46-34D0C70468E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16425" y="5296881"/>
                  <a:ext cx="2098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94FA80D-8456-7176-CC95-4747F1D3FF95}"/>
                    </a:ext>
                  </a:extLst>
                </p14:cNvPr>
                <p14:cNvContentPartPr/>
                <p14:nvPr/>
              </p14:nvContentPartPr>
              <p14:xfrm>
                <a:off x="6331865" y="5269521"/>
                <a:ext cx="123840" cy="119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94FA80D-8456-7176-CC95-4747F1D3FF9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23225" y="5260521"/>
                  <a:ext cx="141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53A9753-C4EB-015E-58FA-53F820B4FBDE}"/>
                    </a:ext>
                  </a:extLst>
                </p14:cNvPr>
                <p14:cNvContentPartPr/>
                <p14:nvPr/>
              </p14:nvContentPartPr>
              <p14:xfrm>
                <a:off x="6588905" y="5182041"/>
                <a:ext cx="33120" cy="146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53A9753-C4EB-015E-58FA-53F820B4FBD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79905" y="5173041"/>
                  <a:ext cx="507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EB9B6FC-6786-4DA6-11AC-CED3C14B5B50}"/>
                    </a:ext>
                  </a:extLst>
                </p14:cNvPr>
                <p14:cNvContentPartPr/>
                <p14:nvPr/>
              </p14:nvContentPartPr>
              <p14:xfrm>
                <a:off x="6726065" y="5126961"/>
                <a:ext cx="75240" cy="221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EB9B6FC-6786-4DA6-11AC-CED3C14B5B5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17425" y="5118321"/>
                  <a:ext cx="928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FDA9466-5E91-F57F-91F1-C4DDFA14AEB1}"/>
                    </a:ext>
                  </a:extLst>
                </p14:cNvPr>
                <p14:cNvContentPartPr/>
                <p14:nvPr/>
              </p14:nvContentPartPr>
              <p14:xfrm>
                <a:off x="6873305" y="5079801"/>
                <a:ext cx="92520" cy="166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FDA9466-5E91-F57F-91F1-C4DDFA14AEB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64305" y="5071161"/>
                  <a:ext cx="110160" cy="18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A4C283-BBEC-C01F-B5D0-2BFBB2462BA5}"/>
                  </a:ext>
                </a:extLst>
              </p14:cNvPr>
              <p14:cNvContentPartPr/>
              <p14:nvPr/>
            </p14:nvContentPartPr>
            <p14:xfrm>
              <a:off x="6974465" y="4910601"/>
              <a:ext cx="102600" cy="8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A4C283-BBEC-C01F-B5D0-2BFBB2462BA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65465" y="4901601"/>
                <a:ext cx="120240" cy="9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8324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0">
            <a:extLst>
              <a:ext uri="{FF2B5EF4-FFF2-40B4-BE49-F238E27FC236}">
                <a16:creationId xmlns:a16="http://schemas.microsoft.com/office/drawing/2014/main" id="{49DE54EB-9866-3282-5031-03C26BBF4BF0}"/>
              </a:ext>
            </a:extLst>
          </p:cNvPr>
          <p:cNvSpPr/>
          <p:nvPr/>
        </p:nvSpPr>
        <p:spPr>
          <a:xfrm>
            <a:off x="8319779" y="473733"/>
            <a:ext cx="2604314" cy="1619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9" dirty="0">
              <a:latin typeface="Arial" panose="020B0604020202020204" pitchFamily="34" charset="0"/>
            </a:endParaRP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F64AAAD8-2620-63C5-6AE0-0BF0FFC38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20" y="482112"/>
            <a:ext cx="2606259" cy="1619442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7346" y="13801"/>
            <a:ext cx="7872528" cy="1342719"/>
          </a:xfrm>
          <a:prstGeom prst="rect">
            <a:avLst/>
          </a:prstGeom>
        </p:spPr>
        <p:txBody>
          <a:bodyPr vert="horz" wrap="square" lIns="0" tIns="8284" rIns="0" bIns="0" rtlCol="0">
            <a:noAutofit/>
          </a:bodyPr>
          <a:lstStyle/>
          <a:p>
            <a:pPr marL="38236" marR="30590" algn="just">
              <a:lnSpc>
                <a:spcPct val="101800"/>
              </a:lnSpc>
              <a:spcBef>
                <a:spcPts val="65"/>
              </a:spcBef>
            </a:pP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  <a:r>
              <a:rPr sz="18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sz="18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sz="18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Bonds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8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spc="-4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371" marR="30590" indent="-344134" algn="just">
              <a:lnSpc>
                <a:spcPct val="101800"/>
              </a:lnSpc>
              <a:spcBef>
                <a:spcPts val="65"/>
              </a:spcBef>
              <a:buFont typeface="Arial" panose="020B0604020202020204" pitchFamily="34" charset="0"/>
              <a:buChar char="•"/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orientations</a:t>
            </a:r>
            <a:r>
              <a:rPr sz="18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  <a:r>
              <a:rPr lang="en-US" sz="1800" spc="-40" dirty="0">
                <a:latin typeface="Arial" panose="020B0604020202020204" pitchFamily="34" charset="0"/>
                <a:cs typeface="Arial" panose="020B0604020202020204" pitchFamily="34" charset="0"/>
              </a:rPr>
              <a:t> allow overlap 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00" i="1" spc="-7" baseline="-7936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00" i="1" spc="135" baseline="-79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orbital b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etween 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 and N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371" marR="30590" indent="-344134" algn="just">
              <a:lnSpc>
                <a:spcPct val="101800"/>
              </a:lnSpc>
              <a:spcBef>
                <a:spcPts val="65"/>
              </a:spcBef>
              <a:buFont typeface="Arial" panose="020B0604020202020204" pitchFamily="34" charset="0"/>
              <a:buChar char="•"/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 related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 180</a:t>
            </a:r>
            <a:r>
              <a:rPr sz="1800" baseline="26455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flip 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peptide bond,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giving two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possible  conformations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i="1" dirty="0">
                <a:latin typeface="Arial" panose="020B0604020202020204" pitchFamily="34" charset="0"/>
                <a:cs typeface="Arial" panose="020B0604020202020204" pitchFamily="34" charset="0"/>
              </a:rPr>
              <a:t>trans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sz="1800" b="1" i="1" dirty="0"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371" marR="30590" indent="-344134" algn="just">
              <a:lnSpc>
                <a:spcPct val="101800"/>
              </a:lnSpc>
              <a:spcBef>
                <a:spcPts val="65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he trans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seen to be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stable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cis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form.</a:t>
            </a:r>
            <a:endParaRPr lang="en-US" sz="18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371" marR="30590" indent="-344134" algn="just">
              <a:lnSpc>
                <a:spcPct val="101800"/>
              </a:lnSpc>
              <a:spcBef>
                <a:spcPts val="65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or peptide bonds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involving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proline,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trans form is 5 x more stable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2FBED64-5E85-470F-909A-8ED007D2FE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3675" y="4117062"/>
          <a:ext cx="4490221" cy="1737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3980747" imgH="1485112" progId="MDLDrawOLE.MDLDrawObject.1">
                  <p:embed/>
                </p:oleObj>
              </mc:Choice>
              <mc:Fallback>
                <p:oleObj name="MDLDrawObject Class" r:id="rId4" imgW="3980747" imgH="1485112" progId="MDLDrawOLE.MDLDrawObject.1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2FBED64-5E85-470F-909A-8ED007D2FE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3675" y="4117062"/>
                        <a:ext cx="4490221" cy="17376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636B263-4005-4709-BD22-4FB796777B14}"/>
              </a:ext>
            </a:extLst>
          </p:cNvPr>
          <p:cNvSpPr/>
          <p:nvPr/>
        </p:nvSpPr>
        <p:spPr>
          <a:xfrm>
            <a:off x="2431505" y="2393234"/>
            <a:ext cx="5038927" cy="400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36" algn="just">
              <a:spcBef>
                <a:spcPts val="632"/>
              </a:spcBef>
            </a:pPr>
            <a:r>
              <a:rPr lang="en-US"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the </a:t>
            </a:r>
            <a:r>
              <a:rPr lang="en-US"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 </a:t>
            </a:r>
            <a:r>
              <a:rPr lang="en-US"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lower </a:t>
            </a:r>
            <a:r>
              <a:rPr lang="en-US"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007" i="1" spc="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energy?</a:t>
            </a:r>
            <a:endParaRPr lang="en-US" sz="200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6CF227-2CD9-4094-8C86-5DE8FF7E9699}"/>
              </a:ext>
            </a:extLst>
          </p:cNvPr>
          <p:cNvGrpSpPr/>
          <p:nvPr/>
        </p:nvGrpSpPr>
        <p:grpSpPr>
          <a:xfrm>
            <a:off x="1717675" y="2457449"/>
            <a:ext cx="9751162" cy="1642269"/>
            <a:chOff x="139757" y="4633119"/>
            <a:chExt cx="9751162" cy="16002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8B2D3E-85EE-42AA-9E92-B9C0DEECDE66}"/>
                </a:ext>
              </a:extLst>
            </p:cNvPr>
            <p:cNvCxnSpPr/>
            <p:nvPr/>
          </p:nvCxnSpPr>
          <p:spPr>
            <a:xfrm>
              <a:off x="1103627" y="5894809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0217D3-8913-4D0B-9441-64C99F9A64B6}"/>
                </a:ext>
              </a:extLst>
            </p:cNvPr>
            <p:cNvCxnSpPr/>
            <p:nvPr/>
          </p:nvCxnSpPr>
          <p:spPr>
            <a:xfrm>
              <a:off x="1204119" y="5090319"/>
              <a:ext cx="868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45A6645-795C-4BA5-958B-69B4D47CA8ED}"/>
                </a:ext>
              </a:extLst>
            </p:cNvPr>
            <p:cNvCxnSpPr/>
            <p:nvPr/>
          </p:nvCxnSpPr>
          <p:spPr>
            <a:xfrm flipV="1">
              <a:off x="539512" y="4633119"/>
              <a:ext cx="0" cy="160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7A4D3D-C8C0-40DA-B12B-DFBFB68A29ED}"/>
                </a:ext>
              </a:extLst>
            </p:cNvPr>
            <p:cNvSpPr txBox="1"/>
            <p:nvPr/>
          </p:nvSpPr>
          <p:spPr>
            <a:xfrm>
              <a:off x="139757" y="5179511"/>
              <a:ext cx="339762" cy="369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</a:rPr>
                <a:t>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D8BC63-62BD-4F35-B824-67068680273E}"/>
                </a:ext>
              </a:extLst>
            </p:cNvPr>
            <p:cNvCxnSpPr/>
            <p:nvPr/>
          </p:nvCxnSpPr>
          <p:spPr>
            <a:xfrm>
              <a:off x="1483311" y="5894388"/>
              <a:ext cx="762000" cy="0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FE0E0D5-C0E0-4CE4-ADA1-5A175BC39946}"/>
                </a:ext>
              </a:extLst>
            </p:cNvPr>
            <p:cNvCxnSpPr/>
            <p:nvPr/>
          </p:nvCxnSpPr>
          <p:spPr>
            <a:xfrm>
              <a:off x="3718719" y="5090319"/>
              <a:ext cx="762000" cy="0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69AF5F-9E49-4E6C-A32A-2B5DDF39F6AC}"/>
                </a:ext>
              </a:extLst>
            </p:cNvPr>
            <p:cNvSpPr txBox="1"/>
            <p:nvPr/>
          </p:nvSpPr>
          <p:spPr>
            <a:xfrm>
              <a:off x="2399018" y="5423187"/>
              <a:ext cx="1176299" cy="369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</a:rPr>
                <a:t>17 kJ/mol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2A670B-9FBD-462E-8A41-4ED87C7429C2}"/>
                </a:ext>
              </a:extLst>
            </p:cNvPr>
            <p:cNvCxnSpPr/>
            <p:nvPr/>
          </p:nvCxnSpPr>
          <p:spPr>
            <a:xfrm>
              <a:off x="8900319" y="5090319"/>
              <a:ext cx="762000" cy="0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43CF955-4871-4051-A057-6820D767B5C1}"/>
                </a:ext>
              </a:extLst>
            </p:cNvPr>
            <p:cNvCxnSpPr/>
            <p:nvPr/>
          </p:nvCxnSpPr>
          <p:spPr>
            <a:xfrm>
              <a:off x="6740557" y="5358818"/>
              <a:ext cx="762000" cy="0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739EE8-946F-4980-9683-F5838851BA00}"/>
                </a:ext>
              </a:extLst>
            </p:cNvPr>
            <p:cNvSpPr txBox="1"/>
            <p:nvPr/>
          </p:nvSpPr>
          <p:spPr>
            <a:xfrm>
              <a:off x="7666211" y="5062027"/>
              <a:ext cx="1047601" cy="369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</a:rPr>
                <a:t>4 kJ/mol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03C2176-3A21-49F3-88CE-8E92AA2400D6}"/>
                </a:ext>
              </a:extLst>
            </p:cNvPr>
            <p:cNvCxnSpPr/>
            <p:nvPr/>
          </p:nvCxnSpPr>
          <p:spPr>
            <a:xfrm flipV="1">
              <a:off x="7604919" y="5108741"/>
              <a:ext cx="0" cy="2217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1EE70EC-4C46-400D-908A-46F79A320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7119" y="5090319"/>
              <a:ext cx="0" cy="8040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6478FA-F84F-4FA7-82FD-A54934CED1A6}"/>
              </a:ext>
            </a:extLst>
          </p:cNvPr>
          <p:cNvSpPr/>
          <p:nvPr/>
        </p:nvSpPr>
        <p:spPr>
          <a:xfrm>
            <a:off x="7338973" y="2415740"/>
            <a:ext cx="5890499" cy="401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36" algn="just">
              <a:spcBef>
                <a:spcPts val="632"/>
              </a:spcBef>
            </a:pPr>
            <a:r>
              <a:rPr lang="en-US" sz="2007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this change for bond involving proline?</a:t>
            </a:r>
            <a:endParaRPr lang="en-US" sz="200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288AF0C-58AB-8456-C482-56EDA29E93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9751" y="4205463"/>
          <a:ext cx="4618886" cy="1741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4267200" imgH="1552509" progId="MDLDrawOLE.MDLDrawObject.1">
                  <p:embed/>
                </p:oleObj>
              </mc:Choice>
              <mc:Fallback>
                <p:oleObj name="MDLDrawObject Class" r:id="rId6" imgW="4267200" imgH="1552509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288AF0C-58AB-8456-C482-56EDA29E93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1" y="4205463"/>
                        <a:ext cx="4618886" cy="1741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ADB0DC7-CD64-DFFB-EDE7-AD004AA0FEB7}"/>
              </a:ext>
            </a:extLst>
          </p:cNvPr>
          <p:cNvSpPr txBox="1"/>
          <p:nvPr/>
        </p:nvSpPr>
        <p:spPr>
          <a:xfrm>
            <a:off x="9333098" y="80574"/>
            <a:ext cx="833770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C6CC83-8D1A-E7C4-BD98-BE58B3B40F07}"/>
              </a:ext>
            </a:extLst>
          </p:cNvPr>
          <p:cNvSpPr txBox="1"/>
          <p:nvPr/>
        </p:nvSpPr>
        <p:spPr>
          <a:xfrm>
            <a:off x="12176381" y="123189"/>
            <a:ext cx="558549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54BBD8DB-7ED7-AEE1-4B61-E907D71E307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1FB87C0-1ECE-4F48-ADB3-78A971A96A4E}" type="datetime1">
              <a:rPr lang="en-US" smtClean="0"/>
              <a:t>8/28/2024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699D1C16-2D29-3CE5-16BE-5A37CA0CFDF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AD69F57B-4AF3-3207-FB00-21C2625A12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21</a:t>
            </a:fld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855264-C018-59E3-79F4-3D30F88E26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1505" y="6053165"/>
          <a:ext cx="23526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3514374" imgH="1885950" progId="MDLDrawOLE.MDLDrawObject.1">
                  <p:embed/>
                </p:oleObj>
              </mc:Choice>
              <mc:Fallback>
                <p:oleObj name="MDLDrawObject Class" r:id="rId8" imgW="3514374" imgH="1885950" progId="MDLDrawOLE.MDLDrawObject.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7855264-C018-59E3-79F4-3D30F88E26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1505" y="6053165"/>
                        <a:ext cx="2352675" cy="1308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7E0B38A-C4FB-A896-F1E5-0AC805A784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14131" y="5972171"/>
          <a:ext cx="23526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0" imgW="3514374" imgH="1885950" progId="MDLDrawOLE.MDLDrawObject.1">
                  <p:embed/>
                </p:oleObj>
              </mc:Choice>
              <mc:Fallback>
                <p:oleObj name="MDLDrawObject Class" r:id="rId10" imgW="3514374" imgH="1885950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7E0B38A-C4FB-A896-F1E5-0AC805A784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4131" y="5972171"/>
                        <a:ext cx="2352675" cy="1308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9558DF5-6F1F-DB62-19BC-6AA64BE9AC60}"/>
                  </a:ext>
                </a:extLst>
              </p14:cNvPr>
              <p14:cNvContentPartPr/>
              <p14:nvPr/>
            </p14:nvContentPartPr>
            <p14:xfrm>
              <a:off x="11671385" y="5740118"/>
              <a:ext cx="15480" cy="153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9558DF5-6F1F-DB62-19BC-6AA64BE9AC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662385" y="5731478"/>
                <a:ext cx="33120" cy="17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C771E0E-C5EF-FF8B-9BC7-F8A0B196E570}"/>
              </a:ext>
            </a:extLst>
          </p:cNvPr>
          <p:cNvGrpSpPr/>
          <p:nvPr/>
        </p:nvGrpSpPr>
        <p:grpSpPr>
          <a:xfrm>
            <a:off x="2998265" y="5475158"/>
            <a:ext cx="176400" cy="1593720"/>
            <a:chOff x="2998265" y="5475158"/>
            <a:chExt cx="176400" cy="159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9797F4C-0E05-54AF-A0DB-4D6DFD488662}"/>
                    </a:ext>
                  </a:extLst>
                </p14:cNvPr>
                <p14:cNvContentPartPr/>
                <p14:nvPr/>
              </p14:nvContentPartPr>
              <p14:xfrm>
                <a:off x="3020945" y="5475158"/>
                <a:ext cx="153720" cy="1533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9797F4C-0E05-54AF-A0DB-4D6DFD48866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11945" y="5466158"/>
                  <a:ext cx="171360" cy="155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4A47B82-9808-3C14-4F1E-FFE6331FC3BD}"/>
                    </a:ext>
                  </a:extLst>
                </p14:cNvPr>
                <p14:cNvContentPartPr/>
                <p14:nvPr/>
              </p14:nvContentPartPr>
              <p14:xfrm>
                <a:off x="2998265" y="6919838"/>
                <a:ext cx="99000" cy="149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4A47B82-9808-3C14-4F1E-FFE6331FC3B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89625" y="6910838"/>
                  <a:ext cx="11664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D8E123-5395-32A7-87E6-2484CB75D610}"/>
              </a:ext>
            </a:extLst>
          </p:cNvPr>
          <p:cNvGrpSpPr/>
          <p:nvPr/>
        </p:nvGrpSpPr>
        <p:grpSpPr>
          <a:xfrm>
            <a:off x="2364305" y="4960718"/>
            <a:ext cx="2990520" cy="1563840"/>
            <a:chOff x="2364305" y="4960718"/>
            <a:chExt cx="2990520" cy="156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03273F6-966B-11A4-3E35-573D4DCC2F6A}"/>
                    </a:ext>
                  </a:extLst>
                </p14:cNvPr>
                <p14:cNvContentPartPr/>
                <p14:nvPr/>
              </p14:nvContentPartPr>
              <p14:xfrm>
                <a:off x="2364305" y="5482718"/>
                <a:ext cx="131760" cy="179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03273F6-966B-11A4-3E35-573D4DCC2F6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55665" y="5474078"/>
                  <a:ext cx="1494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2448A87-BAA6-70EF-D861-D182C4E6769A}"/>
                    </a:ext>
                  </a:extLst>
                </p14:cNvPr>
                <p14:cNvContentPartPr/>
                <p14:nvPr/>
              </p14:nvContentPartPr>
              <p14:xfrm>
                <a:off x="2538185" y="5475878"/>
                <a:ext cx="109080" cy="195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2448A87-BAA6-70EF-D861-D182C4E6769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29185" y="5467238"/>
                  <a:ext cx="1267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77AD424-8319-9AB5-44C6-72C004AD72D2}"/>
                    </a:ext>
                  </a:extLst>
                </p14:cNvPr>
                <p14:cNvContentPartPr/>
                <p14:nvPr/>
              </p14:nvContentPartPr>
              <p14:xfrm>
                <a:off x="2704505" y="5446718"/>
                <a:ext cx="115200" cy="210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77AD424-8319-9AB5-44C6-72C004AD72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95505" y="5438078"/>
                  <a:ext cx="132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375CD86-8E9B-7A6A-05AA-468B83EDCD40}"/>
                    </a:ext>
                  </a:extLst>
                </p14:cNvPr>
                <p14:cNvContentPartPr/>
                <p14:nvPr/>
              </p14:nvContentPartPr>
              <p14:xfrm>
                <a:off x="5331425" y="5758478"/>
                <a:ext cx="23400" cy="112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375CD86-8E9B-7A6A-05AA-468B83EDCD4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22785" y="5749838"/>
                  <a:ext cx="410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6590279-6B9A-4912-ED9F-39F71FCB599D}"/>
                    </a:ext>
                  </a:extLst>
                </p14:cNvPr>
                <p14:cNvContentPartPr/>
                <p14:nvPr/>
              </p14:nvContentPartPr>
              <p14:xfrm>
                <a:off x="4608905" y="4960718"/>
                <a:ext cx="633240" cy="673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6590279-6B9A-4912-ED9F-39F71FCB599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600265" y="4951718"/>
                  <a:ext cx="650880" cy="69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9462957-36D2-93CC-87DD-F675BADDF081}"/>
                    </a:ext>
                  </a:extLst>
                </p14:cNvPr>
                <p14:cNvContentPartPr/>
                <p14:nvPr/>
              </p14:nvContentPartPr>
              <p14:xfrm>
                <a:off x="2730425" y="5463638"/>
                <a:ext cx="2026440" cy="1022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9462957-36D2-93CC-87DD-F675BADDF08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425" y="5454638"/>
                  <a:ext cx="2044080" cy="10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6C3621B-77D2-066E-5095-746CF0618A64}"/>
                    </a:ext>
                  </a:extLst>
                </p14:cNvPr>
                <p14:cNvContentPartPr/>
                <p14:nvPr/>
              </p14:nvContentPartPr>
              <p14:xfrm>
                <a:off x="2708105" y="6383078"/>
                <a:ext cx="116640" cy="141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6C3621B-77D2-066E-5095-746CF0618A6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99465" y="6374438"/>
                  <a:ext cx="134280" cy="15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CC4F68-B6A3-7549-950E-02CBC3D2E570}"/>
              </a:ext>
            </a:extLst>
          </p:cNvPr>
          <p:cNvGrpSpPr/>
          <p:nvPr/>
        </p:nvGrpSpPr>
        <p:grpSpPr>
          <a:xfrm>
            <a:off x="8982545" y="5572358"/>
            <a:ext cx="2073240" cy="1255320"/>
            <a:chOff x="8982545" y="5572358"/>
            <a:chExt cx="2073240" cy="12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5664A3-04EF-A199-4620-24EBD6CA2EBB}"/>
                    </a:ext>
                  </a:extLst>
                </p14:cNvPr>
                <p14:cNvContentPartPr/>
                <p14:nvPr/>
              </p14:nvContentPartPr>
              <p14:xfrm>
                <a:off x="9371345" y="5684318"/>
                <a:ext cx="68040" cy="28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5664A3-04EF-A199-4620-24EBD6CA2EB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362705" y="5675318"/>
                  <a:ext cx="856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3D34FBD-87B4-8847-8654-3C6F498FD27C}"/>
                    </a:ext>
                  </a:extLst>
                </p14:cNvPr>
                <p14:cNvContentPartPr/>
                <p14:nvPr/>
              </p14:nvContentPartPr>
              <p14:xfrm>
                <a:off x="9358745" y="5694038"/>
                <a:ext cx="108000" cy="172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3D34FBD-87B4-8847-8654-3C6F498FD27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349745" y="5685398"/>
                  <a:ext cx="1256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E593B25-7F31-FB20-0C06-06219BACAA62}"/>
                    </a:ext>
                  </a:extLst>
                </p14:cNvPr>
                <p14:cNvContentPartPr/>
                <p14:nvPr/>
              </p14:nvContentPartPr>
              <p14:xfrm>
                <a:off x="9367385" y="5624558"/>
                <a:ext cx="1688400" cy="693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E593B25-7F31-FB20-0C06-06219BACAA6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358385" y="5615558"/>
                  <a:ext cx="1706040" cy="71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FD02220-25F6-F395-3E4E-36DE2CD16179}"/>
                    </a:ext>
                  </a:extLst>
                </p14:cNvPr>
                <p14:cNvContentPartPr/>
                <p14:nvPr/>
              </p14:nvContentPartPr>
              <p14:xfrm>
                <a:off x="9034385" y="6266438"/>
                <a:ext cx="407160" cy="79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FD02220-25F6-F395-3E4E-36DE2CD1617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025745" y="6257438"/>
                  <a:ext cx="4248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83008C0-5DEE-6F61-BD22-F8221C66BCE0}"/>
                    </a:ext>
                  </a:extLst>
                </p14:cNvPr>
                <p14:cNvContentPartPr/>
                <p14:nvPr/>
              </p14:nvContentPartPr>
              <p14:xfrm>
                <a:off x="8982545" y="6289478"/>
                <a:ext cx="116640" cy="87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83008C0-5DEE-6F61-BD22-F8221C66BCE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973905" y="6280478"/>
                  <a:ext cx="1342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1E88F2E-B0B9-7A72-C96B-B6D9B276D809}"/>
                    </a:ext>
                  </a:extLst>
                </p14:cNvPr>
                <p14:cNvContentPartPr/>
                <p14:nvPr/>
              </p14:nvContentPartPr>
              <p14:xfrm>
                <a:off x="9132305" y="5572358"/>
                <a:ext cx="250200" cy="1236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1E88F2E-B0B9-7A72-C96B-B6D9B276D80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123665" y="5563718"/>
                  <a:ext cx="267840" cy="12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8FF793F-182E-6224-5982-6EE04C6DFBA3}"/>
                    </a:ext>
                  </a:extLst>
                </p14:cNvPr>
                <p14:cNvContentPartPr/>
                <p14:nvPr/>
              </p14:nvContentPartPr>
              <p14:xfrm>
                <a:off x="9124745" y="6744158"/>
                <a:ext cx="58320" cy="83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8FF793F-182E-6224-5982-6EE04C6DFBA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116105" y="6735518"/>
                  <a:ext cx="75960" cy="1011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35" y="174990"/>
            <a:ext cx="9788404" cy="1442030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R="5098" indent="11153">
              <a:lnSpc>
                <a:spcPct val="101699"/>
              </a:lnSpc>
              <a:spcBef>
                <a:spcPts val="70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N -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00" b="1" spc="-7" baseline="-5291" dirty="0">
                <a:latin typeface="Symbol"/>
                <a:cs typeface="Symbol"/>
              </a:rPr>
              <a:t></a:t>
            </a:r>
            <a:r>
              <a:rPr sz="1800" b="1" spc="-7" baseline="-529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00" b="1" spc="-7" baseline="-5291" dirty="0">
                <a:latin typeface="Symbol"/>
                <a:cs typeface="Symbol"/>
              </a:rPr>
              <a:t></a:t>
            </a:r>
            <a:r>
              <a:rPr sz="1800" b="1" spc="-7" baseline="-529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- C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Bonds</a:t>
            </a:r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4134" marR="5098" indent="-344134">
              <a:lnSpc>
                <a:spcPct val="101699"/>
              </a:lnSpc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There is free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these bonds.</a:t>
            </a:r>
            <a:endParaRPr lang="en-US" sz="18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34" marR="5098" indent="-344134">
              <a:lnSpc>
                <a:spcPct val="101699"/>
              </a:lnSpc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nce both the phi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psi bonds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to rotate, a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total 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(3x3) different stable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pairs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phi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psi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should be observed.</a:t>
            </a:r>
            <a:endParaRPr lang="en-US" sz="18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34" marR="5098" indent="-344134">
              <a:lnSpc>
                <a:spcPct val="101699"/>
              </a:lnSpc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However, there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 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only three pairs,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which correspond to a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883" y="3348482"/>
            <a:ext cx="6248675" cy="1120401"/>
          </a:xfrm>
          <a:prstGeom prst="rect">
            <a:avLst/>
          </a:prstGeom>
        </p:spPr>
        <p:txBody>
          <a:bodyPr vert="horz" wrap="square" lIns="0" tIns="8284" rIns="0" bIns="0" rtlCol="0">
            <a:spAutoFit/>
          </a:bodyPr>
          <a:lstStyle/>
          <a:p>
            <a:pPr marL="298492" marR="5098" indent="-285746">
              <a:lnSpc>
                <a:spcPct val="101899"/>
              </a:lnSpc>
              <a:buFont typeface="Arial" panose="020B0604020202020204" pitchFamily="34" charset="0"/>
              <a:buChar char="•"/>
              <a:tabLst>
                <a:tab pos="8767667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sz="1800" spc="2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2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sz="1800" spc="22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torsional</a:t>
            </a:r>
            <a:r>
              <a:rPr sz="1800" spc="2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angles</a:t>
            </a:r>
            <a:r>
              <a:rPr sz="1800" spc="2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800" spc="2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22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sz="1800" i="1" spc="2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800" spc="22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i="1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1800" i="1" spc="2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sz="1800" spc="2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sz="1800" spc="2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2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sz="1800" spc="22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2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sz="1800" spc="21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structure.</a:t>
            </a:r>
            <a:endParaRPr lang="en-US" sz="18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92" marR="5098" indent="-285746">
              <a:lnSpc>
                <a:spcPct val="101899"/>
              </a:lnSpc>
              <a:buFont typeface="Arial" panose="020B0604020202020204" pitchFamily="34" charset="0"/>
              <a:buChar char="•"/>
              <a:tabLst>
                <a:tab pos="8767667" algn="l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these  structures,</a:t>
            </a:r>
            <a:r>
              <a:rPr lang="en-US" sz="1800" spc="27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US" sz="1800" spc="2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lang="en-US" sz="1800" spc="2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  <a:r>
              <a:rPr lang="en-US" sz="1800" spc="27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800" spc="2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rigid</a:t>
            </a:r>
            <a:r>
              <a:rPr lang="en-US" sz="1800" spc="2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00" spc="28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planar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conformation.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96F77D-5610-422E-B212-1B6609FCBCA8}"/>
              </a:ext>
            </a:extLst>
          </p:cNvPr>
          <p:cNvSpPr/>
          <p:nvPr/>
        </p:nvSpPr>
        <p:spPr>
          <a:xfrm>
            <a:off x="360966" y="2091863"/>
            <a:ext cx="680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8840"/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Φ = -120°, and Ψ = 125°.	extended, β-structure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indent="458840"/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Φ =  -60°, and Ψ =  -45°	α-helix, right handed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8840"/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Φ =  +60°, and Ψ = +45°.	α-helix, left handed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7781EEC-E34C-4F9F-A3D6-8F1BCA78B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4560" y="3092063"/>
          <a:ext cx="4066307" cy="24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1390440" imgH="933319" progId="MDLDrawOLE.MDLDrawObject.1">
                  <p:embed/>
                </p:oleObj>
              </mc:Choice>
              <mc:Fallback>
                <p:oleObj name="MDLDrawObject Class" r:id="rId2" imgW="1390440" imgH="933319" progId="MDLDrawOLE.MDLDrawObject.1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7781EEC-E34C-4F9F-A3D6-8F1BCA78B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4560" y="3092063"/>
                        <a:ext cx="4066307" cy="2452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bject 2">
            <a:extLst>
              <a:ext uri="{FF2B5EF4-FFF2-40B4-BE49-F238E27FC236}">
                <a16:creationId xmlns:a16="http://schemas.microsoft.com/office/drawing/2014/main" id="{C9680DD4-08FB-480E-B83D-5193B02A867E}"/>
              </a:ext>
            </a:extLst>
          </p:cNvPr>
          <p:cNvSpPr txBox="1"/>
          <p:nvPr/>
        </p:nvSpPr>
        <p:spPr>
          <a:xfrm>
            <a:off x="7862944" y="5116866"/>
            <a:ext cx="5582450" cy="1917791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L="12746" marR="5098">
              <a:lnSpc>
                <a:spcPct val="101699"/>
              </a:lnSpc>
              <a:spcBef>
                <a:spcPts val="70"/>
              </a:spcBef>
            </a:pPr>
            <a:r>
              <a:rPr sz="2007" b="1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007" i="1" spc="-5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46" marR="5098">
              <a:lnSpc>
                <a:spcPct val="101699"/>
              </a:lnSpc>
              <a:spcBef>
                <a:spcPts val="70"/>
              </a:spcBef>
            </a:pP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there only three 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what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forming the 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en-US"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possibilities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7" i="1" spc="-5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46" marR="5098">
              <a:lnSpc>
                <a:spcPct val="101699"/>
              </a:lnSpc>
              <a:spcBef>
                <a:spcPts val="70"/>
              </a:spcBef>
            </a:pPr>
            <a:endParaRPr lang="en-US" sz="2007" i="1" spc="-5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46" marR="5098">
              <a:lnSpc>
                <a:spcPct val="101699"/>
              </a:lnSpc>
              <a:spcBef>
                <a:spcPts val="70"/>
              </a:spcBef>
            </a:pP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forces are stabilizing, and which are  destabilizing?</a:t>
            </a:r>
            <a:endParaRPr sz="200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7EA83-7A78-49E1-6416-EDDF827DE005}"/>
              </a:ext>
            </a:extLst>
          </p:cNvPr>
          <p:cNvSpPr txBox="1"/>
          <p:nvPr/>
        </p:nvSpPr>
        <p:spPr>
          <a:xfrm>
            <a:off x="323235" y="4890751"/>
            <a:ext cx="7064342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– Secondary Structure Overview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 should know there are three secondary structures.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right-handed helix and the beta are more common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That each residue in the secondary structure has the same phi and psi angles (regular sec. structure).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5DFDB-A98A-8175-BD7B-5D73E4C8A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251" y="79647"/>
            <a:ext cx="2761674" cy="2791449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6EC70F9-93D8-28AD-C65F-8041B3FF2A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9235" y="2074277"/>
          <a:ext cx="2189009" cy="154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1789738" imgH="1275824" progId="MDLDrawOLE.MDLDrawObject.1">
                  <p:embed/>
                </p:oleObj>
              </mc:Choice>
              <mc:Fallback>
                <p:oleObj name="MDLDrawObject Class" r:id="rId5" imgW="1789738" imgH="1275824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EC70F9-93D8-28AD-C65F-8041B3FF2A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9235" y="2074277"/>
                        <a:ext cx="2189009" cy="15405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304553D-1699-7421-1FFB-C0CD107699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734BF5D-D916-44B6-B4E4-2F71470DCBAA}" type="datetime1">
              <a:rPr lang="en-US" smtClean="0"/>
              <a:t>8/28/2024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DD5886F-40B3-942C-E6B0-42F4A2B2BCB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6237199-8180-4163-B412-6AC3FBB400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22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977938-ED10-D58C-D310-B590DF405CBE}"/>
              </a:ext>
            </a:extLst>
          </p:cNvPr>
          <p:cNvGrpSpPr/>
          <p:nvPr/>
        </p:nvGrpSpPr>
        <p:grpSpPr>
          <a:xfrm>
            <a:off x="10845905" y="4074321"/>
            <a:ext cx="124920" cy="794880"/>
            <a:chOff x="10845905" y="4074321"/>
            <a:chExt cx="124920" cy="79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A7A2EF1-5074-96B6-E06E-BAA6E139ADDC}"/>
                    </a:ext>
                  </a:extLst>
                </p14:cNvPr>
                <p14:cNvContentPartPr/>
                <p14:nvPr/>
              </p14:nvContentPartPr>
              <p14:xfrm>
                <a:off x="10894505" y="4074321"/>
                <a:ext cx="76320" cy="576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A7A2EF1-5074-96B6-E06E-BAA6E139ADD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885865" y="4065321"/>
                  <a:ext cx="9396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FD1A9E1-8B51-281A-9873-0D9E5F1A5BEC}"/>
                    </a:ext>
                  </a:extLst>
                </p14:cNvPr>
                <p14:cNvContentPartPr/>
                <p14:nvPr/>
              </p14:nvContentPartPr>
              <p14:xfrm>
                <a:off x="10845905" y="4571121"/>
                <a:ext cx="106920" cy="65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FD1A9E1-8B51-281A-9873-0D9E5F1A5B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837265" y="4562481"/>
                  <a:ext cx="1245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9AC588C-9D92-FC20-30CD-9BC432C0C18E}"/>
                    </a:ext>
                  </a:extLst>
                </p14:cNvPr>
                <p14:cNvContentPartPr/>
                <p14:nvPr/>
              </p14:nvContentPartPr>
              <p14:xfrm>
                <a:off x="10855985" y="4714401"/>
                <a:ext cx="111960" cy="154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9AC588C-9D92-FC20-30CD-9BC432C0C18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846985" y="4705401"/>
                  <a:ext cx="12960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7BEB3-DBB0-FE97-7E5E-A0638F366FF8}"/>
              </a:ext>
            </a:extLst>
          </p:cNvPr>
          <p:cNvGrpSpPr/>
          <p:nvPr/>
        </p:nvGrpSpPr>
        <p:grpSpPr>
          <a:xfrm>
            <a:off x="11356745" y="4096281"/>
            <a:ext cx="311040" cy="568800"/>
            <a:chOff x="11356745" y="4096281"/>
            <a:chExt cx="311040" cy="5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135A17C-3DA3-B327-A2CF-11497BDF2F2C}"/>
                    </a:ext>
                  </a:extLst>
                </p14:cNvPr>
                <p14:cNvContentPartPr/>
                <p14:nvPr/>
              </p14:nvContentPartPr>
              <p14:xfrm>
                <a:off x="11410385" y="4096281"/>
                <a:ext cx="257400" cy="497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135A17C-3DA3-B327-A2CF-11497BDF2F2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401745" y="4087641"/>
                  <a:ext cx="27504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1D0BD58-FD47-49E1-9D09-30E14F8538EA}"/>
                    </a:ext>
                  </a:extLst>
                </p14:cNvPr>
                <p14:cNvContentPartPr/>
                <p14:nvPr/>
              </p14:nvContentPartPr>
              <p14:xfrm>
                <a:off x="11356745" y="4555641"/>
                <a:ext cx="98640" cy="109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1D0BD58-FD47-49E1-9D09-30E14F8538E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347745" y="4546641"/>
                  <a:ext cx="116280" cy="12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FE10B49-73E8-2586-0E7F-133DB7A1FF2A}"/>
                  </a:ext>
                </a:extLst>
              </p14:cNvPr>
              <p14:cNvContentPartPr/>
              <p14:nvPr/>
            </p14:nvContentPartPr>
            <p14:xfrm>
              <a:off x="11234345" y="4878921"/>
              <a:ext cx="143640" cy="236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FE10B49-73E8-2586-0E7F-133DB7A1FF2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25705" y="4869921"/>
                <a:ext cx="161280" cy="25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2C8CACD-811B-3259-474C-3BAE90BD716E}"/>
              </a:ext>
            </a:extLst>
          </p:cNvPr>
          <p:cNvGrpSpPr/>
          <p:nvPr/>
        </p:nvGrpSpPr>
        <p:grpSpPr>
          <a:xfrm>
            <a:off x="12547625" y="4584441"/>
            <a:ext cx="450720" cy="373320"/>
            <a:chOff x="12547625" y="4584441"/>
            <a:chExt cx="45072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81ADFF8-9080-795A-51A6-B7446773EE60}"/>
                    </a:ext>
                  </a:extLst>
                </p14:cNvPr>
                <p14:cNvContentPartPr/>
                <p14:nvPr/>
              </p14:nvContentPartPr>
              <p14:xfrm>
                <a:off x="12547625" y="4584441"/>
                <a:ext cx="165600" cy="293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81ADFF8-9080-795A-51A6-B7446773EE6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2538985" y="4575441"/>
                  <a:ext cx="1832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24C6D03-56D6-C7C0-9AF8-99B73F0339E0}"/>
                    </a:ext>
                  </a:extLst>
                </p14:cNvPr>
                <p14:cNvContentPartPr/>
                <p14:nvPr/>
              </p14:nvContentPartPr>
              <p14:xfrm>
                <a:off x="12896105" y="4590561"/>
                <a:ext cx="102240" cy="210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24C6D03-56D6-C7C0-9AF8-99B73F0339E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887465" y="4581921"/>
                  <a:ext cx="1198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B39CD49-2A65-F860-3CEF-CC54619FCB21}"/>
                    </a:ext>
                  </a:extLst>
                </p14:cNvPr>
                <p14:cNvContentPartPr/>
                <p14:nvPr/>
              </p14:nvContentPartPr>
              <p14:xfrm>
                <a:off x="12977465" y="4945161"/>
                <a:ext cx="11880" cy="12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B39CD49-2A65-F860-3CEF-CC54619FCB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968825" y="4936161"/>
                  <a:ext cx="29520" cy="3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31815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>
            <a:extLst>
              <a:ext uri="{FF2B5EF4-FFF2-40B4-BE49-F238E27FC236}">
                <a16:creationId xmlns:a16="http://schemas.microsoft.com/office/drawing/2014/main" id="{C9680DD4-08FB-480E-B83D-5193B02A867E}"/>
              </a:ext>
            </a:extLst>
          </p:cNvPr>
          <p:cNvSpPr txBox="1"/>
          <p:nvPr/>
        </p:nvSpPr>
        <p:spPr>
          <a:xfrm>
            <a:off x="62521" y="125782"/>
            <a:ext cx="6836754" cy="930872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L="12746" marR="5098">
              <a:lnSpc>
                <a:spcPct val="101699"/>
              </a:lnSpc>
              <a:spcBef>
                <a:spcPts val="70"/>
              </a:spcBef>
            </a:pPr>
            <a:r>
              <a:rPr sz="2007" b="1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Why are there only three </a:t>
            </a:r>
            <a:r>
              <a:rPr lang="en-US"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what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forming the </a:t>
            </a:r>
            <a:r>
              <a:rPr sz="2007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2007" i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six? What forces are stabilizing, and which are  destabilizing?</a:t>
            </a:r>
            <a:endParaRPr sz="200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3258AA-3DCA-4235-BDD2-1A062E173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92" b="8739"/>
          <a:stretch/>
        </p:blipFill>
        <p:spPr>
          <a:xfrm rot="5400000">
            <a:off x="2318137" y="4727998"/>
            <a:ext cx="3260147" cy="6510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802A70-7414-4227-BDF5-50543EC73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1" b="8739"/>
          <a:stretch/>
        </p:blipFill>
        <p:spPr>
          <a:xfrm rot="5400000">
            <a:off x="1282873" y="4392079"/>
            <a:ext cx="3204295" cy="13229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5461248-F885-4155-B0A8-03656816B00B}"/>
              </a:ext>
            </a:extLst>
          </p:cNvPr>
          <p:cNvGrpSpPr/>
          <p:nvPr/>
        </p:nvGrpSpPr>
        <p:grpSpPr>
          <a:xfrm>
            <a:off x="8064069" y="915432"/>
            <a:ext cx="438179" cy="2085380"/>
            <a:chOff x="5935746" y="918044"/>
            <a:chExt cx="436621" cy="20779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D0EAAAB-C13C-48F2-BE5F-0EC58C1AD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207" b="16126"/>
            <a:stretch/>
          </p:blipFill>
          <p:spPr>
            <a:xfrm>
              <a:off x="5935746" y="918044"/>
              <a:ext cx="436621" cy="16764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8687E4-615C-4C9D-8412-ECD3E973494D}"/>
                </a:ext>
              </a:extLst>
            </p:cNvPr>
            <p:cNvSpPr/>
            <p:nvPr/>
          </p:nvSpPr>
          <p:spPr>
            <a:xfrm>
              <a:off x="6039756" y="2767409"/>
              <a:ext cx="228600" cy="228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19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74C872-2E09-4F5C-A90F-B43C9C50E14B}"/>
              </a:ext>
            </a:extLst>
          </p:cNvPr>
          <p:cNvGrpSpPr/>
          <p:nvPr/>
        </p:nvGrpSpPr>
        <p:grpSpPr>
          <a:xfrm>
            <a:off x="8956675" y="901651"/>
            <a:ext cx="942134" cy="2172280"/>
            <a:chOff x="7175500" y="2671762"/>
            <a:chExt cx="938784" cy="21645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947D8E-0241-4E37-AA7E-FB79E066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5500" y="2671762"/>
              <a:ext cx="938784" cy="16764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393E77D-B193-4F6E-84F3-EF88E7F8BE51}"/>
                </a:ext>
              </a:extLst>
            </p:cNvPr>
            <p:cNvSpPr/>
            <p:nvPr/>
          </p:nvSpPr>
          <p:spPr>
            <a:xfrm>
              <a:off x="7480299" y="4379118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19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02827E-88F2-4641-81E9-360E11D18F36}"/>
              </a:ext>
            </a:extLst>
          </p:cNvPr>
          <p:cNvGrpSpPr/>
          <p:nvPr/>
        </p:nvGrpSpPr>
        <p:grpSpPr>
          <a:xfrm>
            <a:off x="10161052" y="591218"/>
            <a:ext cx="1376494" cy="2482713"/>
            <a:chOff x="5502658" y="4767262"/>
            <a:chExt cx="1371600" cy="24738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AB0AD7A-04F7-4A31-AAE6-7F76C557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2658" y="4767262"/>
              <a:ext cx="1371600" cy="182880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AC8E45-A372-4558-B8EB-8A62356B8404}"/>
                </a:ext>
              </a:extLst>
            </p:cNvPr>
            <p:cNvSpPr/>
            <p:nvPr/>
          </p:nvSpPr>
          <p:spPr>
            <a:xfrm>
              <a:off x="5970185" y="6644806"/>
              <a:ext cx="596341" cy="59634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19" dirty="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7F187E8-1D0E-4D64-9338-D62DF6C98B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2061" y="1498652"/>
          <a:ext cx="2179308" cy="1072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1380971" imgH="695259" progId="MDLDrawOLE.MDLDrawObject.1">
                  <p:embed/>
                </p:oleObj>
              </mc:Choice>
              <mc:Fallback>
                <p:oleObj name="MDLDrawObject Class" r:id="rId4" imgW="1380971" imgH="695259" progId="MDLDrawOLE.MDLDrawObject.1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7F187E8-1D0E-4D64-9338-D62DF6C98B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061" y="1498652"/>
                        <a:ext cx="2179308" cy="10727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3444C8-135D-4439-8377-9645502F88FB}"/>
              </a:ext>
            </a:extLst>
          </p:cNvPr>
          <p:cNvSpPr txBox="1"/>
          <p:nvPr/>
        </p:nvSpPr>
        <p:spPr>
          <a:xfrm>
            <a:off x="280189" y="1197522"/>
            <a:ext cx="4779354" cy="194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7" b="1" dirty="0">
                <a:solidFill>
                  <a:srgbClr val="C00000"/>
                </a:solidFill>
                <a:latin typeface="Arial" panose="020B0604020202020204" pitchFamily="34" charset="0"/>
              </a:rPr>
              <a:t>H-bonds.</a:t>
            </a:r>
            <a:r>
              <a:rPr lang="en-US" sz="2007" dirty="0">
                <a:solidFill>
                  <a:srgbClr val="C00000"/>
                </a:solidFill>
                <a:latin typeface="Arial" panose="020B0604020202020204" pitchFamily="34" charset="0"/>
              </a:rPr>
              <a:t>  Not all phi &amp; psi angles will allow </a:t>
            </a:r>
            <a:r>
              <a:rPr lang="en-US" sz="2007" b="1" i="1" dirty="0">
                <a:solidFill>
                  <a:srgbClr val="C00000"/>
                </a:solidFill>
                <a:latin typeface="Arial" panose="020B0604020202020204" pitchFamily="34" charset="0"/>
              </a:rPr>
              <a:t>mainchain</a:t>
            </a:r>
            <a:r>
              <a:rPr lang="en-US" sz="2007" dirty="0">
                <a:solidFill>
                  <a:srgbClr val="C00000"/>
                </a:solidFill>
                <a:latin typeface="Arial" panose="020B0604020202020204" pitchFamily="34" charset="0"/>
              </a:rPr>
              <a:t> H-bond donors and acceptors to align properly, this excludes many of the possible phi and psi angles.</a:t>
            </a:r>
          </a:p>
          <a:p>
            <a:endParaRPr lang="en-US" sz="2007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en-US" sz="2007" dirty="0">
                <a:solidFill>
                  <a:srgbClr val="C00000"/>
                </a:solidFill>
                <a:latin typeface="Arial" panose="020B0604020202020204" pitchFamily="34" charset="0"/>
              </a:rPr>
              <a:t>B-strands allows H-bonding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E4A4C-301C-4452-8F0F-A36F91DB37E6}"/>
              </a:ext>
            </a:extLst>
          </p:cNvPr>
          <p:cNvSpPr/>
          <p:nvPr/>
        </p:nvSpPr>
        <p:spPr>
          <a:xfrm>
            <a:off x="7368631" y="-30281"/>
            <a:ext cx="5855244" cy="71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7" dirty="0">
                <a:solidFill>
                  <a:srgbClr val="C00000"/>
                </a:solidFill>
                <a:latin typeface="Arial" panose="020B0604020202020204" pitchFamily="34" charset="0"/>
              </a:rPr>
              <a:t>Many helices allow the formation of  H-bonds, but only one is lowest in energy,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97BE4-1E9E-40ED-A370-5FE41E91F641}"/>
              </a:ext>
            </a:extLst>
          </p:cNvPr>
          <p:cNvSpPr txBox="1"/>
          <p:nvPr/>
        </p:nvSpPr>
        <p:spPr>
          <a:xfrm>
            <a:off x="7664538" y="5874502"/>
            <a:ext cx="4750245" cy="101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7" b="1" dirty="0">
                <a:solidFill>
                  <a:srgbClr val="C00000"/>
                </a:solidFill>
                <a:latin typeface="Arial" panose="020B0604020202020204" pitchFamily="34" charset="0"/>
              </a:rPr>
              <a:t>van der Waals </a:t>
            </a:r>
            <a:r>
              <a:rPr lang="en-US" sz="2007" dirty="0">
                <a:solidFill>
                  <a:srgbClr val="C00000"/>
                </a:solidFill>
                <a:latin typeface="Arial" panose="020B0604020202020204" pitchFamily="34" charset="0"/>
              </a:rPr>
              <a:t>makes one helix more favorable than others – ideal packing of </a:t>
            </a:r>
            <a:r>
              <a:rPr lang="en-US" sz="2007" b="1" i="1" dirty="0">
                <a:solidFill>
                  <a:srgbClr val="C00000"/>
                </a:solidFill>
                <a:latin typeface="Arial" panose="020B0604020202020204" pitchFamily="34" charset="0"/>
              </a:rPr>
              <a:t>mainchain</a:t>
            </a:r>
            <a:r>
              <a:rPr lang="en-US" sz="2007" dirty="0">
                <a:solidFill>
                  <a:srgbClr val="C00000"/>
                </a:solidFill>
                <a:latin typeface="Arial" panose="020B0604020202020204" pitchFamily="34" charset="0"/>
              </a:rPr>
              <a:t> atoms.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FF4965C-B8CC-6EC9-90F6-00120D0A9FF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50C2935-9FF0-46D1-8743-E845A191C5A1}" type="datetime1">
              <a:rPr lang="en-US" smtClean="0"/>
              <a:t>8/28/2024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BE282C5-3985-8F09-4745-48D41CE378F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C47277C-EFC4-B8F0-3DCB-F0F87EC0C9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23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4669399-AA46-A788-C1D7-4CC1E43CD8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85040" y="3494913"/>
          <a:ext cx="3246949" cy="1805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3514374" imgH="1885950" progId="MDLDrawOLE.MDLDrawObject.1">
                  <p:embed/>
                </p:oleObj>
              </mc:Choice>
              <mc:Fallback>
                <p:oleObj name="MDLDrawObject Class" r:id="rId6" imgW="3514374" imgH="1885950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4669399-AA46-A788-C1D7-4CC1E43CD8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5040" y="3494913"/>
                        <a:ext cx="3246949" cy="18053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A8C8DBC-A865-15F6-F659-D9302EEC3BFC}"/>
                  </a:ext>
                </a:extLst>
              </p14:cNvPr>
              <p14:cNvContentPartPr/>
              <p14:nvPr/>
            </p14:nvContentPartPr>
            <p14:xfrm>
              <a:off x="8320505" y="97627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A8C8DBC-A865-15F6-F659-D9302EEC3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11505" y="96727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9D88479-4D31-813D-F5F4-57CD93A24809}"/>
              </a:ext>
            </a:extLst>
          </p:cNvPr>
          <p:cNvGrpSpPr/>
          <p:nvPr/>
        </p:nvGrpSpPr>
        <p:grpSpPr>
          <a:xfrm>
            <a:off x="8368385" y="2915596"/>
            <a:ext cx="451800" cy="1083240"/>
            <a:chOff x="8368385" y="2915596"/>
            <a:chExt cx="451800" cy="108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A1B6889-7678-45B2-22CD-0CFADE363878}"/>
                    </a:ext>
                  </a:extLst>
                </p14:cNvPr>
                <p14:cNvContentPartPr/>
                <p14:nvPr/>
              </p14:nvContentPartPr>
              <p14:xfrm>
                <a:off x="8368385" y="2915596"/>
                <a:ext cx="451800" cy="1037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A1B6889-7678-45B2-22CD-0CFADE3638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59385" y="2906956"/>
                  <a:ext cx="469440" cy="10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01A12CD-36DF-AA72-5789-20BF064ECFB7}"/>
                    </a:ext>
                  </a:extLst>
                </p14:cNvPr>
                <p14:cNvContentPartPr/>
                <p14:nvPr/>
              </p14:nvContentPartPr>
              <p14:xfrm>
                <a:off x="8614265" y="3880756"/>
                <a:ext cx="63360" cy="118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01A12CD-36DF-AA72-5789-20BF064ECF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05625" y="3872116"/>
                  <a:ext cx="8100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FCF1DD-4FDC-50C8-5E39-6CCD80126D3E}"/>
              </a:ext>
            </a:extLst>
          </p:cNvPr>
          <p:cNvGrpSpPr/>
          <p:nvPr/>
        </p:nvGrpSpPr>
        <p:grpSpPr>
          <a:xfrm>
            <a:off x="9051305" y="3103516"/>
            <a:ext cx="507240" cy="1827360"/>
            <a:chOff x="9051305" y="3103516"/>
            <a:chExt cx="507240" cy="182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BAC8D6C-30A4-D07B-9B87-4AF4230E5ABC}"/>
                    </a:ext>
                  </a:extLst>
                </p14:cNvPr>
                <p14:cNvContentPartPr/>
                <p14:nvPr/>
              </p14:nvContentPartPr>
              <p14:xfrm>
                <a:off x="9092705" y="3103516"/>
                <a:ext cx="465840" cy="1802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BAC8D6C-30A4-D07B-9B87-4AF4230E5AB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084065" y="3094516"/>
                  <a:ext cx="483480" cy="18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FDA9D06-E56B-C4EC-D13E-F0515CE38D28}"/>
                    </a:ext>
                  </a:extLst>
                </p14:cNvPr>
                <p14:cNvContentPartPr/>
                <p14:nvPr/>
              </p14:nvContentPartPr>
              <p14:xfrm>
                <a:off x="9051305" y="4807756"/>
                <a:ext cx="68040" cy="123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FDA9D06-E56B-C4EC-D13E-F0515CE38D2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42665" y="4799116"/>
                  <a:ext cx="8568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190E2D-D6DE-0126-68FD-13A8FDBC9508}"/>
              </a:ext>
            </a:extLst>
          </p:cNvPr>
          <p:cNvGrpSpPr/>
          <p:nvPr/>
        </p:nvGrpSpPr>
        <p:grpSpPr>
          <a:xfrm>
            <a:off x="10429385" y="3108556"/>
            <a:ext cx="504000" cy="1490040"/>
            <a:chOff x="10429385" y="3108556"/>
            <a:chExt cx="504000" cy="149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90CB399-4A84-EC24-DF42-88740F80F06F}"/>
                    </a:ext>
                  </a:extLst>
                </p14:cNvPr>
                <p14:cNvContentPartPr/>
                <p14:nvPr/>
              </p14:nvContentPartPr>
              <p14:xfrm>
                <a:off x="10450985" y="3108556"/>
                <a:ext cx="482400" cy="1464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90CB399-4A84-EC24-DF42-88740F80F06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441985" y="3099916"/>
                  <a:ext cx="500040" cy="148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A345E33-9676-8A97-3407-585C1D4E8568}"/>
                    </a:ext>
                  </a:extLst>
                </p14:cNvPr>
                <p14:cNvContentPartPr/>
                <p14:nvPr/>
              </p14:nvContentPartPr>
              <p14:xfrm>
                <a:off x="10429385" y="4472596"/>
                <a:ext cx="90720" cy="126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A345E33-9676-8A97-3407-585C1D4E85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20385" y="4463596"/>
                  <a:ext cx="108360" cy="1436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l_fi" descr="http://www.leeds.ac.uk/heritage/hpsmuseum/Images/alphahelix.jpg">
            <a:extLst>
              <a:ext uri="{FF2B5EF4-FFF2-40B4-BE49-F238E27FC236}">
                <a16:creationId xmlns:a16="http://schemas.microsoft.com/office/drawing/2014/main" id="{872980CF-7DB4-46C0-9BC0-E7E49BC4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4"/>
          <a:stretch>
            <a:fillRect/>
          </a:stretch>
        </p:blipFill>
        <p:spPr bwMode="auto">
          <a:xfrm>
            <a:off x="4128795" y="1271346"/>
            <a:ext cx="2450629" cy="511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2F8146-B2A7-4BA7-AC3E-97C34D1AA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998" y="16232"/>
            <a:ext cx="6270697" cy="46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66" tIns="45883" rIns="91766" bIns="45883" numCol="1" anchor="ctr" anchorCtr="0" compatLnSpc="1">
            <a:prstTxWarp prst="textNoShape">
              <a:avLst/>
            </a:prstTxWarp>
            <a:spAutoFit/>
          </a:bodyPr>
          <a:lstStyle/>
          <a:p>
            <a:pPr defTabSz="9176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altLang="en-US" sz="240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-Helix Structures</a:t>
            </a:r>
            <a:r>
              <a:rPr lang="en-US" altLang="en-US" sz="240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(Φ =  -60°,  Ψ =  -45°)</a:t>
            </a:r>
            <a:endParaRPr lang="en-US" altLang="en-US" sz="2409" dirty="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A74B4-D119-4853-A46A-B29D7EADC54C}"/>
              </a:ext>
            </a:extLst>
          </p:cNvPr>
          <p:cNvSpPr/>
          <p:nvPr/>
        </p:nvSpPr>
        <p:spPr>
          <a:xfrm>
            <a:off x="323235" y="661106"/>
            <a:ext cx="3788231" cy="455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2"/>
              </a:spcBef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   residues/turn       </a:t>
            </a:r>
          </a:p>
          <a:p>
            <a:pPr>
              <a:spcBef>
                <a:spcPts val="602"/>
              </a:spcBef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pitch = 5.4 Å/turn</a:t>
            </a:r>
          </a:p>
          <a:p>
            <a:pPr>
              <a:spcBef>
                <a:spcPts val="602"/>
              </a:spcBef>
            </a:pPr>
            <a:endParaRPr lang="en-US" sz="2007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4129" indent="-344129">
              <a:buFont typeface="Symbol" panose="05050102010706020507" pitchFamily="18" charset="2"/>
              <a:buChar char="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H-bonds || to helix axis.</a:t>
            </a:r>
          </a:p>
          <a:p>
            <a:pPr marL="344129" indent="-344129">
              <a:buFont typeface="Symbol" panose="05050102010706020507" pitchFamily="18" charset="2"/>
              <a:buChar char=""/>
            </a:pPr>
            <a:endParaRPr lang="en-US" sz="2007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4129" indent="-344129">
              <a:buFont typeface="Symbol" panose="05050102010706020507" pitchFamily="18" charset="2"/>
              <a:buChar char="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is a repeating hydrogen bonding pattern within the helix.</a:t>
            </a:r>
            <a:endParaRPr lang="en-US" sz="2007" dirty="0">
              <a:latin typeface="Arial" panose="020B0604020202020204" pitchFamily="34" charset="0"/>
            </a:endParaRPr>
          </a:p>
          <a:p>
            <a:endParaRPr lang="en-US" sz="2007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4129" indent="-344129">
              <a:buFont typeface="Symbol" panose="05050102010706020507" pitchFamily="18" charset="2"/>
              <a:buChar char="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Sidechains point outwards, and slightly down towards the N-terminal of the helix.</a:t>
            </a:r>
          </a:p>
          <a:p>
            <a:pPr marL="344129" indent="-344129">
              <a:buFont typeface="Symbol" panose="05050102010706020507" pitchFamily="18" charset="2"/>
              <a:buChar char=""/>
            </a:pPr>
            <a:endParaRPr lang="en-US" sz="2007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4129" indent="-344129">
              <a:buFont typeface="Symbol" panose="05050102010706020507" pitchFamily="18" charset="2"/>
              <a:buChar char="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Right-handed</a:t>
            </a:r>
          </a:p>
        </p:txBody>
      </p:sp>
      <p:pic>
        <p:nvPicPr>
          <p:cNvPr id="8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88C2CDE1-B8A4-493B-B6F2-D6CBDEEE4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1133" r="31133"/>
          <a:stretch/>
        </p:blipFill>
        <p:spPr>
          <a:xfrm>
            <a:off x="7979607" y="1883121"/>
            <a:ext cx="1947059" cy="4416939"/>
          </a:xfrm>
          <a:prstGeom prst="rect">
            <a:avLst/>
          </a:prstGeom>
        </p:spPr>
      </p:pic>
      <p:pic>
        <p:nvPicPr>
          <p:cNvPr id="9" name="helix_side">
            <a:hlinkClick r:id="" action="ppaction://media"/>
            <a:extLst>
              <a:ext uri="{FF2B5EF4-FFF2-40B4-BE49-F238E27FC236}">
                <a16:creationId xmlns:a16="http://schemas.microsoft.com/office/drawing/2014/main" id="{8BA94E36-EDA6-4C5E-B120-B378973297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41055" y="1867275"/>
            <a:ext cx="2662009" cy="4416236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D7F65DC-A803-5420-84D7-4E091D6BA1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23415" y="200739"/>
          <a:ext cx="1290612" cy="1343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704295" imgH="742556" progId="MDLDrawOLE.MDLDrawObject.1">
                  <p:embed/>
                </p:oleObj>
              </mc:Choice>
              <mc:Fallback>
                <p:oleObj name="MDLDrawObject Class" r:id="rId9" imgW="704295" imgH="742556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D7F65DC-A803-5420-84D7-4E091D6BA1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23415" y="200739"/>
                        <a:ext cx="1290612" cy="13430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62E971D-C7E8-BB90-4ADD-99F5E2B5550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230FFA5-7587-4C92-8E37-9FAD2A581EDE}" type="datetime1">
              <a:rPr lang="en-US" smtClean="0"/>
              <a:t>8/28/2024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95F576E-735A-AEEE-C9B2-F2E1046E7A8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2C4FC99-BFFB-F62F-86E2-724FBEF0F8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24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504297-4AF5-64D7-1AAD-245D38E72062}"/>
              </a:ext>
            </a:extLst>
          </p:cNvPr>
          <p:cNvGrpSpPr/>
          <p:nvPr/>
        </p:nvGrpSpPr>
        <p:grpSpPr>
          <a:xfrm>
            <a:off x="644225" y="669441"/>
            <a:ext cx="467280" cy="289800"/>
            <a:chOff x="644225" y="669441"/>
            <a:chExt cx="46728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45F1829-4418-1645-A1F4-4FC794D6A572}"/>
                    </a:ext>
                  </a:extLst>
                </p14:cNvPr>
                <p14:cNvContentPartPr/>
                <p14:nvPr/>
              </p14:nvContentPartPr>
              <p14:xfrm>
                <a:off x="644225" y="669441"/>
                <a:ext cx="110160" cy="237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45F1829-4418-1645-A1F4-4FC794D6A57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5225" y="660441"/>
                  <a:ext cx="1278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9C94D73-9716-192D-222F-FB210027C88A}"/>
                    </a:ext>
                  </a:extLst>
                </p14:cNvPr>
                <p14:cNvContentPartPr/>
                <p14:nvPr/>
              </p14:nvContentPartPr>
              <p14:xfrm>
                <a:off x="846905" y="895161"/>
                <a:ext cx="32040" cy="18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9C94D73-9716-192D-222F-FB210027C88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7905" y="886161"/>
                  <a:ext cx="49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3B6280E-45CA-7C30-446D-E0BF9D6F72BC}"/>
                    </a:ext>
                  </a:extLst>
                </p14:cNvPr>
                <p14:cNvContentPartPr/>
                <p14:nvPr/>
              </p14:nvContentPartPr>
              <p14:xfrm>
                <a:off x="962825" y="678441"/>
                <a:ext cx="148680" cy="280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3B6280E-45CA-7C30-446D-E0BF9D6F72B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3825" y="669441"/>
                  <a:ext cx="166320" cy="29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A63294-6F47-DE39-A981-195D00655709}"/>
              </a:ext>
            </a:extLst>
          </p:cNvPr>
          <p:cNvGrpSpPr/>
          <p:nvPr/>
        </p:nvGrpSpPr>
        <p:grpSpPr>
          <a:xfrm>
            <a:off x="6545705" y="3795681"/>
            <a:ext cx="1036080" cy="1825560"/>
            <a:chOff x="6545705" y="3795681"/>
            <a:chExt cx="1036080" cy="182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18ADC26-C0B3-26E9-F783-AE7F756A0538}"/>
                    </a:ext>
                  </a:extLst>
                </p14:cNvPr>
                <p14:cNvContentPartPr/>
                <p14:nvPr/>
              </p14:nvContentPartPr>
              <p14:xfrm>
                <a:off x="6545705" y="3795681"/>
                <a:ext cx="356760" cy="1825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18ADC26-C0B3-26E9-F783-AE7F756A053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536705" y="3786681"/>
                  <a:ext cx="374400" cy="18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AA85373-97F4-5890-70FB-2DD00FF589FA}"/>
                    </a:ext>
                  </a:extLst>
                </p14:cNvPr>
                <p14:cNvContentPartPr/>
                <p14:nvPr/>
              </p14:nvContentPartPr>
              <p14:xfrm>
                <a:off x="7062305" y="4388601"/>
                <a:ext cx="96840" cy="53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AA85373-97F4-5890-70FB-2DD00FF589F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53665" y="4379961"/>
                  <a:ext cx="1144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DE808D9-913E-A144-7E26-E560E8FED9D7}"/>
                    </a:ext>
                  </a:extLst>
                </p14:cNvPr>
                <p14:cNvContentPartPr/>
                <p14:nvPr/>
              </p14:nvContentPartPr>
              <p14:xfrm>
                <a:off x="7014425" y="4438641"/>
                <a:ext cx="91800" cy="156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DE808D9-913E-A144-7E26-E560E8FED9D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005425" y="4429641"/>
                  <a:ext cx="1094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18CF320-152B-B19D-C178-06CD64D9627D}"/>
                    </a:ext>
                  </a:extLst>
                </p14:cNvPr>
                <p14:cNvContentPartPr/>
                <p14:nvPr/>
              </p14:nvContentPartPr>
              <p14:xfrm>
                <a:off x="7191185" y="4595241"/>
                <a:ext cx="9720" cy="15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18CF320-152B-B19D-C178-06CD64D9627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82185" y="4586601"/>
                  <a:ext cx="273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E4C98E5-86F2-7185-5909-41C2B991CAFC}"/>
                    </a:ext>
                  </a:extLst>
                </p14:cNvPr>
                <p14:cNvContentPartPr/>
                <p14:nvPr/>
              </p14:nvContentPartPr>
              <p14:xfrm>
                <a:off x="7278305" y="4374201"/>
                <a:ext cx="126000" cy="165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E4C98E5-86F2-7185-5909-41C2B991CAF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69665" y="4365201"/>
                  <a:ext cx="1436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94E9ABF-57AB-3CA9-CC7C-6734D8CCCBE9}"/>
                    </a:ext>
                  </a:extLst>
                </p14:cNvPr>
                <p14:cNvContentPartPr/>
                <p14:nvPr/>
              </p14:nvContentPartPr>
              <p14:xfrm>
                <a:off x="7443185" y="4337121"/>
                <a:ext cx="134640" cy="194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94E9ABF-57AB-3CA9-CC7C-6734D8CCCBE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434545" y="4328121"/>
                  <a:ext cx="1522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2277A56-4DF8-6A93-23A0-F8F5AB46F1C9}"/>
                    </a:ext>
                  </a:extLst>
                </p14:cNvPr>
                <p14:cNvContentPartPr/>
                <p14:nvPr/>
              </p14:nvContentPartPr>
              <p14:xfrm>
                <a:off x="7460825" y="4169001"/>
                <a:ext cx="120960" cy="309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2277A56-4DF8-6A93-23A0-F8F5AB46F1C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451825" y="4160001"/>
                  <a:ext cx="138600" cy="326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8002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7C40D61-5112-4636-86D4-E8271BE13A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30331" y="450866"/>
          <a:ext cx="2588176" cy="181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1418060" imgH="999140" progId="MDLDrawOLE.MDLDrawObject.1">
                  <p:embed/>
                </p:oleObj>
              </mc:Choice>
              <mc:Fallback>
                <p:oleObj name="MDLDrawObject Class" r:id="rId4" imgW="1418060" imgH="999140" progId="MDLDrawOLE.MDLDrawObject.1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7C40D61-5112-4636-86D4-E8271BE13A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0331" y="450866"/>
                        <a:ext cx="2588176" cy="1817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3658C09-D4FD-489E-91F6-656A19D09AD6}"/>
              </a:ext>
            </a:extLst>
          </p:cNvPr>
          <p:cNvSpPr/>
          <p:nvPr/>
        </p:nvSpPr>
        <p:spPr>
          <a:xfrm>
            <a:off x="3849670" y="19809"/>
            <a:ext cx="5794411" cy="46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Beta Structures (Φ = -120°, Ψ = 125°)</a:t>
            </a:r>
            <a:endParaRPr lang="en-US" sz="281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E833A2-BA04-444B-A12A-C59B1543CCD6}"/>
              </a:ext>
            </a:extLst>
          </p:cNvPr>
          <p:cNvSpPr/>
          <p:nvPr/>
        </p:nvSpPr>
        <p:spPr>
          <a:xfrm>
            <a:off x="93819" y="318912"/>
            <a:ext cx="9279374" cy="1945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129" indent="-344129">
              <a:buFont typeface="Symbol" panose="05050102010706020507" pitchFamily="18" charset="2"/>
              <a:buChar char="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H-bonds perpendicular to strands.</a:t>
            </a:r>
          </a:p>
          <a:p>
            <a:pPr marL="344129" indent="-344129">
              <a:buFont typeface="Symbol" panose="05050102010706020507" pitchFamily="18" charset="2"/>
              <a:buChar char="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Strands can be p</a:t>
            </a: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arallel or anti-parallel.  This refers to direction of strand, from N to C, the strands always align adjacent to each other, forming H-bonds.</a:t>
            </a:r>
          </a:p>
          <a:p>
            <a:pPr marL="344129" indent="-344129">
              <a:buFont typeface="Symbol" panose="05050102010706020507" pitchFamily="18" charset="2"/>
              <a:buChar char="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Sidechains:</a:t>
            </a:r>
          </a:p>
          <a:p>
            <a:pPr marL="462032" indent="-462032">
              <a:buFont typeface="Wingdings" panose="05000000000000000000" pitchFamily="2" charset="2"/>
              <a:buChar char="ü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alternate up and down on any </a:t>
            </a:r>
            <a:r>
              <a:rPr lang="en-US" sz="2007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US" sz="200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7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strand, </a:t>
            </a: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i.e.</a:t>
            </a:r>
            <a:r>
              <a:rPr lang="en-US" sz="2007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above and below the sheet</a:t>
            </a:r>
          </a:p>
          <a:p>
            <a:pPr marL="462032" indent="-462032">
              <a:buFont typeface="Wingdings" panose="05000000000000000000" pitchFamily="2" charset="2"/>
              <a:buChar char="ü"/>
            </a:pPr>
            <a:r>
              <a:rPr lang="en-US" sz="20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sidechains on </a:t>
            </a:r>
            <a:r>
              <a:rPr lang="en-US" sz="2007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adjacent strands are pointing in the same direction.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6A8E6E6-AE16-4BEB-AC29-B116949AD2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8862" y="2183442"/>
          <a:ext cx="6612289" cy="5353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7095823" imgH="5762297" progId="MDLDrawOLE.MDLDrawObject.1">
                  <p:embed/>
                </p:oleObj>
              </mc:Choice>
              <mc:Fallback>
                <p:oleObj name="MDLDrawObject Class" r:id="rId6" imgW="7095823" imgH="5762297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6A8E6E6-AE16-4BEB-AC29-B116949AD2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862" y="2183442"/>
                        <a:ext cx="6612289" cy="53530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3A5DC45D-207C-4362-B70C-396DBB25D9D9}"/>
                  </a:ext>
                </a:extLst>
              </p14:cNvPr>
              <p14:cNvContentPartPr/>
              <p14:nvPr/>
            </p14:nvContentPartPr>
            <p14:xfrm>
              <a:off x="10261844" y="2028658"/>
              <a:ext cx="11200" cy="13368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3A5DC45D-207C-4362-B70C-396DBB25D9D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52511" y="2019626"/>
                <a:ext cx="29493" cy="31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AFC7B554-6473-4601-8296-A9732B6C0B57}"/>
                  </a:ext>
                </a:extLst>
              </p14:cNvPr>
              <p14:cNvContentPartPr/>
              <p14:nvPr/>
            </p14:nvContentPartPr>
            <p14:xfrm>
              <a:off x="10290386" y="1732766"/>
              <a:ext cx="55638" cy="87431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AFC7B554-6473-4601-8296-A9732B6C0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81412" y="1723808"/>
                <a:ext cx="73227" cy="104989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sheet_sidechain">
            <a:hlinkClick r:id="" action="ppaction://media"/>
            <a:extLst>
              <a:ext uri="{FF2B5EF4-FFF2-40B4-BE49-F238E27FC236}">
                <a16:creationId xmlns:a16="http://schemas.microsoft.com/office/drawing/2014/main" id="{3F550187-6707-49EF-9DFF-260B5B909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8092" t="-1" r="5808" b="401"/>
          <a:stretch/>
        </p:blipFill>
        <p:spPr>
          <a:xfrm>
            <a:off x="9449720" y="2571369"/>
            <a:ext cx="3812362" cy="393944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1DC7F64-F139-9955-9254-2F8B022FBD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67487" y="178336"/>
          <a:ext cx="1550149" cy="18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3" imgW="1266548" imgH="151349" progId="MDLDrawOLE.MDLDrawObject.1">
                  <p:embed/>
                </p:oleObj>
              </mc:Choice>
              <mc:Fallback>
                <p:oleObj name="MDLDrawObject Class" r:id="rId13" imgW="1266548" imgH="151349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1DC7F64-F139-9955-9254-2F8B022FBD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7487" y="178336"/>
                        <a:ext cx="1550149" cy="1816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2B2DC92-7B60-365A-833B-61A26C4367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234" y="5247886"/>
          <a:ext cx="1143235" cy="1747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5" imgW="894869" imgH="1371600" progId="MDLDrawOLE.MDLDrawObject.1">
                  <p:embed/>
                </p:oleObj>
              </mc:Choice>
              <mc:Fallback>
                <p:oleObj name="MDLDrawObject Class" r:id="rId15" imgW="894869" imgH="1371600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2B2DC92-7B60-365A-833B-61A26C4367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34" y="5247886"/>
                        <a:ext cx="1143235" cy="1747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A72D4112-61C0-CFDD-0CA8-2F5D40B977DE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9368D04-269D-4FFD-8847-D162FAE3DCCB}" type="datetime1">
              <a:rPr lang="en-US" smtClean="0"/>
              <a:t>8/28/2024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94EBA51-6E35-7E51-AFB1-9BCD791C71B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6CD5DE9-FD3B-EB06-07E9-8E643C65B1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25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85BA8A-DAC2-A6B1-FADB-695658630337}"/>
              </a:ext>
            </a:extLst>
          </p:cNvPr>
          <p:cNvGrpSpPr/>
          <p:nvPr/>
        </p:nvGrpSpPr>
        <p:grpSpPr>
          <a:xfrm>
            <a:off x="3464105" y="2788401"/>
            <a:ext cx="154080" cy="93240"/>
            <a:chOff x="3464105" y="2788401"/>
            <a:chExt cx="154080" cy="9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CAEE3FC-7829-4D10-7CB2-FD06D6F3D1AD}"/>
                    </a:ext>
                  </a:extLst>
                </p14:cNvPr>
                <p14:cNvContentPartPr/>
                <p14:nvPr/>
              </p14:nvContentPartPr>
              <p14:xfrm>
                <a:off x="3464105" y="2788401"/>
                <a:ext cx="39600" cy="93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CAEE3FC-7829-4D10-7CB2-FD06D6F3D1A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55105" y="2779401"/>
                  <a:ext cx="572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F76210D-2477-1313-49D5-0DA11F75A273}"/>
                    </a:ext>
                  </a:extLst>
                </p14:cNvPr>
                <p14:cNvContentPartPr/>
                <p14:nvPr/>
              </p14:nvContentPartPr>
              <p14:xfrm>
                <a:off x="3529625" y="2795961"/>
                <a:ext cx="88560" cy="7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F76210D-2477-1313-49D5-0DA11F75A27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20985" y="2787321"/>
                  <a:ext cx="106200" cy="9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EB9BB5-715A-B6A9-90B8-105FB2E2A6C3}"/>
              </a:ext>
            </a:extLst>
          </p:cNvPr>
          <p:cNvGrpSpPr/>
          <p:nvPr/>
        </p:nvGrpSpPr>
        <p:grpSpPr>
          <a:xfrm>
            <a:off x="3463025" y="3337041"/>
            <a:ext cx="169200" cy="94320"/>
            <a:chOff x="3463025" y="3337041"/>
            <a:chExt cx="16920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87D9489-ED0C-24D1-AC14-1613BD49FBEC}"/>
                    </a:ext>
                  </a:extLst>
                </p14:cNvPr>
                <p14:cNvContentPartPr/>
                <p14:nvPr/>
              </p14:nvContentPartPr>
              <p14:xfrm>
                <a:off x="3463025" y="3371601"/>
                <a:ext cx="25560" cy="59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87D9489-ED0C-24D1-AC14-1613BD49FBE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54385" y="3362601"/>
                  <a:ext cx="432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398B005-82F8-786A-3601-B09224C21921}"/>
                    </a:ext>
                  </a:extLst>
                </p14:cNvPr>
                <p14:cNvContentPartPr/>
                <p14:nvPr/>
              </p14:nvContentPartPr>
              <p14:xfrm>
                <a:off x="3508385" y="3337041"/>
                <a:ext cx="123840" cy="68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398B005-82F8-786A-3601-B09224C219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99745" y="3328401"/>
                  <a:ext cx="141480" cy="8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C7BC2D1-5457-040E-0CD2-26A1B45D75F8}"/>
                  </a:ext>
                </a:extLst>
              </p14:cNvPr>
              <p14:cNvContentPartPr/>
              <p14:nvPr/>
            </p14:nvContentPartPr>
            <p14:xfrm>
              <a:off x="3510545" y="4345761"/>
              <a:ext cx="133560" cy="41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C7BC2D1-5457-040E-0CD2-26A1B45D75F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01905" y="4337121"/>
                <a:ext cx="151200" cy="5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5CE0D05-4BA5-53A5-A1BE-887E8FB03B63}"/>
              </a:ext>
            </a:extLst>
          </p:cNvPr>
          <p:cNvGrpSpPr/>
          <p:nvPr/>
        </p:nvGrpSpPr>
        <p:grpSpPr>
          <a:xfrm>
            <a:off x="3541865" y="4907001"/>
            <a:ext cx="81000" cy="47880"/>
            <a:chOff x="3541865" y="4907001"/>
            <a:chExt cx="81000" cy="4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37E5361-93C5-EDD9-A33A-7C30F23DBFD8}"/>
                    </a:ext>
                  </a:extLst>
                </p14:cNvPr>
                <p14:cNvContentPartPr/>
                <p14:nvPr/>
              </p14:nvContentPartPr>
              <p14:xfrm>
                <a:off x="3541865" y="4909521"/>
                <a:ext cx="21600" cy="45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37E5361-93C5-EDD9-A33A-7C30F23DBFD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32865" y="4900521"/>
                  <a:ext cx="392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A6ECCD2-16C2-47F8-B958-F4BDA57E7AFB}"/>
                    </a:ext>
                  </a:extLst>
                </p14:cNvPr>
                <p14:cNvContentPartPr/>
                <p14:nvPr/>
              </p14:nvContentPartPr>
              <p14:xfrm>
                <a:off x="3588665" y="4907001"/>
                <a:ext cx="34200" cy="1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A6ECCD2-16C2-47F8-B958-F4BDA57E7AF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79665" y="4898361"/>
                  <a:ext cx="51840" cy="2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62369F-983D-09C9-9C66-2377E7513789}"/>
              </a:ext>
            </a:extLst>
          </p:cNvPr>
          <p:cNvGrpSpPr/>
          <p:nvPr/>
        </p:nvGrpSpPr>
        <p:grpSpPr>
          <a:xfrm>
            <a:off x="3566705" y="5913201"/>
            <a:ext cx="105840" cy="56880"/>
            <a:chOff x="3566705" y="5913201"/>
            <a:chExt cx="105840" cy="5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2A666F2-6DA6-5BED-212B-CD4408B5A7A0}"/>
                    </a:ext>
                  </a:extLst>
                </p14:cNvPr>
                <p14:cNvContentPartPr/>
                <p14:nvPr/>
              </p14:nvContentPartPr>
              <p14:xfrm>
                <a:off x="3566705" y="5933361"/>
                <a:ext cx="1368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2A666F2-6DA6-5BED-212B-CD4408B5A7A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557705" y="5924361"/>
                  <a:ext cx="313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463802F-00A3-4369-924A-C7D8D50C203E}"/>
                    </a:ext>
                  </a:extLst>
                </p14:cNvPr>
                <p14:cNvContentPartPr/>
                <p14:nvPr/>
              </p14:nvContentPartPr>
              <p14:xfrm>
                <a:off x="3626105" y="5913201"/>
                <a:ext cx="4644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463802F-00A3-4369-924A-C7D8D50C203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617105" y="5904201"/>
                  <a:ext cx="6408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490782-0447-967A-173E-03D965E38DD5}"/>
                  </a:ext>
                </a:extLst>
              </p14:cNvPr>
              <p14:cNvContentPartPr/>
              <p14:nvPr/>
            </p14:nvContentPartPr>
            <p14:xfrm>
              <a:off x="3590105" y="6438081"/>
              <a:ext cx="172080" cy="71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490782-0447-967A-173E-03D965E38DD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81465" y="6429081"/>
                <a:ext cx="189720" cy="8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4CF5BF99-05E0-08FB-37B7-DF1C8F3B7A4A}"/>
              </a:ext>
            </a:extLst>
          </p:cNvPr>
          <p:cNvGrpSpPr/>
          <p:nvPr/>
        </p:nvGrpSpPr>
        <p:grpSpPr>
          <a:xfrm>
            <a:off x="10021505" y="719841"/>
            <a:ext cx="142560" cy="225720"/>
            <a:chOff x="10021505" y="719841"/>
            <a:chExt cx="142560" cy="22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C997A89-6465-18AB-97CC-A0CED7E67D79}"/>
                    </a:ext>
                  </a:extLst>
                </p14:cNvPr>
                <p14:cNvContentPartPr/>
                <p14:nvPr/>
              </p14:nvContentPartPr>
              <p14:xfrm>
                <a:off x="10021505" y="783201"/>
                <a:ext cx="33480" cy="162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C997A89-6465-18AB-97CC-A0CED7E67D7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012865" y="774201"/>
                  <a:ext cx="511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57D2071-0C9A-8E8B-ADEC-3D1E3587252B}"/>
                    </a:ext>
                  </a:extLst>
                </p14:cNvPr>
                <p14:cNvContentPartPr/>
                <p14:nvPr/>
              </p14:nvContentPartPr>
              <p14:xfrm>
                <a:off x="10033025" y="794721"/>
                <a:ext cx="94320" cy="80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57D2071-0C9A-8E8B-ADEC-3D1E3587252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024025" y="786081"/>
                  <a:ext cx="1119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ACAE9BF-CD5E-048C-DCE7-764D5603A328}"/>
                    </a:ext>
                  </a:extLst>
                </p14:cNvPr>
                <p14:cNvContentPartPr/>
                <p14:nvPr/>
              </p14:nvContentPartPr>
              <p14:xfrm>
                <a:off x="10139585" y="719841"/>
                <a:ext cx="24480" cy="208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ACAE9BF-CD5E-048C-DCE7-764D5603A32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130945" y="710841"/>
                  <a:ext cx="42120" cy="22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074D533-C36D-9222-5A05-41BF1C2E53E3}"/>
                  </a:ext>
                </a:extLst>
              </p14:cNvPr>
              <p14:cNvContentPartPr/>
              <p14:nvPr/>
            </p14:nvContentPartPr>
            <p14:xfrm>
              <a:off x="12873785" y="740001"/>
              <a:ext cx="172080" cy="16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074D533-C36D-9222-5A05-41BF1C2E53E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864785" y="731361"/>
                <a:ext cx="189720" cy="18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39B0AFED-6FAA-BFE5-1372-25565430AADB}"/>
              </a:ext>
            </a:extLst>
          </p:cNvPr>
          <p:cNvGrpSpPr/>
          <p:nvPr/>
        </p:nvGrpSpPr>
        <p:grpSpPr>
          <a:xfrm>
            <a:off x="10018985" y="1077681"/>
            <a:ext cx="169560" cy="183240"/>
            <a:chOff x="10018985" y="1077681"/>
            <a:chExt cx="169560" cy="18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F7DC997-2A9A-E73D-E9FA-B19942DEA804}"/>
                    </a:ext>
                  </a:extLst>
                </p14:cNvPr>
                <p14:cNvContentPartPr/>
                <p14:nvPr/>
              </p14:nvContentPartPr>
              <p14:xfrm>
                <a:off x="10018985" y="1135641"/>
                <a:ext cx="169560" cy="125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F7DC997-2A9A-E73D-E9FA-B19942DEA80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009985" y="1126641"/>
                  <a:ext cx="1872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833EDC-043B-2297-2F54-C4ED89B46F5E}"/>
                    </a:ext>
                  </a:extLst>
                </p14:cNvPr>
                <p14:cNvContentPartPr/>
                <p14:nvPr/>
              </p14:nvContentPartPr>
              <p14:xfrm>
                <a:off x="10152185" y="1077681"/>
                <a:ext cx="33840" cy="143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833EDC-043B-2297-2F54-C4ED89B46F5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143545" y="1068681"/>
                  <a:ext cx="51480" cy="16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911962F-3FD5-B61B-C498-3E7BD8455284}"/>
                  </a:ext>
                </a:extLst>
              </p14:cNvPr>
              <p14:cNvContentPartPr/>
              <p14:nvPr/>
            </p14:nvContentPartPr>
            <p14:xfrm>
              <a:off x="12796385" y="1081281"/>
              <a:ext cx="216720" cy="146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911962F-3FD5-B61B-C498-3E7BD8455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787385" y="1072281"/>
                <a:ext cx="2343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13C2DFE-287E-D8FE-4BA2-E2B89DF4892D}"/>
                  </a:ext>
                </a:extLst>
              </p14:cNvPr>
              <p14:cNvContentPartPr/>
              <p14:nvPr/>
            </p14:nvContentPartPr>
            <p14:xfrm>
              <a:off x="10071905" y="1664841"/>
              <a:ext cx="215280" cy="210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13C2DFE-287E-D8FE-4BA2-E2B89DF4892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062905" y="1655841"/>
                <a:ext cx="23292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34C29C1-0DEA-24F0-EAC4-4E28DEC1FFC9}"/>
                  </a:ext>
                </a:extLst>
              </p14:cNvPr>
              <p14:cNvContentPartPr/>
              <p14:nvPr/>
            </p14:nvContentPartPr>
            <p14:xfrm>
              <a:off x="12844265" y="1658361"/>
              <a:ext cx="128880" cy="1558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34C29C1-0DEA-24F0-EAC4-4E28DEC1FFC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835625" y="1649721"/>
                <a:ext cx="146520" cy="17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9555E64F-01DD-37D2-09B3-5D13B26F6A9A}"/>
              </a:ext>
            </a:extLst>
          </p:cNvPr>
          <p:cNvGrpSpPr/>
          <p:nvPr/>
        </p:nvGrpSpPr>
        <p:grpSpPr>
          <a:xfrm>
            <a:off x="12825545" y="2011521"/>
            <a:ext cx="182880" cy="137520"/>
            <a:chOff x="12825545" y="2011521"/>
            <a:chExt cx="182880" cy="13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04430FA-877A-CE77-B5AD-BC7BCDDE5DE0}"/>
                    </a:ext>
                  </a:extLst>
                </p14:cNvPr>
                <p14:cNvContentPartPr/>
                <p14:nvPr/>
              </p14:nvContentPartPr>
              <p14:xfrm>
                <a:off x="12825545" y="2035281"/>
                <a:ext cx="63720" cy="99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04430FA-877A-CE77-B5AD-BC7BCDDE5DE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816545" y="2026281"/>
                  <a:ext cx="813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E61A53A-39C3-D855-7139-783A706C3F84}"/>
                    </a:ext>
                  </a:extLst>
                </p14:cNvPr>
                <p14:cNvContentPartPr/>
                <p14:nvPr/>
              </p14:nvContentPartPr>
              <p14:xfrm>
                <a:off x="12863345" y="2011521"/>
                <a:ext cx="145080" cy="137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61A53A-39C3-D855-7139-783A706C3F8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854705" y="2002881"/>
                  <a:ext cx="162720" cy="15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B72B47E-3983-13CD-BE72-7B63A5E90B78}"/>
                  </a:ext>
                </a:extLst>
              </p14:cNvPr>
              <p14:cNvContentPartPr/>
              <p14:nvPr/>
            </p14:nvContentPartPr>
            <p14:xfrm>
              <a:off x="10114025" y="2077401"/>
              <a:ext cx="191160" cy="10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B72B47E-3983-13CD-BE72-7B63A5E90B7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105385" y="2068401"/>
                <a:ext cx="2088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5DA46F2-9ECD-EDE7-A98C-10D658113E89}"/>
                  </a:ext>
                </a:extLst>
              </p14:cNvPr>
              <p14:cNvContentPartPr/>
              <p14:nvPr/>
            </p14:nvContentPartPr>
            <p14:xfrm>
              <a:off x="2591825" y="2985321"/>
              <a:ext cx="342360" cy="200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5DA46F2-9ECD-EDE7-A98C-10D658113E8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82825" y="2976681"/>
                <a:ext cx="360000" cy="21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A685588E-4F10-DA2B-C3FE-E07EF5862679}"/>
              </a:ext>
            </a:extLst>
          </p:cNvPr>
          <p:cNvGrpSpPr/>
          <p:nvPr/>
        </p:nvGrpSpPr>
        <p:grpSpPr>
          <a:xfrm>
            <a:off x="3023825" y="3832401"/>
            <a:ext cx="259560" cy="96480"/>
            <a:chOff x="3023825" y="3832401"/>
            <a:chExt cx="259560" cy="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42324D6-0554-DA73-E3D2-4FE20684BC61}"/>
                    </a:ext>
                  </a:extLst>
                </p14:cNvPr>
                <p14:cNvContentPartPr/>
                <p14:nvPr/>
              </p14:nvContentPartPr>
              <p14:xfrm>
                <a:off x="3092945" y="3888201"/>
                <a:ext cx="18360" cy="25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42324D6-0554-DA73-E3D2-4FE20684BC6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083945" y="3879561"/>
                  <a:ext cx="36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D77B191-2251-A853-8495-46B47CF602C3}"/>
                    </a:ext>
                  </a:extLst>
                </p14:cNvPr>
                <p14:cNvContentPartPr/>
                <p14:nvPr/>
              </p14:nvContentPartPr>
              <p14:xfrm>
                <a:off x="3023825" y="3893241"/>
                <a:ext cx="23400" cy="15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D77B191-2251-A853-8495-46B47CF602C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014825" y="3884601"/>
                  <a:ext cx="410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BBE5E65-E220-BC89-4611-3294125F80EC}"/>
                    </a:ext>
                  </a:extLst>
                </p14:cNvPr>
                <p14:cNvContentPartPr/>
                <p14:nvPr/>
              </p14:nvContentPartPr>
              <p14:xfrm>
                <a:off x="3061625" y="3832401"/>
                <a:ext cx="22320" cy="96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BBE5E65-E220-BC89-4611-3294125F80E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52985" y="3823761"/>
                  <a:ext cx="399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9B8E684-2DE6-6409-F293-58F3C14B19E3}"/>
                    </a:ext>
                  </a:extLst>
                </p14:cNvPr>
                <p14:cNvContentPartPr/>
                <p14:nvPr/>
              </p14:nvContentPartPr>
              <p14:xfrm>
                <a:off x="3123905" y="3853641"/>
                <a:ext cx="75240" cy="71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9B8E684-2DE6-6409-F293-58F3C14B19E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115265" y="3845001"/>
                  <a:ext cx="928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7DECDC2-67A2-E8C8-7387-9B190DBD7EBE}"/>
                    </a:ext>
                  </a:extLst>
                </p14:cNvPr>
                <p14:cNvContentPartPr/>
                <p14:nvPr/>
              </p14:nvContentPartPr>
              <p14:xfrm>
                <a:off x="3260705" y="3833481"/>
                <a:ext cx="22680" cy="87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7DECDC2-67A2-E8C8-7387-9B190DBD7EB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251705" y="3824841"/>
                  <a:ext cx="40320" cy="10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3F4971B-FF06-C38B-3898-BCF9D86D0FCE}"/>
                  </a:ext>
                </a:extLst>
              </p14:cNvPr>
              <p14:cNvContentPartPr/>
              <p14:nvPr/>
            </p14:nvContentPartPr>
            <p14:xfrm>
              <a:off x="2693705" y="4646721"/>
              <a:ext cx="242280" cy="105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3F4971B-FF06-C38B-3898-BCF9D86D0FCE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684705" y="4638081"/>
                <a:ext cx="259920" cy="12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56E810DB-37E0-2CD8-130B-4FB4BAE7F620}"/>
              </a:ext>
            </a:extLst>
          </p:cNvPr>
          <p:cNvGrpSpPr/>
          <p:nvPr/>
        </p:nvGrpSpPr>
        <p:grpSpPr>
          <a:xfrm>
            <a:off x="3040025" y="5429721"/>
            <a:ext cx="254520" cy="51480"/>
            <a:chOff x="3040025" y="5429721"/>
            <a:chExt cx="254520" cy="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F44C599-04D2-7BC4-FF1A-2DA82C759061}"/>
                    </a:ext>
                  </a:extLst>
                </p14:cNvPr>
                <p14:cNvContentPartPr/>
                <p14:nvPr/>
              </p14:nvContentPartPr>
              <p14:xfrm>
                <a:off x="3040025" y="5429721"/>
                <a:ext cx="27360" cy="5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F44C599-04D2-7BC4-FF1A-2DA82C75906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031025" y="5420721"/>
                  <a:ext cx="45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AF46344-1DAC-6EE2-0C51-4C9A463BC28A}"/>
                    </a:ext>
                  </a:extLst>
                </p14:cNvPr>
                <p14:cNvContentPartPr/>
                <p14:nvPr/>
              </p14:nvContentPartPr>
              <p14:xfrm>
                <a:off x="3094745" y="5431881"/>
                <a:ext cx="115200" cy="24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AF46344-1DAC-6EE2-0C51-4C9A463BC28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085745" y="5423241"/>
                  <a:ext cx="1328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BC994A7-88C7-5C88-6CE2-C4E23AA114F2}"/>
                    </a:ext>
                  </a:extLst>
                </p14:cNvPr>
                <p14:cNvContentPartPr/>
                <p14:nvPr/>
              </p14:nvContentPartPr>
              <p14:xfrm>
                <a:off x="3280865" y="5453841"/>
                <a:ext cx="13680" cy="27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BC994A7-88C7-5C88-6CE2-C4E23AA114F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71865" y="5445201"/>
                  <a:ext cx="3132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B2B73B-DF61-2C3F-07FE-80FD0C00F65B}"/>
              </a:ext>
            </a:extLst>
          </p:cNvPr>
          <p:cNvGrpSpPr/>
          <p:nvPr/>
        </p:nvGrpSpPr>
        <p:grpSpPr>
          <a:xfrm>
            <a:off x="4126145" y="3026721"/>
            <a:ext cx="230760" cy="158400"/>
            <a:chOff x="4126145" y="3026721"/>
            <a:chExt cx="230760" cy="1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0206C25-B7D2-560B-F36D-DADE25A8D17B}"/>
                    </a:ext>
                  </a:extLst>
                </p14:cNvPr>
                <p14:cNvContentPartPr/>
                <p14:nvPr/>
              </p14:nvContentPartPr>
              <p14:xfrm>
                <a:off x="4126145" y="3026721"/>
                <a:ext cx="230760" cy="158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0206C25-B7D2-560B-F36D-DADE25A8D17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117505" y="3017721"/>
                  <a:ext cx="2484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A59B663-2AF6-648C-9340-509313EE5145}"/>
                    </a:ext>
                  </a:extLst>
                </p14:cNvPr>
                <p14:cNvContentPartPr/>
                <p14:nvPr/>
              </p14:nvContentPartPr>
              <p14:xfrm>
                <a:off x="4174025" y="3088641"/>
                <a:ext cx="104040" cy="50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A59B663-2AF6-648C-9340-509313EE514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165025" y="3079641"/>
                  <a:ext cx="121680" cy="6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7812E4A-2398-FC46-5045-DA5902776C85}"/>
                  </a:ext>
                </a:extLst>
              </p14:cNvPr>
              <p14:cNvContentPartPr/>
              <p14:nvPr/>
            </p14:nvContentPartPr>
            <p14:xfrm>
              <a:off x="5273825" y="3002961"/>
              <a:ext cx="258120" cy="1850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7812E4A-2398-FC46-5045-DA5902776C8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264825" y="2993961"/>
                <a:ext cx="27576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97605A-F1F7-D861-72D7-31D7B1F47A4D}"/>
                  </a:ext>
                </a:extLst>
              </p14:cNvPr>
              <p14:cNvContentPartPr/>
              <p14:nvPr/>
            </p14:nvContentPartPr>
            <p14:xfrm>
              <a:off x="6803465" y="3026001"/>
              <a:ext cx="211320" cy="1418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97605A-F1F7-D861-72D7-31D7B1F47A4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794825" y="3017361"/>
                <a:ext cx="228960" cy="15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21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4AF918-3922-4623-A4D2-34183D6FBF3A}"/>
              </a:ext>
            </a:extLst>
          </p:cNvPr>
          <p:cNvGraphicFramePr>
            <a:graphicFrameLocks noGrp="1"/>
          </p:cNvGraphicFramePr>
          <p:nvPr/>
        </p:nvGraphicFramePr>
        <p:xfrm>
          <a:off x="663196" y="4747027"/>
          <a:ext cx="8475331" cy="2287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132">
                  <a:extLst>
                    <a:ext uri="{9D8B030D-6E8A-4147-A177-3AD203B41FA5}">
                      <a16:colId xmlns:a16="http://schemas.microsoft.com/office/drawing/2014/main" val="155446496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869800492"/>
                    </a:ext>
                  </a:extLst>
                </a:gridCol>
                <a:gridCol w="4114799">
                  <a:extLst>
                    <a:ext uri="{9D8B030D-6E8A-4147-A177-3AD203B41FA5}">
                      <a16:colId xmlns:a16="http://schemas.microsoft.com/office/drawing/2014/main" val="2392759351"/>
                    </a:ext>
                  </a:extLst>
                </a:gridCol>
              </a:tblGrid>
              <a:tr h="37216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</a:rPr>
                        <a:t>Amino Acid</a:t>
                      </a: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extLst>
                  <a:ext uri="{0D108BD9-81ED-4DB2-BD59-A6C34878D82A}">
                    <a16:rowId xmlns:a16="http://schemas.microsoft.com/office/drawing/2014/main" val="1463471951"/>
                  </a:ext>
                </a:extLst>
              </a:tr>
              <a:tr h="372163"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</a:rPr>
                        <a:t>Inside</a:t>
                      </a: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</a:rPr>
                        <a:t>Surface</a:t>
                      </a:r>
                    </a:p>
                  </a:txBody>
                  <a:tcPr marL="91766" marR="91766" marT="45883" marB="45883"/>
                </a:tc>
                <a:extLst>
                  <a:ext uri="{0D108BD9-81ED-4DB2-BD59-A6C34878D82A}">
                    <a16:rowId xmlns:a16="http://schemas.microsoft.com/office/drawing/2014/main" val="3522916384"/>
                  </a:ext>
                </a:extLst>
              </a:tr>
              <a:tr h="37216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</a:rPr>
                        <a:t>Charged</a:t>
                      </a: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extLst>
                  <a:ext uri="{0D108BD9-81ED-4DB2-BD59-A6C34878D82A}">
                    <a16:rowId xmlns:a16="http://schemas.microsoft.com/office/drawing/2014/main" val="4286379549"/>
                  </a:ext>
                </a:extLst>
              </a:tr>
              <a:tr h="37216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</a:rPr>
                        <a:t>Polar</a:t>
                      </a: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extLst>
                  <a:ext uri="{0D108BD9-81ED-4DB2-BD59-A6C34878D82A}">
                    <a16:rowId xmlns:a16="http://schemas.microsoft.com/office/drawing/2014/main" val="1287531188"/>
                  </a:ext>
                </a:extLst>
              </a:tr>
              <a:tr h="37216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</a:rPr>
                        <a:t>Non-polar</a:t>
                      </a: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/>
                </a:tc>
                <a:extLst>
                  <a:ext uri="{0D108BD9-81ED-4DB2-BD59-A6C34878D82A}">
                    <a16:rowId xmlns:a16="http://schemas.microsoft.com/office/drawing/2014/main" val="5454128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E8789D-87C9-43AC-9893-CB203CF83011}"/>
              </a:ext>
            </a:extLst>
          </p:cNvPr>
          <p:cNvSpPr txBox="1"/>
          <p:nvPr/>
        </p:nvSpPr>
        <p:spPr>
          <a:xfrm>
            <a:off x="4374612" y="1117901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147" indent="-352147"/>
            <a:r>
              <a:rPr lang="en-US" sz="1800" dirty="0">
                <a:latin typeface="Arial" panose="020B0604020202020204" pitchFamily="34" charset="0"/>
              </a:rPr>
              <a:t>Red - amino acids with neg. sidechains</a:t>
            </a:r>
          </a:p>
          <a:p>
            <a:pPr marL="352147" indent="-352147"/>
            <a:endParaRPr lang="en-US" sz="1800" dirty="0">
              <a:latin typeface="Arial" panose="020B0604020202020204" pitchFamily="34" charset="0"/>
            </a:endParaRPr>
          </a:p>
          <a:p>
            <a:pPr marL="352147" indent="-352147"/>
            <a:r>
              <a:rPr lang="en-US" sz="1800" dirty="0">
                <a:latin typeface="Arial" panose="020B0604020202020204" pitchFamily="34" charset="0"/>
              </a:rPr>
              <a:t>Blue - amino acids with pos. sidechains</a:t>
            </a:r>
          </a:p>
          <a:p>
            <a:pPr marL="352147" indent="-352147"/>
            <a:endParaRPr lang="en-US" sz="1800" dirty="0">
              <a:latin typeface="Arial" panose="020B0604020202020204" pitchFamily="34" charset="0"/>
            </a:endParaRPr>
          </a:p>
          <a:p>
            <a:pPr marL="352147" indent="-352147"/>
            <a:r>
              <a:rPr lang="en-US" sz="1800" dirty="0">
                <a:latin typeface="Arial" panose="020B0604020202020204" pitchFamily="34" charset="0"/>
              </a:rPr>
              <a:t> Yellow – amino acids with polar sidechains.</a:t>
            </a:r>
          </a:p>
          <a:p>
            <a:pPr marL="352147" indent="-352147"/>
            <a:endParaRPr lang="en-US" sz="1800" dirty="0">
              <a:latin typeface="Arial" panose="020B0604020202020204" pitchFamily="34" charset="0"/>
            </a:endParaRPr>
          </a:p>
          <a:p>
            <a:pPr marL="352147" indent="-352147"/>
            <a:r>
              <a:rPr lang="en-US" sz="1800" dirty="0">
                <a:latin typeface="Arial" panose="020B0604020202020204" pitchFamily="34" charset="0"/>
              </a:rPr>
              <a:t>Green - amino acids with hydrophobic side chains</a:t>
            </a:r>
          </a:p>
        </p:txBody>
      </p:sp>
      <p:pic>
        <p:nvPicPr>
          <p:cNvPr id="5" name="protG">
            <a:hlinkClick r:id="" action="ppaction://media"/>
            <a:extLst>
              <a:ext uri="{FF2B5EF4-FFF2-40B4-BE49-F238E27FC236}">
                <a16:creationId xmlns:a16="http://schemas.microsoft.com/office/drawing/2014/main" id="{732736E3-78DC-4949-8B6F-466115DA3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043" t="9309" r="13016" b="8071"/>
          <a:stretch/>
        </p:blipFill>
        <p:spPr>
          <a:xfrm>
            <a:off x="650875" y="800376"/>
            <a:ext cx="3587317" cy="3711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8DE9A-4714-4102-966C-A82E121106AF}"/>
              </a:ext>
            </a:extLst>
          </p:cNvPr>
          <p:cNvSpPr txBox="1"/>
          <p:nvPr/>
        </p:nvSpPr>
        <p:spPr>
          <a:xfrm>
            <a:off x="2555875" y="76766"/>
            <a:ext cx="742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Tertiary Structure = Complete Structure of One Chain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5810E-0D7F-A697-DE18-580D1AC920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10460549" y="1204119"/>
            <a:ext cx="1127726" cy="193217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970FC47-EA32-18F4-5695-1CE1ED03308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31EFECE-BA1D-4F10-8DF4-804A04CB396F}" type="datetime1">
              <a:rPr lang="en-US" smtClean="0"/>
              <a:t>8/28/2024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CCA088E-308F-DDD5-4AEC-B1A940D8DA0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57D3B65-56B6-5E78-77B7-9D3A8695B8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5F468-BF9A-A622-EAA1-D580F0BEA100}"/>
              </a:ext>
            </a:extLst>
          </p:cNvPr>
          <p:cNvSpPr txBox="1"/>
          <p:nvPr/>
        </p:nvSpPr>
        <p:spPr>
          <a:xfrm>
            <a:off x="3714253" y="551182"/>
            <a:ext cx="6746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Location of Residues in Globular Proteins</a:t>
            </a:r>
            <a:endParaRPr lang="en-US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89BEE-FEE8-8104-F148-6932A03C01A5}"/>
              </a:ext>
            </a:extLst>
          </p:cNvPr>
          <p:cNvGrpSpPr/>
          <p:nvPr/>
        </p:nvGrpSpPr>
        <p:grpSpPr>
          <a:xfrm>
            <a:off x="11123105" y="2117001"/>
            <a:ext cx="1807200" cy="781200"/>
            <a:chOff x="11123105" y="2117001"/>
            <a:chExt cx="1807200" cy="78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03CBC93-8FFA-F700-1940-D91AD0730498}"/>
                    </a:ext>
                  </a:extLst>
                </p14:cNvPr>
                <p14:cNvContentPartPr/>
                <p14:nvPr/>
              </p14:nvContentPartPr>
              <p14:xfrm>
                <a:off x="11123105" y="2251281"/>
                <a:ext cx="943200" cy="117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03CBC93-8FFA-F700-1940-D91AD07304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114465" y="2242281"/>
                  <a:ext cx="9608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524F1EE-F01F-CD62-CC57-52D7214D4A45}"/>
                    </a:ext>
                  </a:extLst>
                </p14:cNvPr>
                <p14:cNvContentPartPr/>
                <p14:nvPr/>
              </p14:nvContentPartPr>
              <p14:xfrm>
                <a:off x="12203825" y="2162721"/>
                <a:ext cx="62640" cy="176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524F1EE-F01F-CD62-CC57-52D7214D4A4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194825" y="2153721"/>
                  <a:ext cx="802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F14AD4F-F7F1-576B-1252-AF9DC9C2F445}"/>
                    </a:ext>
                  </a:extLst>
                </p14:cNvPr>
                <p14:cNvContentPartPr/>
                <p14:nvPr/>
              </p14:nvContentPartPr>
              <p14:xfrm>
                <a:off x="12263585" y="2146161"/>
                <a:ext cx="83880" cy="167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F14AD4F-F7F1-576B-1252-AF9DC9C2F4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254585" y="2137161"/>
                  <a:ext cx="1015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AA40AD0-BD4B-F796-00A2-2FE553653E5C}"/>
                    </a:ext>
                  </a:extLst>
                </p14:cNvPr>
                <p14:cNvContentPartPr/>
                <p14:nvPr/>
              </p14:nvContentPartPr>
              <p14:xfrm>
                <a:off x="12360425" y="2117001"/>
                <a:ext cx="42120" cy="207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AA40AD0-BD4B-F796-00A2-2FE553653E5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351785" y="2108361"/>
                  <a:ext cx="597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AB3820F-8B42-22B8-8F34-E88C561D925E}"/>
                    </a:ext>
                  </a:extLst>
                </p14:cNvPr>
                <p14:cNvContentPartPr/>
                <p14:nvPr/>
              </p14:nvContentPartPr>
              <p14:xfrm>
                <a:off x="12446465" y="2183961"/>
                <a:ext cx="303840" cy="113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AB3820F-8B42-22B8-8F34-E88C561D925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437825" y="2174961"/>
                  <a:ext cx="3214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CD8355B-24E1-8941-A408-1E19B8928644}"/>
                    </a:ext>
                  </a:extLst>
                </p14:cNvPr>
                <p14:cNvContentPartPr/>
                <p14:nvPr/>
              </p14:nvContentPartPr>
              <p14:xfrm>
                <a:off x="12130745" y="2614161"/>
                <a:ext cx="164160" cy="284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CD8355B-24E1-8941-A408-1E19B892864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122105" y="2605521"/>
                  <a:ext cx="1818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97AC7A-B933-2D40-9E3A-9565267FAF48}"/>
                    </a:ext>
                  </a:extLst>
                </p14:cNvPr>
                <p14:cNvContentPartPr/>
                <p14:nvPr/>
              </p14:nvContentPartPr>
              <p14:xfrm>
                <a:off x="12405785" y="2568801"/>
                <a:ext cx="64800" cy="162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97AC7A-B933-2D40-9E3A-9565267FAF4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397145" y="2560161"/>
                  <a:ext cx="8244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BAEF60D-91B2-B7B5-69E6-AAA5CA559434}"/>
                    </a:ext>
                  </a:extLst>
                </p14:cNvPr>
                <p14:cNvContentPartPr/>
                <p14:nvPr/>
              </p14:nvContentPartPr>
              <p14:xfrm>
                <a:off x="12544025" y="2481681"/>
                <a:ext cx="20520" cy="177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BAEF60D-91B2-B7B5-69E6-AAA5CA5594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535385" y="2473041"/>
                  <a:ext cx="381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58C2BF0-A07A-F1C7-5FE6-39D69C505640}"/>
                    </a:ext>
                  </a:extLst>
                </p14:cNvPr>
                <p14:cNvContentPartPr/>
                <p14:nvPr/>
              </p14:nvContentPartPr>
              <p14:xfrm>
                <a:off x="12640505" y="2562321"/>
                <a:ext cx="289800" cy="127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58C2BF0-A07A-F1C7-5FE6-39D69C50564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2631505" y="2553321"/>
                  <a:ext cx="307440" cy="14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AFD387A-2993-411E-6375-54F030F78F94}"/>
              </a:ext>
            </a:extLst>
          </p:cNvPr>
          <p:cNvGrpSpPr/>
          <p:nvPr/>
        </p:nvGrpSpPr>
        <p:grpSpPr>
          <a:xfrm>
            <a:off x="8613905" y="1314201"/>
            <a:ext cx="3170880" cy="2674440"/>
            <a:chOff x="8613905" y="1314201"/>
            <a:chExt cx="3170880" cy="267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1D38FF4-E129-E6D2-AE76-E569880FE0F8}"/>
                    </a:ext>
                  </a:extLst>
                </p14:cNvPr>
                <p14:cNvContentPartPr/>
                <p14:nvPr/>
              </p14:nvContentPartPr>
              <p14:xfrm>
                <a:off x="10328585" y="1314201"/>
                <a:ext cx="1456200" cy="18774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1D38FF4-E129-E6D2-AE76-E569880FE0F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319945" y="1305201"/>
                  <a:ext cx="147384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579C669-6FDE-2FFE-9703-96DB387CD183}"/>
                    </a:ext>
                  </a:extLst>
                </p14:cNvPr>
                <p14:cNvContentPartPr/>
                <p14:nvPr/>
              </p14:nvContentPartPr>
              <p14:xfrm>
                <a:off x="9809465" y="2506521"/>
                <a:ext cx="430200" cy="86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579C669-6FDE-2FFE-9703-96DB387CD18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00465" y="2497881"/>
                  <a:ext cx="4478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FD34939-1682-0655-CA48-E950372B89A9}"/>
                    </a:ext>
                  </a:extLst>
                </p14:cNvPr>
                <p14:cNvContentPartPr/>
                <p14:nvPr/>
              </p14:nvContentPartPr>
              <p14:xfrm>
                <a:off x="8613905" y="2665641"/>
                <a:ext cx="534600" cy="296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FD34939-1682-0655-CA48-E950372B89A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604905" y="2656641"/>
                  <a:ext cx="5522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1A9AEAD-D180-75D0-76C4-8999823FEA10}"/>
                    </a:ext>
                  </a:extLst>
                </p14:cNvPr>
                <p14:cNvContentPartPr/>
                <p14:nvPr/>
              </p14:nvContentPartPr>
              <p14:xfrm>
                <a:off x="9196025" y="2732241"/>
                <a:ext cx="194400" cy="134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1A9AEAD-D180-75D0-76C4-8999823FEA1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187025" y="2723601"/>
                  <a:ext cx="2120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43D3897-C22D-32D0-825B-E16420BC4CAC}"/>
                    </a:ext>
                  </a:extLst>
                </p14:cNvPr>
                <p14:cNvContentPartPr/>
                <p14:nvPr/>
              </p14:nvContentPartPr>
              <p14:xfrm>
                <a:off x="9470345" y="2556561"/>
                <a:ext cx="405360" cy="392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43D3897-C22D-32D0-825B-E16420BC4CA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461345" y="2547561"/>
                  <a:ext cx="42300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8F747E4-86DA-8E01-22A0-98AF3244C7DA}"/>
                    </a:ext>
                  </a:extLst>
                </p14:cNvPr>
                <p14:cNvContentPartPr/>
                <p14:nvPr/>
              </p14:nvContentPartPr>
              <p14:xfrm>
                <a:off x="9872825" y="2685081"/>
                <a:ext cx="19800" cy="8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8F747E4-86DA-8E01-22A0-98AF3244C7D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863825" y="2676441"/>
                  <a:ext cx="374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1D10BA3-6C7E-2F50-1AC7-F6DDBDAF8251}"/>
                    </a:ext>
                  </a:extLst>
                </p14:cNvPr>
                <p14:cNvContentPartPr/>
                <p14:nvPr/>
              </p14:nvContentPartPr>
              <p14:xfrm>
                <a:off x="9100625" y="3280521"/>
                <a:ext cx="38160" cy="343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1D10BA3-6C7E-2F50-1AC7-F6DDBDAF825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091985" y="3271521"/>
                  <a:ext cx="558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0A86229-E96A-9257-20C7-421820183BEE}"/>
                    </a:ext>
                  </a:extLst>
                </p14:cNvPr>
                <p14:cNvContentPartPr/>
                <p14:nvPr/>
              </p14:nvContentPartPr>
              <p14:xfrm>
                <a:off x="8991185" y="3247401"/>
                <a:ext cx="313200" cy="146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0A86229-E96A-9257-20C7-421820183BE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982545" y="3238761"/>
                  <a:ext cx="3308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18A195F-3CC3-995D-84A7-1EBE9FFA4643}"/>
                    </a:ext>
                  </a:extLst>
                </p14:cNvPr>
                <p14:cNvContentPartPr/>
                <p14:nvPr/>
              </p14:nvContentPartPr>
              <p14:xfrm>
                <a:off x="9353705" y="3224721"/>
                <a:ext cx="97920" cy="158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18A195F-3CC3-995D-84A7-1EBE9FFA464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344705" y="3215721"/>
                  <a:ext cx="1155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469424F-FDA6-5511-7DDD-DEF70F2D9ACA}"/>
                    </a:ext>
                  </a:extLst>
                </p14:cNvPr>
                <p14:cNvContentPartPr/>
                <p14:nvPr/>
              </p14:nvContentPartPr>
              <p14:xfrm>
                <a:off x="9548825" y="3070281"/>
                <a:ext cx="94320" cy="233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469424F-FDA6-5511-7DDD-DEF70F2D9AC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540185" y="3061281"/>
                  <a:ext cx="1119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1862D8B-5160-128E-5DC2-747EC9457CAA}"/>
                    </a:ext>
                  </a:extLst>
                </p14:cNvPr>
                <p14:cNvContentPartPr/>
                <p14:nvPr/>
              </p14:nvContentPartPr>
              <p14:xfrm>
                <a:off x="9683465" y="3103401"/>
                <a:ext cx="392040" cy="186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1862D8B-5160-128E-5DC2-747EC9457CA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674465" y="3094761"/>
                  <a:ext cx="4096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248D6CE-CB1C-AEC5-AA40-F93EEC247938}"/>
                    </a:ext>
                  </a:extLst>
                </p14:cNvPr>
                <p14:cNvContentPartPr/>
                <p14:nvPr/>
              </p14:nvContentPartPr>
              <p14:xfrm>
                <a:off x="10227065" y="3166401"/>
                <a:ext cx="10800" cy="18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248D6CE-CB1C-AEC5-AA40-F93EEC24793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218425" y="3157401"/>
                  <a:ext cx="28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5AC77BF-A598-180A-9690-E0A35F102190}"/>
                    </a:ext>
                  </a:extLst>
                </p14:cNvPr>
                <p14:cNvContentPartPr/>
                <p14:nvPr/>
              </p14:nvContentPartPr>
              <p14:xfrm>
                <a:off x="10140305" y="2879481"/>
                <a:ext cx="261360" cy="149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5AC77BF-A598-180A-9690-E0A35F10219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131305" y="2870481"/>
                  <a:ext cx="279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240A027-ABBB-EFD2-EA3F-E84ECB3FE026}"/>
                    </a:ext>
                  </a:extLst>
                </p14:cNvPr>
                <p14:cNvContentPartPr/>
                <p14:nvPr/>
              </p14:nvContentPartPr>
              <p14:xfrm>
                <a:off x="9899465" y="3738441"/>
                <a:ext cx="104040" cy="192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240A027-ABBB-EFD2-EA3F-E84ECB3FE02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890465" y="3729441"/>
                  <a:ext cx="1216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7BBC3E2-2E2A-1891-D7AF-ACCAD5309D94}"/>
                    </a:ext>
                  </a:extLst>
                </p14:cNvPr>
                <p14:cNvContentPartPr/>
                <p14:nvPr/>
              </p14:nvContentPartPr>
              <p14:xfrm>
                <a:off x="9892265" y="3716481"/>
                <a:ext cx="562680" cy="272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7BBC3E2-2E2A-1891-D7AF-ACCAD5309D9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883625" y="3707841"/>
                  <a:ext cx="580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F2527A7-574A-5BFF-0A69-39F88D4CB025}"/>
                    </a:ext>
                  </a:extLst>
                </p14:cNvPr>
                <p14:cNvContentPartPr/>
                <p14:nvPr/>
              </p14:nvContentPartPr>
              <p14:xfrm>
                <a:off x="10522625" y="3683361"/>
                <a:ext cx="96480" cy="32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F2527A7-574A-5BFF-0A69-39F88D4CB0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513985" y="3674361"/>
                  <a:ext cx="1141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43EFC4F-C20C-B03C-5160-0EE27C46E193}"/>
                    </a:ext>
                  </a:extLst>
                </p14:cNvPr>
                <p14:cNvContentPartPr/>
                <p14:nvPr/>
              </p14:nvContentPartPr>
              <p14:xfrm>
                <a:off x="10703705" y="3578241"/>
                <a:ext cx="137520" cy="264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43EFC4F-C20C-B03C-5160-0EE27C46E19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695065" y="3569601"/>
                  <a:ext cx="1551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1C63588-F614-EBB2-6431-94BE2D3635A9}"/>
                    </a:ext>
                  </a:extLst>
                </p14:cNvPr>
                <p14:cNvContentPartPr/>
                <p14:nvPr/>
              </p14:nvContentPartPr>
              <p14:xfrm>
                <a:off x="10927265" y="3551241"/>
                <a:ext cx="61920" cy="117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1C63588-F614-EBB2-6431-94BE2D3635A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918625" y="3542601"/>
                  <a:ext cx="795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990A7E9-27FB-B98C-0535-9B69D17F3BB8}"/>
                    </a:ext>
                  </a:extLst>
                </p14:cNvPr>
                <p14:cNvContentPartPr/>
                <p14:nvPr/>
              </p14:nvContentPartPr>
              <p14:xfrm>
                <a:off x="11053625" y="3393921"/>
                <a:ext cx="43560" cy="191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990A7E9-27FB-B98C-0535-9B69D17F3BB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044625" y="3385281"/>
                  <a:ext cx="612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755EA8E-80A0-235E-67B6-CE06A8066CA2}"/>
                    </a:ext>
                  </a:extLst>
                </p14:cNvPr>
                <p14:cNvContentPartPr/>
                <p14:nvPr/>
              </p14:nvContentPartPr>
              <p14:xfrm>
                <a:off x="11130305" y="3504801"/>
                <a:ext cx="123840" cy="96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755EA8E-80A0-235E-67B6-CE06A8066CA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121665" y="3495801"/>
                  <a:ext cx="1414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7622D44-73C2-F60E-57D2-2E8786688651}"/>
                    </a:ext>
                  </a:extLst>
                </p14:cNvPr>
                <p14:cNvContentPartPr/>
                <p14:nvPr/>
              </p14:nvContentPartPr>
              <p14:xfrm>
                <a:off x="11291945" y="3503001"/>
                <a:ext cx="83160" cy="20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7622D44-73C2-F60E-57D2-2E878668865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283305" y="3494001"/>
                  <a:ext cx="1008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04CAC92-73FA-6CD7-881D-9F7C768EC7E8}"/>
                    </a:ext>
                  </a:extLst>
                </p14:cNvPr>
                <p14:cNvContentPartPr/>
                <p14:nvPr/>
              </p14:nvContentPartPr>
              <p14:xfrm>
                <a:off x="11308865" y="3064161"/>
                <a:ext cx="179280" cy="333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04CAC92-73FA-6CD7-881D-9F7C768EC7E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299865" y="3055521"/>
                  <a:ext cx="196920" cy="351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D9CDE-8B1A-4445-B56F-4D429291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36" y="2969297"/>
            <a:ext cx="6415502" cy="209332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90803" y="381962"/>
            <a:ext cx="9901605" cy="1160991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L="12746" marR="3182606">
              <a:lnSpc>
                <a:spcPct val="101600"/>
              </a:lnSpc>
              <a:spcBef>
                <a:spcPts val="70"/>
              </a:spcBef>
            </a:pP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592" indent="-229423">
              <a:spcBef>
                <a:spcPts val="114"/>
              </a:spcBef>
              <a:buFont typeface="Symbol"/>
              <a:buChar char=""/>
              <a:tabLst>
                <a:tab pos="470954" algn="l"/>
                <a:tab pos="471592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Relate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molecular interactions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stability of proteins.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592" indent="-229423">
              <a:spcBef>
                <a:spcPts val="120"/>
              </a:spcBef>
              <a:buFont typeface="Symbol"/>
              <a:buChar char=""/>
              <a:tabLst>
                <a:tab pos="470954" algn="l"/>
                <a:tab pos="471592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Categorize enthalpic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entropic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effects.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592" indent="-229423">
              <a:spcBef>
                <a:spcPts val="120"/>
              </a:spcBef>
              <a:buFont typeface="Symbol"/>
              <a:buChar char=""/>
              <a:tabLst>
                <a:tab pos="470954" algn="l"/>
                <a:tab pos="471592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marginal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stability of folded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proteins.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4B620-9792-4FA2-80FF-3D955DC7EFE3}"/>
              </a:ext>
            </a:extLst>
          </p:cNvPr>
          <p:cNvSpPr/>
          <p:nvPr/>
        </p:nvSpPr>
        <p:spPr>
          <a:xfrm>
            <a:off x="4156076" y="-12453"/>
            <a:ext cx="5922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Tertiary Structure – Stability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06195EE-3D16-4F66-9F89-AF3601C744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683" y="1661524"/>
          <a:ext cx="7875015" cy="151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6981400" imgH="1351893" progId="MDLDrawOLE.MDLDrawObject.1">
                  <p:embed/>
                </p:oleObj>
              </mc:Choice>
              <mc:Fallback>
                <p:oleObj name="MDLDrawObject Class" r:id="rId3" imgW="6981400" imgH="1351893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06195EE-3D16-4F66-9F89-AF3601C744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83" y="1661524"/>
                        <a:ext cx="7875015" cy="1518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A9E86DA-AC0D-4E44-8A22-FA65B0B72C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8" r="8975" b="10505"/>
          <a:stretch/>
        </p:blipFill>
        <p:spPr>
          <a:xfrm>
            <a:off x="1489075" y="5062618"/>
            <a:ext cx="1981200" cy="156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846D5-C023-4559-9F11-36F2FE8C8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475" y="5213004"/>
            <a:ext cx="2171802" cy="122355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4AECB77-0EE1-0836-B0C1-8B7E40307D6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A4D68C5-00ED-4E8E-AE4E-C98BD6468FF2}" type="datetime1">
              <a:rPr lang="en-US" smtClean="0"/>
              <a:t>8/28/2024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2DC84AE-398C-3A4A-AD0E-64675C16D69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B4601C-31CA-F44C-CBF6-E42111C135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C6991-840F-4AB1-B9B9-6096C172581B}"/>
              </a:ext>
            </a:extLst>
          </p:cNvPr>
          <p:cNvSpPr/>
          <p:nvPr/>
        </p:nvSpPr>
        <p:spPr>
          <a:xfrm>
            <a:off x="8651875" y="381962"/>
            <a:ext cx="464819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Position of equilibrium depends on the energy difference between the two states: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</a:rPr>
              <a:t>Δ</a:t>
            </a:r>
            <a:r>
              <a:rPr lang="en-US" sz="2000" dirty="0">
                <a:latin typeface="Arial" panose="020B0604020202020204" pitchFamily="34" charset="0"/>
              </a:rPr>
              <a:t>G</a:t>
            </a:r>
            <a:r>
              <a:rPr lang="en-US" sz="2000" baseline="30000" dirty="0">
                <a:latin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</a:rPr>
              <a:t> = </a:t>
            </a:r>
            <a:r>
              <a:rPr lang="el-GR" sz="2000" dirty="0">
                <a:latin typeface="Arial" panose="020B0604020202020204" pitchFamily="34" charset="0"/>
              </a:rPr>
              <a:t>Δ</a:t>
            </a:r>
            <a:r>
              <a:rPr lang="en-US" sz="2000" dirty="0">
                <a:latin typeface="Arial" panose="020B0604020202020204" pitchFamily="34" charset="0"/>
              </a:rPr>
              <a:t>H</a:t>
            </a:r>
            <a:r>
              <a:rPr lang="en-US" sz="2000" baseline="30000" dirty="0">
                <a:latin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</a:rPr>
              <a:t> - T </a:t>
            </a:r>
            <a:r>
              <a:rPr lang="el-GR" sz="2000" dirty="0">
                <a:latin typeface="Arial" panose="020B0604020202020204" pitchFamily="34" charset="0"/>
              </a:rPr>
              <a:t>Δ</a:t>
            </a:r>
            <a:r>
              <a:rPr lang="en-US" sz="2000" dirty="0">
                <a:latin typeface="Arial" panose="020B0604020202020204" pitchFamily="34" charset="0"/>
              </a:rPr>
              <a:t>S</a:t>
            </a:r>
            <a:r>
              <a:rPr lang="en-US" sz="2000" baseline="30000" dirty="0">
                <a:latin typeface="Arial" panose="020B0604020202020204" pitchFamily="34" charset="0"/>
              </a:rPr>
              <a:t>o</a:t>
            </a:r>
          </a:p>
          <a:p>
            <a:endParaRPr lang="en-US" sz="2000" baseline="30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Higher energy states are unfavorable.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AA569-3EFE-D402-E1E5-3445E670DC1C}"/>
              </a:ext>
            </a:extLst>
          </p:cNvPr>
          <p:cNvSpPr txBox="1"/>
          <p:nvPr/>
        </p:nvSpPr>
        <p:spPr>
          <a:xfrm>
            <a:off x="8423275" y="4886781"/>
            <a:ext cx="464820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354013">
              <a:spcBef>
                <a:spcPts val="237"/>
              </a:spcBef>
            </a:pP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61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Enthalpy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spc="-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sz="1800" spc="-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releases </a:t>
            </a:r>
            <a:r>
              <a:rPr lang="en-US"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&lt;0) or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absorbs </a:t>
            </a:r>
            <a:r>
              <a:rPr lang="en-US"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&gt;0).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Release of heat </a:t>
            </a:r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800" b="1" spc="-242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favorable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27063" indent="-354013">
              <a:spcBef>
                <a:spcPts val="600"/>
              </a:spcBef>
            </a:pP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7" dirty="0">
                <a:latin typeface="Arial" panose="020B0604020202020204" pitchFamily="34" charset="0"/>
                <a:cs typeface="Arial" panose="020B0604020202020204" pitchFamily="34" charset="0"/>
              </a:rPr>
              <a:t> is positive for unfolding, heat needs to be added to unfold proteins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607C8-675C-75D5-3DA7-B3D5A2392DDE}"/>
              </a:ext>
            </a:extLst>
          </p:cNvPr>
          <p:cNvSpPr txBox="1"/>
          <p:nvPr/>
        </p:nvSpPr>
        <p:spPr>
          <a:xfrm>
            <a:off x="8673351" y="2728119"/>
            <a:ext cx="434340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l-GR" sz="1800" dirty="0">
                <a:latin typeface="Arial" panose="020B0604020202020204" pitchFamily="34" charset="0"/>
              </a:rPr>
              <a:t>Δ</a:t>
            </a:r>
            <a:r>
              <a:rPr lang="en-US" sz="1800" dirty="0">
                <a:latin typeface="Arial" panose="020B0604020202020204" pitchFamily="34" charset="0"/>
              </a:rPr>
              <a:t>S</a:t>
            </a:r>
            <a:r>
              <a:rPr lang="en-US" sz="1800" baseline="30000" dirty="0">
                <a:latin typeface="Arial" panose="020B0604020202020204" pitchFamily="34" charset="0"/>
              </a:rPr>
              <a:t>o</a:t>
            </a:r>
            <a:r>
              <a:rPr lang="en-US" sz="1800" dirty="0">
                <a:latin typeface="Arial" panose="020B0604020202020204" pitchFamily="34" charset="0"/>
              </a:rPr>
              <a:t> : Change in disorder of the system. </a:t>
            </a:r>
            <a:r>
              <a:rPr lang="en-US" sz="1800" b="1" i="1" dirty="0">
                <a:latin typeface="Arial" panose="020B0604020202020204" pitchFamily="34" charset="0"/>
              </a:rPr>
              <a:t>positive</a:t>
            </a:r>
            <a:r>
              <a:rPr lang="en-US" sz="1800" dirty="0">
                <a:latin typeface="Arial" panose="020B0604020202020204" pitchFamily="34" charset="0"/>
              </a:rPr>
              <a:t> entropy change is </a:t>
            </a:r>
            <a:r>
              <a:rPr lang="en-US" sz="1800" b="1" i="1" dirty="0">
                <a:latin typeface="Arial" panose="020B0604020202020204" pitchFamily="34" charset="0"/>
              </a:rPr>
              <a:t>favorable</a:t>
            </a:r>
            <a:r>
              <a:rPr lang="en-US" sz="1800" dirty="0">
                <a:latin typeface="Arial" panose="020B0604020202020204" pitchFamily="34" charset="0"/>
              </a:rPr>
              <a:t> since the </a:t>
            </a:r>
            <a:r>
              <a:rPr lang="en-US" sz="1800" b="1" i="1" dirty="0">
                <a:latin typeface="Arial" panose="020B0604020202020204" pitchFamily="34" charset="0"/>
              </a:rPr>
              <a:t>disorder</a:t>
            </a:r>
            <a:r>
              <a:rPr lang="en-US" sz="1800" dirty="0">
                <a:latin typeface="Arial" panose="020B0604020202020204" pitchFamily="34" charset="0"/>
              </a:rPr>
              <a:t> in the system is </a:t>
            </a:r>
            <a:r>
              <a:rPr lang="en-US" sz="1800" b="1" i="1" dirty="0">
                <a:latin typeface="Arial" panose="020B0604020202020204" pitchFamily="34" charset="0"/>
              </a:rPr>
              <a:t>increased</a:t>
            </a:r>
            <a:r>
              <a:rPr lang="en-US" sz="1800" dirty="0">
                <a:latin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</a:pPr>
            <a:r>
              <a:rPr lang="el-GR" sz="1800" dirty="0">
                <a:latin typeface="Arial" panose="020B0604020202020204" pitchFamily="34" charset="0"/>
              </a:rPr>
              <a:t>Δ</a:t>
            </a:r>
            <a:r>
              <a:rPr lang="en-US" sz="1800" dirty="0">
                <a:latin typeface="Arial" panose="020B0604020202020204" pitchFamily="34" charset="0"/>
              </a:rPr>
              <a:t>S</a:t>
            </a:r>
            <a:r>
              <a:rPr lang="en-US" sz="1800" baseline="30000" dirty="0">
                <a:latin typeface="Arial" panose="020B0604020202020204" pitchFamily="34" charset="0"/>
              </a:rPr>
              <a:t>o  </a:t>
            </a:r>
            <a:r>
              <a:rPr lang="en-US" sz="1800" dirty="0">
                <a:latin typeface="Arial" panose="020B0604020202020204" pitchFamily="34" charset="0"/>
              </a:rPr>
              <a:t>is positive for unfolding, favoring the unfolded state.</a:t>
            </a:r>
          </a:p>
        </p:txBody>
      </p:sp>
    </p:spTree>
    <p:extLst>
      <p:ext uri="{BB962C8B-B14F-4D97-AF65-F5344CB8AC3E}">
        <p14:creationId xmlns:p14="http://schemas.microsoft.com/office/powerpoint/2010/main" val="274992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A2EF0C-316A-42D4-8E6D-C05F75B9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99" y="3017143"/>
            <a:ext cx="2120615" cy="14111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E3F6165-9E37-43E0-AEB3-BE293351B34C}"/>
              </a:ext>
            </a:extLst>
          </p:cNvPr>
          <p:cNvGrpSpPr/>
          <p:nvPr/>
        </p:nvGrpSpPr>
        <p:grpSpPr>
          <a:xfrm>
            <a:off x="2174875" y="1133544"/>
            <a:ext cx="3808669" cy="1975554"/>
            <a:chOff x="1066800" y="999323"/>
            <a:chExt cx="3931920" cy="2039484"/>
          </a:xfrm>
        </p:grpSpPr>
        <p:pic>
          <p:nvPicPr>
            <p:cNvPr id="9" name="Picture 2" descr="Figure 4-07">
              <a:extLst>
                <a:ext uri="{FF2B5EF4-FFF2-40B4-BE49-F238E27FC236}">
                  <a16:creationId xmlns:a16="http://schemas.microsoft.com/office/drawing/2014/main" id="{98B75BF8-1B3C-446D-AB29-FDBA4E1AA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-2" r="39264"/>
            <a:stretch/>
          </p:blipFill>
          <p:spPr bwMode="auto">
            <a:xfrm>
              <a:off x="1066800" y="999323"/>
              <a:ext cx="3931920" cy="203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287DFC-31C3-4963-B5CC-C48ECDE94DDE}"/>
                </a:ext>
              </a:extLst>
            </p:cNvPr>
            <p:cNvSpPr txBox="1"/>
            <p:nvPr/>
          </p:nvSpPr>
          <p:spPr>
            <a:xfrm>
              <a:off x="2246788" y="1077631"/>
              <a:ext cx="1716087" cy="694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102" b="1" dirty="0">
                  <a:latin typeface="Arial" panose="020B0604020202020204" pitchFamily="34" charset="0"/>
                </a:rPr>
                <a:t>Exposure to High Heat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99ED8B-A841-43D4-B46E-41779F214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425" y="3040162"/>
            <a:ext cx="2056691" cy="11586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AE8961-47B4-3DAD-7D78-78ADC72C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208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7877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89387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774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8161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7548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6934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6321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708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5095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596A98-2285-421B-851A-D851F544FDAE}" type="datetime1">
              <a:rPr lang="en-US" smtClean="0"/>
              <a:t>8/28/2024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636108E-3919-11AF-FDAD-02A05D1D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36256" y="6865450"/>
            <a:ext cx="4111652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7877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89387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774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8161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7548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6934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6321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708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5095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Foundations - Rule - F2024 - Lecture 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6426E9-DE2E-98FF-218C-93EB5ADB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317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7877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89387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774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8161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7548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6934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6321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708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5095" algn="l" defTabSz="978774" rtl="0" eaLnBrk="1" latinLnBrk="0" hangingPunct="1">
              <a:defRPr sz="19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3BB032-4020-48F4-953B-341806DC4A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02B36-0687-1857-B187-E75A0B5D9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571" y="4601395"/>
            <a:ext cx="5311276" cy="1798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5C99C-1C1F-6924-EAB6-AD7168969AE0}"/>
              </a:ext>
            </a:extLst>
          </p:cNvPr>
          <p:cNvSpPr txBox="1"/>
          <p:nvPr/>
        </p:nvSpPr>
        <p:spPr>
          <a:xfrm>
            <a:off x="77077" y="4221109"/>
            <a:ext cx="3924472" cy="428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82" dirty="0">
                <a:latin typeface="Arial" panose="020B0604020202020204" pitchFamily="34" charset="0"/>
              </a:rPr>
              <a:t>Energy and Entropy (disorder)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13B0A12-3FE2-0AF9-7C0D-6EF25465D7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526843"/>
              </p:ext>
            </p:extLst>
          </p:nvPr>
        </p:nvGraphicFramePr>
        <p:xfrm>
          <a:off x="6842755" y="1006223"/>
          <a:ext cx="6339387" cy="3012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6524496" imgH="3466837" progId="MDLDrawOLE.MDLDrawObject.1">
                  <p:embed/>
                </p:oleObj>
              </mc:Choice>
              <mc:Fallback>
                <p:oleObj name="MDLDrawObject Class" r:id="rId6" imgW="6524496" imgH="3466837" progId="MDLDrawOLE.MDLDrawObject.1">
                  <p:embed/>
                  <p:pic>
                    <p:nvPicPr>
                      <p:cNvPr id="132" name="Object 131">
                        <a:extLst>
                          <a:ext uri="{FF2B5EF4-FFF2-40B4-BE49-F238E27FC236}">
                            <a16:creationId xmlns:a16="http://schemas.microsoft.com/office/drawing/2014/main" id="{30FFE37E-BD4D-4967-A6EE-9030BD0853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755" y="1006223"/>
                        <a:ext cx="6339387" cy="30129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587ADB1-571F-1004-948A-6889A31031F1}"/>
              </a:ext>
            </a:extLst>
          </p:cNvPr>
          <p:cNvSpPr txBox="1"/>
          <p:nvPr/>
        </p:nvSpPr>
        <p:spPr>
          <a:xfrm>
            <a:off x="7331327" y="4104823"/>
            <a:ext cx="6064481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= R ln W (W = # of distinguishable conformations)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an N-residue Protein: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R ln 1 = 0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R ln (3x3)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Large and positive</a:t>
            </a:r>
          </a:p>
          <a:p>
            <a:pPr algn="l"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65 residues: -TΔS = 300 x  8.3 x ln (9)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= 355 kJ/mol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EB5010-D37B-7018-9A10-C4BAA5304D11}"/>
              </a:ext>
            </a:extLst>
          </p:cNvPr>
          <p:cNvSpPr txBox="1"/>
          <p:nvPr/>
        </p:nvSpPr>
        <p:spPr>
          <a:xfrm>
            <a:off x="120894" y="97701"/>
            <a:ext cx="13251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/>
              <a:t>Unfolded Polypeptides Are Flexible – High Entropy (Disorder) Stabilizes the Unfolded State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070C0D-AB4D-D83A-1DA7-042F2A4E7056}"/>
                  </a:ext>
                </a:extLst>
              </p14:cNvPr>
              <p14:cNvContentPartPr/>
              <p14:nvPr/>
            </p14:nvContentPartPr>
            <p14:xfrm>
              <a:off x="251105" y="4542321"/>
              <a:ext cx="2100600" cy="10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070C0D-AB4D-D83A-1DA7-042F2A4E70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105" y="4533681"/>
                <a:ext cx="2118240" cy="12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21AB0FA3-CEA7-B717-4DA9-41F24473FD28}"/>
              </a:ext>
            </a:extLst>
          </p:cNvPr>
          <p:cNvGrpSpPr/>
          <p:nvPr/>
        </p:nvGrpSpPr>
        <p:grpSpPr>
          <a:xfrm>
            <a:off x="2749865" y="6274281"/>
            <a:ext cx="2107440" cy="451080"/>
            <a:chOff x="2749865" y="6274281"/>
            <a:chExt cx="2107440" cy="45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46E990B-F506-5161-63C5-33B633ACCA50}"/>
                    </a:ext>
                  </a:extLst>
                </p14:cNvPr>
                <p14:cNvContentPartPr/>
                <p14:nvPr/>
              </p14:nvContentPartPr>
              <p14:xfrm>
                <a:off x="2824025" y="6540321"/>
                <a:ext cx="2033280" cy="61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46E990B-F506-5161-63C5-33B633ACCA5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15385" y="6531321"/>
                  <a:ext cx="20509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142BA9B-1510-F760-7AF5-6E03924E9A6E}"/>
                    </a:ext>
                  </a:extLst>
                </p14:cNvPr>
                <p14:cNvContentPartPr/>
                <p14:nvPr/>
              </p14:nvContentPartPr>
              <p14:xfrm>
                <a:off x="2749865" y="6442401"/>
                <a:ext cx="356040" cy="28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142BA9B-1510-F760-7AF5-6E03924E9A6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41225" y="6433401"/>
                  <a:ext cx="3736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E55F175-2171-7C54-A185-097DD8E87FF6}"/>
                    </a:ext>
                  </a:extLst>
                </p14:cNvPr>
                <p14:cNvContentPartPr/>
                <p14:nvPr/>
              </p14:nvContentPartPr>
              <p14:xfrm>
                <a:off x="3747065" y="6402441"/>
                <a:ext cx="83880" cy="38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E55F175-2171-7C54-A185-097DD8E87FF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38065" y="6393441"/>
                  <a:ext cx="1015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7DAB7D9-64B9-9B4C-BE1E-B4550354B762}"/>
                    </a:ext>
                  </a:extLst>
                </p14:cNvPr>
                <p14:cNvContentPartPr/>
                <p14:nvPr/>
              </p14:nvContentPartPr>
              <p14:xfrm>
                <a:off x="3807905" y="6341961"/>
                <a:ext cx="51120" cy="118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7DAB7D9-64B9-9B4C-BE1E-B4550354B76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99265" y="6332961"/>
                  <a:ext cx="687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A0E3AC7-0C8D-F639-55E7-81547ECD40C9}"/>
                    </a:ext>
                  </a:extLst>
                </p14:cNvPr>
                <p14:cNvContentPartPr/>
                <p14:nvPr/>
              </p14:nvContentPartPr>
              <p14:xfrm>
                <a:off x="3962345" y="6274281"/>
                <a:ext cx="115200" cy="165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A0E3AC7-0C8D-F639-55E7-81547ECD40C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953705" y="6265641"/>
                  <a:ext cx="1328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191C680-0094-FDD9-5B5B-6D74E2B0863F}"/>
                    </a:ext>
                  </a:extLst>
                </p14:cNvPr>
                <p14:cNvContentPartPr/>
                <p14:nvPr/>
              </p14:nvContentPartPr>
              <p14:xfrm>
                <a:off x="3992945" y="6344121"/>
                <a:ext cx="96480" cy="104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191C680-0094-FDD9-5B5B-6D74E2B0863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84305" y="6335121"/>
                  <a:ext cx="1141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057AB70-B8FA-C37D-21AF-8730FE465BCF}"/>
                    </a:ext>
                  </a:extLst>
                </p14:cNvPr>
                <p14:cNvContentPartPr/>
                <p14:nvPr/>
              </p14:nvContentPartPr>
              <p14:xfrm>
                <a:off x="4139825" y="6370761"/>
                <a:ext cx="128880" cy="92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057AB70-B8FA-C37D-21AF-8730FE465BC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31185" y="6362121"/>
                  <a:ext cx="1465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686F60-8F68-0C87-61F2-3EE843D9CAE0}"/>
                    </a:ext>
                  </a:extLst>
                </p14:cNvPr>
                <p14:cNvContentPartPr/>
                <p14:nvPr/>
              </p14:nvContentPartPr>
              <p14:xfrm>
                <a:off x="4297145" y="6382281"/>
                <a:ext cx="296640" cy="179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686F60-8F68-0C87-61F2-3EE843D9CAE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88505" y="6373281"/>
                  <a:ext cx="31428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91DADC-9E94-C026-A470-905BFC806905}"/>
              </a:ext>
            </a:extLst>
          </p:cNvPr>
          <p:cNvGrpSpPr/>
          <p:nvPr/>
        </p:nvGrpSpPr>
        <p:grpSpPr>
          <a:xfrm>
            <a:off x="3047945" y="6919041"/>
            <a:ext cx="1991520" cy="512640"/>
            <a:chOff x="3047945" y="6919041"/>
            <a:chExt cx="1991520" cy="51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FCB85B3-7394-A8EF-D75C-4DCBD4DE72B8}"/>
                    </a:ext>
                  </a:extLst>
                </p14:cNvPr>
                <p14:cNvContentPartPr/>
                <p14:nvPr/>
              </p14:nvContentPartPr>
              <p14:xfrm>
                <a:off x="3047945" y="6978441"/>
                <a:ext cx="1963440" cy="102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FCB85B3-7394-A8EF-D75C-4DCBD4DE72B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9305" y="6969801"/>
                  <a:ext cx="19810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CF461B6-FB1C-2653-2D17-9CF3006EC938}"/>
                    </a:ext>
                  </a:extLst>
                </p14:cNvPr>
                <p14:cNvContentPartPr/>
                <p14:nvPr/>
              </p14:nvContentPartPr>
              <p14:xfrm>
                <a:off x="4970345" y="6919041"/>
                <a:ext cx="69120" cy="155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CF461B6-FB1C-2653-2D17-9CF3006EC93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61345" y="6910041"/>
                  <a:ext cx="867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EBAEF3E-5C9A-1897-4928-F2849A3A7067}"/>
                    </a:ext>
                  </a:extLst>
                </p14:cNvPr>
                <p14:cNvContentPartPr/>
                <p14:nvPr/>
              </p14:nvContentPartPr>
              <p14:xfrm>
                <a:off x="4949465" y="6920481"/>
                <a:ext cx="5040" cy="121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EBAEF3E-5C9A-1897-4928-F2849A3A706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40825" y="6911481"/>
                  <a:ext cx="22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B3F4903-DD52-F765-51C2-18AB625B69BB}"/>
                    </a:ext>
                  </a:extLst>
                </p14:cNvPr>
                <p14:cNvContentPartPr/>
                <p14:nvPr/>
              </p14:nvContentPartPr>
              <p14:xfrm>
                <a:off x="3871985" y="7083921"/>
                <a:ext cx="192600" cy="196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B3F4903-DD52-F765-51C2-18AB625B69B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62985" y="7075281"/>
                  <a:ext cx="2102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5A7111F-0710-46D4-A735-4B7F3E5B122C}"/>
                    </a:ext>
                  </a:extLst>
                </p14:cNvPr>
                <p14:cNvContentPartPr/>
                <p14:nvPr/>
              </p14:nvContentPartPr>
              <p14:xfrm>
                <a:off x="4028585" y="7212441"/>
                <a:ext cx="20520" cy="74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5A7111F-0710-46D4-A735-4B7F3E5B122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19585" y="7203801"/>
                  <a:ext cx="381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67B1438-0EC8-C19E-9B14-A73D85389994}"/>
                    </a:ext>
                  </a:extLst>
                </p14:cNvPr>
                <p14:cNvContentPartPr/>
                <p14:nvPr/>
              </p14:nvContentPartPr>
              <p14:xfrm>
                <a:off x="3958385" y="7259241"/>
                <a:ext cx="103320" cy="41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67B1438-0EC8-C19E-9B14-A73D8538999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49385" y="7250241"/>
                  <a:ext cx="1209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04FC3E3-FE8C-C28E-69AB-59CEEE96561D}"/>
                    </a:ext>
                  </a:extLst>
                </p14:cNvPr>
                <p14:cNvContentPartPr/>
                <p14:nvPr/>
              </p14:nvContentPartPr>
              <p14:xfrm>
                <a:off x="4227305" y="7239081"/>
                <a:ext cx="788760" cy="192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04FC3E3-FE8C-C28E-69AB-59CEEE96561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218665" y="7230081"/>
                  <a:ext cx="806400" cy="21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853A04-7DDF-9246-7023-3FF4D7D2183B}"/>
              </a:ext>
            </a:extLst>
          </p:cNvPr>
          <p:cNvGrpSpPr/>
          <p:nvPr/>
        </p:nvGrpSpPr>
        <p:grpSpPr>
          <a:xfrm>
            <a:off x="5975105" y="3711441"/>
            <a:ext cx="1635480" cy="1175040"/>
            <a:chOff x="5975105" y="3711441"/>
            <a:chExt cx="1635480" cy="11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54D7B54-947F-DF12-C5FD-61DE00E07FDB}"/>
                    </a:ext>
                  </a:extLst>
                </p14:cNvPr>
                <p14:cNvContentPartPr/>
                <p14:nvPr/>
              </p14:nvContentPartPr>
              <p14:xfrm>
                <a:off x="5975105" y="4489761"/>
                <a:ext cx="536760" cy="396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54D7B54-947F-DF12-C5FD-61DE00E07FD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966465" y="4481121"/>
                  <a:ext cx="5544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5E7019-BCB5-0D95-A567-5E58886AE8BA}"/>
                    </a:ext>
                  </a:extLst>
                </p14:cNvPr>
                <p14:cNvContentPartPr/>
                <p14:nvPr/>
              </p14:nvContentPartPr>
              <p14:xfrm>
                <a:off x="6142145" y="4701441"/>
                <a:ext cx="169200" cy="74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5E7019-BCB5-0D95-A567-5E58886AE8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133505" y="4692441"/>
                  <a:ext cx="1868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F4D5D47-0C9A-42D1-9FFC-801B9C52D00C}"/>
                    </a:ext>
                  </a:extLst>
                </p14:cNvPr>
                <p14:cNvContentPartPr/>
                <p14:nvPr/>
              </p14:nvContentPartPr>
              <p14:xfrm>
                <a:off x="6547505" y="4134801"/>
                <a:ext cx="275040" cy="309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F4D5D47-0C9A-42D1-9FFC-801B9C52D00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538505" y="4125801"/>
                  <a:ext cx="2926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103E19E-9A75-800E-5EF2-885562117D59}"/>
                    </a:ext>
                  </a:extLst>
                </p14:cNvPr>
                <p14:cNvContentPartPr/>
                <p14:nvPr/>
              </p14:nvContentPartPr>
              <p14:xfrm>
                <a:off x="6871865" y="3711441"/>
                <a:ext cx="499320" cy="529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103E19E-9A75-800E-5EF2-885562117D5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62865" y="3702801"/>
                  <a:ext cx="51696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B090CCF-A81A-3220-0077-A84310926760}"/>
                    </a:ext>
                  </a:extLst>
                </p14:cNvPr>
                <p14:cNvContentPartPr/>
                <p14:nvPr/>
              </p14:nvContentPartPr>
              <p14:xfrm>
                <a:off x="7313945" y="3828441"/>
                <a:ext cx="119160" cy="45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B090CCF-A81A-3220-0077-A8431092676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304945" y="3819441"/>
                  <a:ext cx="136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79FDCC1-4703-5AB0-2DA9-7404C81DEECA}"/>
                    </a:ext>
                  </a:extLst>
                </p14:cNvPr>
                <p14:cNvContentPartPr/>
                <p14:nvPr/>
              </p14:nvContentPartPr>
              <p14:xfrm>
                <a:off x="6599345" y="3924561"/>
                <a:ext cx="1011240" cy="75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79FDCC1-4703-5AB0-2DA9-7404C81DEEC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590345" y="3915921"/>
                  <a:ext cx="1028880" cy="77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30EBA6-26E9-9247-F776-6349CDE4B1FB}"/>
              </a:ext>
            </a:extLst>
          </p:cNvPr>
          <p:cNvGrpSpPr/>
          <p:nvPr/>
        </p:nvGrpSpPr>
        <p:grpSpPr>
          <a:xfrm>
            <a:off x="7181105" y="2908641"/>
            <a:ext cx="712800" cy="321480"/>
            <a:chOff x="7181105" y="2908641"/>
            <a:chExt cx="71280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EEDC5E9-27BD-8BD0-1760-63AEB3D610DF}"/>
                    </a:ext>
                  </a:extLst>
                </p14:cNvPr>
                <p14:cNvContentPartPr/>
                <p14:nvPr/>
              </p14:nvContentPartPr>
              <p14:xfrm>
                <a:off x="7181105" y="2982801"/>
                <a:ext cx="223920" cy="247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EEDC5E9-27BD-8BD0-1760-63AEB3D610D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172465" y="2973801"/>
                  <a:ext cx="2415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497127E-0596-D743-99C6-0800788A81A3}"/>
                    </a:ext>
                  </a:extLst>
                </p14:cNvPr>
                <p14:cNvContentPartPr/>
                <p14:nvPr/>
              </p14:nvContentPartPr>
              <p14:xfrm>
                <a:off x="7541825" y="3017721"/>
                <a:ext cx="92520" cy="27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497127E-0596-D743-99C6-0800788A81A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33185" y="3008721"/>
                  <a:ext cx="1101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EEBBCF9-3FB0-149B-C4D5-568335FF5147}"/>
                    </a:ext>
                  </a:extLst>
                </p14:cNvPr>
                <p14:cNvContentPartPr/>
                <p14:nvPr/>
              </p14:nvContentPartPr>
              <p14:xfrm>
                <a:off x="7590785" y="3073521"/>
                <a:ext cx="122400" cy="56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EEBBCF9-3FB0-149B-C4D5-568335FF514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82145" y="3064881"/>
                  <a:ext cx="1400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9854035-F83B-79AE-6DE8-C1E871AE0756}"/>
                    </a:ext>
                  </a:extLst>
                </p14:cNvPr>
                <p14:cNvContentPartPr/>
                <p14:nvPr/>
              </p14:nvContentPartPr>
              <p14:xfrm>
                <a:off x="7863665" y="2908641"/>
                <a:ext cx="30240" cy="245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9854035-F83B-79AE-6DE8-C1E871AE075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854665" y="2900001"/>
                  <a:ext cx="4788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2FC2BC-929C-EFE1-002A-1B6B0FAEF912}"/>
              </a:ext>
            </a:extLst>
          </p:cNvPr>
          <p:cNvGrpSpPr/>
          <p:nvPr/>
        </p:nvGrpSpPr>
        <p:grpSpPr>
          <a:xfrm>
            <a:off x="7460465" y="3315081"/>
            <a:ext cx="589680" cy="262080"/>
            <a:chOff x="7460465" y="3315081"/>
            <a:chExt cx="589680" cy="26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CB23BF8-5EDA-7DF3-5584-8BBD34656436}"/>
                    </a:ext>
                  </a:extLst>
                </p14:cNvPr>
                <p14:cNvContentPartPr/>
                <p14:nvPr/>
              </p14:nvContentPartPr>
              <p14:xfrm>
                <a:off x="7460465" y="3341721"/>
                <a:ext cx="117720" cy="235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CB23BF8-5EDA-7DF3-5584-8BBD3465643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51825" y="3333081"/>
                  <a:ext cx="1353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F91117C-84B4-732A-31B9-32F078B14E1B}"/>
                    </a:ext>
                  </a:extLst>
                </p14:cNvPr>
                <p14:cNvContentPartPr/>
                <p14:nvPr/>
              </p14:nvContentPartPr>
              <p14:xfrm>
                <a:off x="7689425" y="3413721"/>
                <a:ext cx="92520" cy="39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F91117C-84B4-732A-31B9-32F078B14E1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80785" y="3404721"/>
                  <a:ext cx="1101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10071D8-AB6A-01D6-A90F-15C1B72E6E7C}"/>
                    </a:ext>
                  </a:extLst>
                </p14:cNvPr>
                <p14:cNvContentPartPr/>
                <p14:nvPr/>
              </p14:nvContentPartPr>
              <p14:xfrm>
                <a:off x="7740905" y="3498321"/>
                <a:ext cx="87480" cy="3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10071D8-AB6A-01D6-A90F-15C1B72E6E7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731905" y="3489321"/>
                  <a:ext cx="1051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F9B366E-2D0B-89BF-7AB5-38EF8240D37A}"/>
                    </a:ext>
                  </a:extLst>
                </p14:cNvPr>
                <p14:cNvContentPartPr/>
                <p14:nvPr/>
              </p14:nvContentPartPr>
              <p14:xfrm>
                <a:off x="7914785" y="3315081"/>
                <a:ext cx="135360" cy="188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F9B366E-2D0B-89BF-7AB5-38EF8240D37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906145" y="3306081"/>
                  <a:ext cx="15300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FA8955-1897-3265-5821-060EA87DD756}"/>
              </a:ext>
            </a:extLst>
          </p:cNvPr>
          <p:cNvGrpSpPr/>
          <p:nvPr/>
        </p:nvGrpSpPr>
        <p:grpSpPr>
          <a:xfrm>
            <a:off x="9958505" y="2657001"/>
            <a:ext cx="360720" cy="273600"/>
            <a:chOff x="9958505" y="2657001"/>
            <a:chExt cx="360720" cy="27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64B4E0B-1CC1-1B36-EB08-67DAF23CA32E}"/>
                    </a:ext>
                  </a:extLst>
                </p14:cNvPr>
                <p14:cNvContentPartPr/>
                <p14:nvPr/>
              </p14:nvContentPartPr>
              <p14:xfrm>
                <a:off x="9993785" y="2657001"/>
                <a:ext cx="325440" cy="125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64B4E0B-1CC1-1B36-EB08-67DAF23CA32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985145" y="2648001"/>
                  <a:ext cx="3430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21D460C-ABEA-36EB-A63D-09495AF53BB1}"/>
                    </a:ext>
                  </a:extLst>
                </p14:cNvPr>
                <p14:cNvContentPartPr/>
                <p14:nvPr/>
              </p14:nvContentPartPr>
              <p14:xfrm>
                <a:off x="9958505" y="2866161"/>
                <a:ext cx="257040" cy="64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21D460C-ABEA-36EB-A63D-09495AF53BB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949865" y="2857521"/>
                  <a:ext cx="27468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B47FCFC-BECF-E14C-5004-7BA3A3C8679C}"/>
                  </a:ext>
                </a:extLst>
              </p14:cNvPr>
              <p14:cNvContentPartPr/>
              <p14:nvPr/>
            </p14:nvContentPartPr>
            <p14:xfrm>
              <a:off x="11653025" y="2709201"/>
              <a:ext cx="227520" cy="80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B47FCFC-BECF-E14C-5004-7BA3A3C8679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644385" y="2700201"/>
                <a:ext cx="2451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3BD45D1-B4E5-6D92-0637-456E5A6FF88C}"/>
                  </a:ext>
                </a:extLst>
              </p14:cNvPr>
              <p14:cNvContentPartPr/>
              <p14:nvPr/>
            </p14:nvContentPartPr>
            <p14:xfrm>
              <a:off x="11608385" y="2901441"/>
              <a:ext cx="245880" cy="892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3BD45D1-B4E5-6D92-0637-456E5A6FF88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1599385" y="2892801"/>
                <a:ext cx="263520" cy="10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6553BC91-C679-453A-B20F-DC61CE03BDF8}"/>
              </a:ext>
            </a:extLst>
          </p:cNvPr>
          <p:cNvGrpSpPr/>
          <p:nvPr/>
        </p:nvGrpSpPr>
        <p:grpSpPr>
          <a:xfrm>
            <a:off x="11485625" y="3161361"/>
            <a:ext cx="358200" cy="384120"/>
            <a:chOff x="11485625" y="3161361"/>
            <a:chExt cx="35820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A39A775-D090-331D-CEB2-BE066EAB775B}"/>
                    </a:ext>
                  </a:extLst>
                </p14:cNvPr>
                <p14:cNvContentPartPr/>
                <p14:nvPr/>
              </p14:nvContentPartPr>
              <p14:xfrm>
                <a:off x="11656265" y="3266121"/>
                <a:ext cx="128160" cy="177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A39A775-D090-331D-CEB2-BE066EAB775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647265" y="3257481"/>
                  <a:ext cx="1458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F71D755-7748-9AB5-32BA-4E32CFB6D0E3}"/>
                    </a:ext>
                  </a:extLst>
                </p14:cNvPr>
                <p14:cNvContentPartPr/>
                <p14:nvPr/>
              </p14:nvContentPartPr>
              <p14:xfrm>
                <a:off x="11485625" y="3161361"/>
                <a:ext cx="358200" cy="384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F71D755-7748-9AB5-32BA-4E32CFB6D0E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476985" y="3152361"/>
                  <a:ext cx="375840" cy="40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FA9FDE8-7DCB-8959-1741-4746E966E6A8}"/>
              </a:ext>
            </a:extLst>
          </p:cNvPr>
          <p:cNvGrpSpPr/>
          <p:nvPr/>
        </p:nvGrpSpPr>
        <p:grpSpPr>
          <a:xfrm>
            <a:off x="10833665" y="749001"/>
            <a:ext cx="614160" cy="582840"/>
            <a:chOff x="10833665" y="749001"/>
            <a:chExt cx="61416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A4F0C13-DBC0-79E5-E253-657BCB61E851}"/>
                    </a:ext>
                  </a:extLst>
                </p14:cNvPr>
                <p14:cNvContentPartPr/>
                <p14:nvPr/>
              </p14:nvContentPartPr>
              <p14:xfrm>
                <a:off x="11122385" y="928281"/>
                <a:ext cx="155160" cy="272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A4F0C13-DBC0-79E5-E253-657BCB61E85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113385" y="919641"/>
                  <a:ext cx="1728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788BDEF-6267-FAE4-E28A-678BA3D6B2E8}"/>
                    </a:ext>
                  </a:extLst>
                </p14:cNvPr>
                <p14:cNvContentPartPr/>
                <p14:nvPr/>
              </p14:nvContentPartPr>
              <p14:xfrm>
                <a:off x="10833665" y="749001"/>
                <a:ext cx="614160" cy="58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788BDEF-6267-FAE4-E28A-678BA3D6B2E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825025" y="740001"/>
                  <a:ext cx="631800" cy="60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2D5087-817E-C3C6-4202-54E2DEF0A59D}"/>
              </a:ext>
            </a:extLst>
          </p:cNvPr>
          <p:cNvGrpSpPr/>
          <p:nvPr/>
        </p:nvGrpSpPr>
        <p:grpSpPr>
          <a:xfrm>
            <a:off x="11777945" y="1989561"/>
            <a:ext cx="1161360" cy="352080"/>
            <a:chOff x="11777945" y="1989561"/>
            <a:chExt cx="1161360" cy="35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CFE8817-478A-9312-321F-16E838421176}"/>
                    </a:ext>
                  </a:extLst>
                </p14:cNvPr>
                <p14:cNvContentPartPr/>
                <p14:nvPr/>
              </p14:nvContentPartPr>
              <p14:xfrm>
                <a:off x="11777945" y="2051841"/>
                <a:ext cx="136080" cy="255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CFE8817-478A-9312-321F-16E83842117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769305" y="2042841"/>
                  <a:ext cx="15372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0324824-25E4-3F14-DEB6-4D2AEACBBAD2}"/>
                    </a:ext>
                  </a:extLst>
                </p14:cNvPr>
                <p14:cNvContentPartPr/>
                <p14:nvPr/>
              </p14:nvContentPartPr>
              <p14:xfrm>
                <a:off x="12034265" y="2103321"/>
                <a:ext cx="114480" cy="173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0324824-25E4-3F14-DEB6-4D2AEACBBAD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2025265" y="2094321"/>
                  <a:ext cx="1321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7F1E1FF-1D9E-A88E-D733-FC40C0EA99B4}"/>
                    </a:ext>
                  </a:extLst>
                </p14:cNvPr>
                <p14:cNvContentPartPr/>
                <p14:nvPr/>
              </p14:nvContentPartPr>
              <p14:xfrm>
                <a:off x="12000065" y="2158041"/>
                <a:ext cx="147240" cy="51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7F1E1FF-1D9E-A88E-D733-FC40C0EA99B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991425" y="2149041"/>
                  <a:ext cx="1648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7605AFF-96B5-DD4C-32EC-7E5EEFE33FD6}"/>
                    </a:ext>
                  </a:extLst>
                </p14:cNvPr>
                <p14:cNvContentPartPr/>
                <p14:nvPr/>
              </p14:nvContentPartPr>
              <p14:xfrm>
                <a:off x="12239465" y="2052201"/>
                <a:ext cx="117360" cy="231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7605AFF-96B5-DD4C-32EC-7E5EEFE33FD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2230465" y="2043561"/>
                  <a:ext cx="1350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18976D0-1D60-1175-1E05-F3CB12B740EE}"/>
                    </a:ext>
                  </a:extLst>
                </p14:cNvPr>
                <p14:cNvContentPartPr/>
                <p14:nvPr/>
              </p14:nvContentPartPr>
              <p14:xfrm>
                <a:off x="12527465" y="2096481"/>
                <a:ext cx="93600" cy="6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18976D0-1D60-1175-1E05-F3CB12B740E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2518825" y="2087481"/>
                  <a:ext cx="1112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78EAFEE-7C48-1FA7-3EFE-34EBA2DAAFA5}"/>
                    </a:ext>
                  </a:extLst>
                </p14:cNvPr>
                <p14:cNvContentPartPr/>
                <p14:nvPr/>
              </p14:nvContentPartPr>
              <p14:xfrm>
                <a:off x="12541145" y="2170281"/>
                <a:ext cx="106560" cy="38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78EAFEE-7C48-1FA7-3EFE-34EBA2DAAFA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2532505" y="2161281"/>
                  <a:ext cx="1242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80A0E18-DDF5-DCC8-8A5E-07AA187D932C}"/>
                    </a:ext>
                  </a:extLst>
                </p14:cNvPr>
                <p14:cNvContentPartPr/>
                <p14:nvPr/>
              </p14:nvContentPartPr>
              <p14:xfrm>
                <a:off x="12709625" y="1989561"/>
                <a:ext cx="229680" cy="352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80A0E18-DDF5-DCC8-8A5E-07AA187D932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2700625" y="1980921"/>
                  <a:ext cx="247320" cy="36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8878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875" y="85683"/>
            <a:ext cx="7467600" cy="2501999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L="221775" marR="30590" indent="-183538" algn="just"/>
            <a:r>
              <a:rPr sz="1800" b="1" spc="-5" dirty="0">
                <a:latin typeface="Symbol" panose="05050102010706020507" pitchFamily="18" charset="2"/>
                <a:cs typeface="Symbol"/>
              </a:rPr>
              <a:t>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00" b="1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800" b="1" baseline="26455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Hydrophobic effect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Entropy Changes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Solvent: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hydrophobic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effect is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to the entropy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sz="1800" i="1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system.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When a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non-polar side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chain is exposed to water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it orders, or decreases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entropy,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-1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 water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molecules. However,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 non-polar residue becomes buried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non-polar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center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protein 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it releases all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water which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coated it. The released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water can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now freely diffuse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solvent, resulting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 an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entropy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water, thus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non-polar groups are “forced” into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non-polar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the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protein.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BF737E9-9D49-C183-1B36-603C298FA8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365126"/>
              </p:ext>
            </p:extLst>
          </p:nvPr>
        </p:nvGraphicFramePr>
        <p:xfrm>
          <a:off x="560785" y="2728119"/>
          <a:ext cx="7342982" cy="3809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9686130" imgH="5019347" progId="MDLDrawOLE.MDLDrawObject.1">
                  <p:embed/>
                </p:oleObj>
              </mc:Choice>
              <mc:Fallback>
                <p:oleObj name="MDLDrawObject Class" r:id="rId4" imgW="9686130" imgH="5019347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01AA715-A8C9-D5F1-16F2-AA9D25769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0785" y="2728119"/>
                        <a:ext cx="7342982" cy="3809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5D20079-6500-B1C9-8209-9E097945B429}"/>
              </a:ext>
            </a:extLst>
          </p:cNvPr>
          <p:cNvSpPr txBox="1"/>
          <p:nvPr/>
        </p:nvSpPr>
        <p:spPr>
          <a:xfrm>
            <a:off x="8118475" y="4785519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larger the sidechain, the larger the hydrophobic effect.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158448-DC1C-4642-7236-995D4C42DDE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DD436B1-B20B-4676-83CE-AA04F6A9C2C6}" type="datetime1">
              <a:rPr lang="en-US" smtClean="0"/>
              <a:t>8/28/2024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E34164-726F-A644-2131-530CE080399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A93C54-5B0F-D120-CE3C-A27EA898EB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29</a:t>
            </a:fld>
            <a:endParaRPr lang="en-US" dirty="0"/>
          </a:p>
        </p:txBody>
      </p:sp>
      <p:pic>
        <p:nvPicPr>
          <p:cNvPr id="5" name="butane">
            <a:hlinkClick r:id="" action="ppaction://media"/>
            <a:extLst>
              <a:ext uri="{FF2B5EF4-FFF2-40B4-BE49-F238E27FC236}">
                <a16:creationId xmlns:a16="http://schemas.microsoft.com/office/drawing/2014/main" id="{349CC9E9-6F56-5CEE-D758-3770B3F17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161" t="22323" r="27047" b="22316"/>
          <a:stretch/>
        </p:blipFill>
        <p:spPr>
          <a:xfrm>
            <a:off x="9261475" y="135149"/>
            <a:ext cx="3800032" cy="3109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E4BF0-9A93-6A50-04ED-3A363629C1CE}"/>
              </a:ext>
            </a:extLst>
          </p:cNvPr>
          <p:cNvSpPr txBox="1"/>
          <p:nvPr/>
        </p:nvSpPr>
        <p:spPr>
          <a:xfrm>
            <a:off x="9196281" y="3566319"/>
            <a:ext cx="393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Dissolved butane, ordering hydrogen bonded waters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BAB85-E866-37CC-A101-B6825D1C1B04}"/>
              </a:ext>
            </a:extLst>
          </p:cNvPr>
          <p:cNvGrpSpPr/>
          <p:nvPr/>
        </p:nvGrpSpPr>
        <p:grpSpPr>
          <a:xfrm>
            <a:off x="2202665" y="6645441"/>
            <a:ext cx="359280" cy="391320"/>
            <a:chOff x="2202665" y="6645441"/>
            <a:chExt cx="35928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E6D511B-7E91-9A02-7ECE-F6EBF1043E7C}"/>
                    </a:ext>
                  </a:extLst>
                </p14:cNvPr>
                <p14:cNvContentPartPr/>
                <p14:nvPr/>
              </p14:nvContentPartPr>
              <p14:xfrm>
                <a:off x="2206985" y="6800241"/>
                <a:ext cx="53640" cy="236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E6D511B-7E91-9A02-7ECE-F6EBF1043E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97985" y="6791241"/>
                  <a:ext cx="712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A0E113C-9B10-599F-35D5-130E3E37C55D}"/>
                    </a:ext>
                  </a:extLst>
                </p14:cNvPr>
                <p14:cNvContentPartPr/>
                <p14:nvPr/>
              </p14:nvContentPartPr>
              <p14:xfrm>
                <a:off x="2202665" y="6827961"/>
                <a:ext cx="223200" cy="128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A0E113C-9B10-599F-35D5-130E3E37C55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93665" y="6819321"/>
                  <a:ext cx="2408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762391C-B767-3636-30F3-657460104DCB}"/>
                    </a:ext>
                  </a:extLst>
                </p14:cNvPr>
                <p14:cNvContentPartPr/>
                <p14:nvPr/>
              </p14:nvContentPartPr>
              <p14:xfrm>
                <a:off x="2436665" y="6645441"/>
                <a:ext cx="125280" cy="330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762391C-B767-3636-30F3-657460104D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27665" y="6636441"/>
                  <a:ext cx="142920" cy="34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CB27F4E-A44D-64CC-AFDA-6CAA9C033DC8}"/>
                  </a:ext>
                </a:extLst>
              </p14:cNvPr>
              <p14:cNvContentPartPr/>
              <p14:nvPr/>
            </p14:nvContentPartPr>
            <p14:xfrm>
              <a:off x="6226025" y="6494961"/>
              <a:ext cx="511560" cy="345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CB27F4E-A44D-64CC-AFDA-6CAA9C033DC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17025" y="6485961"/>
                <a:ext cx="529200" cy="36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A6ABECFB-04CA-114C-3E4A-DCF2596372C3}"/>
              </a:ext>
            </a:extLst>
          </p:cNvPr>
          <p:cNvGrpSpPr/>
          <p:nvPr/>
        </p:nvGrpSpPr>
        <p:grpSpPr>
          <a:xfrm>
            <a:off x="3578585" y="2378361"/>
            <a:ext cx="1081800" cy="887760"/>
            <a:chOff x="3578585" y="2378361"/>
            <a:chExt cx="1081800" cy="88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8A265DF-4D78-273E-9DE0-098FFD17C10B}"/>
                    </a:ext>
                  </a:extLst>
                </p14:cNvPr>
                <p14:cNvContentPartPr/>
                <p14:nvPr/>
              </p14:nvContentPartPr>
              <p14:xfrm>
                <a:off x="3578585" y="2788761"/>
                <a:ext cx="283320" cy="343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8A265DF-4D78-273E-9DE0-098FFD17C10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69945" y="2779761"/>
                  <a:ext cx="3009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89F89E0-EA50-A1F0-068A-96A81FAE1907}"/>
                    </a:ext>
                  </a:extLst>
                </p14:cNvPr>
                <p14:cNvContentPartPr/>
                <p14:nvPr/>
              </p14:nvContentPartPr>
              <p14:xfrm>
                <a:off x="3786665" y="2789481"/>
                <a:ext cx="16920" cy="21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89F89E0-EA50-A1F0-068A-96A81FAE190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78025" y="2780841"/>
                  <a:ext cx="34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15276E6-8726-4228-35A8-F0C8BE136F34}"/>
                    </a:ext>
                  </a:extLst>
                </p14:cNvPr>
                <p14:cNvContentPartPr/>
                <p14:nvPr/>
              </p14:nvContentPartPr>
              <p14:xfrm>
                <a:off x="3898265" y="2792361"/>
                <a:ext cx="78120" cy="102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15276E6-8726-4228-35A8-F0C8BE136F3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89625" y="2783721"/>
                  <a:ext cx="957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CC69113-7CF4-F638-A5D4-20B477ED47DA}"/>
                    </a:ext>
                  </a:extLst>
                </p14:cNvPr>
                <p14:cNvContentPartPr/>
                <p14:nvPr/>
              </p14:nvContentPartPr>
              <p14:xfrm>
                <a:off x="4012745" y="2695521"/>
                <a:ext cx="136440" cy="147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CC69113-7CF4-F638-A5D4-20B477ED47D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03745" y="2686881"/>
                  <a:ext cx="1540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3CC64AB-82FF-216B-A6E2-40BC3D3B165D}"/>
                    </a:ext>
                  </a:extLst>
                </p14:cNvPr>
                <p14:cNvContentPartPr/>
                <p14:nvPr/>
              </p14:nvContentPartPr>
              <p14:xfrm>
                <a:off x="4246385" y="2378361"/>
                <a:ext cx="379800" cy="354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3CC64AB-82FF-216B-A6E2-40BC3D3B165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37385" y="2369721"/>
                  <a:ext cx="39744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A471C86-5A10-1C63-8525-A4299DD323A5}"/>
                    </a:ext>
                  </a:extLst>
                </p14:cNvPr>
                <p14:cNvContentPartPr/>
                <p14:nvPr/>
              </p14:nvContentPartPr>
              <p14:xfrm>
                <a:off x="3944705" y="3071721"/>
                <a:ext cx="189000" cy="194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A471C86-5A10-1C63-8525-A4299DD323A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36065" y="3062721"/>
                  <a:ext cx="2066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C99E3F2-0755-84A9-10A5-0FB928703D76}"/>
                    </a:ext>
                  </a:extLst>
                </p14:cNvPr>
                <p14:cNvContentPartPr/>
                <p14:nvPr/>
              </p14:nvContentPartPr>
              <p14:xfrm>
                <a:off x="4227665" y="2869761"/>
                <a:ext cx="191160" cy="298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C99E3F2-0755-84A9-10A5-0FB928703D7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19025" y="2861121"/>
                  <a:ext cx="2088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1918029-B2D1-C736-1A8A-C0AB41CB44C7}"/>
                    </a:ext>
                  </a:extLst>
                </p14:cNvPr>
                <p14:cNvContentPartPr/>
                <p14:nvPr/>
              </p14:nvContentPartPr>
              <p14:xfrm>
                <a:off x="4364825" y="2950761"/>
                <a:ext cx="295560" cy="103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1918029-B2D1-C736-1A8A-C0AB41CB44C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55825" y="2942121"/>
                  <a:ext cx="31320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7518-E4F1-1506-3A07-E44A55193556}"/>
              </a:ext>
            </a:extLst>
          </p:cNvPr>
          <p:cNvGrpSpPr/>
          <p:nvPr/>
        </p:nvGrpSpPr>
        <p:grpSpPr>
          <a:xfrm>
            <a:off x="5593145" y="3835641"/>
            <a:ext cx="168120" cy="216720"/>
            <a:chOff x="5593145" y="3835641"/>
            <a:chExt cx="168120" cy="21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4930447-CD5F-AAF0-6C5C-8CC215B760BA}"/>
                    </a:ext>
                  </a:extLst>
                </p14:cNvPr>
                <p14:cNvContentPartPr/>
                <p14:nvPr/>
              </p14:nvContentPartPr>
              <p14:xfrm>
                <a:off x="5593145" y="3835641"/>
                <a:ext cx="168120" cy="211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4930447-CD5F-AAF0-6C5C-8CC215B760B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84505" y="3827001"/>
                  <a:ext cx="1857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D097D03-9921-1778-83EA-721CD9283533}"/>
                    </a:ext>
                  </a:extLst>
                </p14:cNvPr>
                <p14:cNvContentPartPr/>
                <p14:nvPr/>
              </p14:nvContentPartPr>
              <p14:xfrm>
                <a:off x="5611505" y="3945801"/>
                <a:ext cx="144000" cy="106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D097D03-9921-1778-83EA-721CD928353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02505" y="3937161"/>
                  <a:ext cx="16164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734E47-2665-0EEB-B693-593D0B8CC770}"/>
              </a:ext>
            </a:extLst>
          </p:cNvPr>
          <p:cNvGrpSpPr/>
          <p:nvPr/>
        </p:nvGrpSpPr>
        <p:grpSpPr>
          <a:xfrm>
            <a:off x="5856305" y="2821161"/>
            <a:ext cx="780480" cy="881640"/>
            <a:chOff x="5856305" y="2821161"/>
            <a:chExt cx="780480" cy="88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D5238A8-2BE5-128B-38EC-1AAFE5B7D1D1}"/>
                    </a:ext>
                  </a:extLst>
                </p14:cNvPr>
                <p14:cNvContentPartPr/>
                <p14:nvPr/>
              </p14:nvContentPartPr>
              <p14:xfrm>
                <a:off x="5856305" y="3434961"/>
                <a:ext cx="217800" cy="267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D5238A8-2BE5-128B-38EC-1AAFE5B7D1D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847305" y="3425961"/>
                  <a:ext cx="2354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9038C56-3853-B511-9D7E-FDFB656B6FA4}"/>
                    </a:ext>
                  </a:extLst>
                </p14:cNvPr>
                <p14:cNvContentPartPr/>
                <p14:nvPr/>
              </p14:nvContentPartPr>
              <p14:xfrm>
                <a:off x="6122705" y="2821161"/>
                <a:ext cx="514080" cy="649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9038C56-3853-B511-9D7E-FDFB656B6FA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114065" y="2812521"/>
                  <a:ext cx="531720" cy="66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E3287C-BC66-4AB2-88F3-5FB955FDC17B}"/>
              </a:ext>
            </a:extLst>
          </p:cNvPr>
          <p:cNvGrpSpPr/>
          <p:nvPr/>
        </p:nvGrpSpPr>
        <p:grpSpPr>
          <a:xfrm>
            <a:off x="6978425" y="2463321"/>
            <a:ext cx="711360" cy="407520"/>
            <a:chOff x="6978425" y="2463321"/>
            <a:chExt cx="71136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1ED1955-99AF-84BB-06D9-693D23B7F2F6}"/>
                    </a:ext>
                  </a:extLst>
                </p14:cNvPr>
                <p14:cNvContentPartPr/>
                <p14:nvPr/>
              </p14:nvContentPartPr>
              <p14:xfrm>
                <a:off x="6978425" y="2684361"/>
                <a:ext cx="222480" cy="186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1ED1955-99AF-84BB-06D9-693D23B7F2F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969785" y="2675361"/>
                  <a:ext cx="2401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C10711-4AC7-E2A0-5B41-D6177259BAB8}"/>
                    </a:ext>
                  </a:extLst>
                </p14:cNvPr>
                <p14:cNvContentPartPr/>
                <p14:nvPr/>
              </p14:nvContentPartPr>
              <p14:xfrm>
                <a:off x="7258505" y="2463321"/>
                <a:ext cx="181440" cy="273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C10711-4AC7-E2A0-5B41-D6177259BAB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249865" y="2454321"/>
                  <a:ext cx="1990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2415EDA-755B-4867-C26D-67CAC46B0D25}"/>
                    </a:ext>
                  </a:extLst>
                </p14:cNvPr>
                <p14:cNvContentPartPr/>
                <p14:nvPr/>
              </p14:nvContentPartPr>
              <p14:xfrm>
                <a:off x="7373705" y="2551521"/>
                <a:ext cx="72360" cy="28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2415EDA-755B-4867-C26D-67CAC46B0D2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365065" y="2542881"/>
                  <a:ext cx="900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2AB272C-8F97-74E3-1DBD-C20BAE4AF49B}"/>
                    </a:ext>
                  </a:extLst>
                </p14:cNvPr>
                <p14:cNvContentPartPr/>
                <p14:nvPr/>
              </p14:nvContentPartPr>
              <p14:xfrm>
                <a:off x="7523825" y="2507241"/>
                <a:ext cx="165960" cy="85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2AB272C-8F97-74E3-1DBD-C20BAE4AF49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515185" y="2498601"/>
                  <a:ext cx="183600" cy="10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C5015B-C3BC-7D82-75ED-0E91134FA1BA}"/>
              </a:ext>
            </a:extLst>
          </p:cNvPr>
          <p:cNvGrpSpPr/>
          <p:nvPr/>
        </p:nvGrpSpPr>
        <p:grpSpPr>
          <a:xfrm>
            <a:off x="8353985" y="5826801"/>
            <a:ext cx="3385800" cy="1030680"/>
            <a:chOff x="8353985" y="5826801"/>
            <a:chExt cx="3385800" cy="103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415E2E-3860-D3F3-6763-44CB3BB82C1D}"/>
                    </a:ext>
                  </a:extLst>
                </p14:cNvPr>
                <p14:cNvContentPartPr/>
                <p14:nvPr/>
              </p14:nvContentPartPr>
              <p14:xfrm>
                <a:off x="8353985" y="6048921"/>
                <a:ext cx="547560" cy="360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415E2E-3860-D3F3-6763-44CB3BB82C1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344985" y="6039921"/>
                  <a:ext cx="5652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CCDF2F1-E821-D7D8-F41F-9A6F1619FCBF}"/>
                    </a:ext>
                  </a:extLst>
                </p14:cNvPr>
                <p14:cNvContentPartPr/>
                <p14:nvPr/>
              </p14:nvContentPartPr>
              <p14:xfrm>
                <a:off x="8799305" y="6135321"/>
                <a:ext cx="364320" cy="149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CCDF2F1-E821-D7D8-F41F-9A6F1619FCB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790305" y="6126321"/>
                  <a:ext cx="3819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32827EA-A11B-F279-8CA4-9607341D91B6}"/>
                    </a:ext>
                  </a:extLst>
                </p14:cNvPr>
                <p14:cNvContentPartPr/>
                <p14:nvPr/>
              </p14:nvContentPartPr>
              <p14:xfrm>
                <a:off x="9188105" y="6145401"/>
                <a:ext cx="141840" cy="207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32827EA-A11B-F279-8CA4-9607341D91B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179465" y="6136401"/>
                  <a:ext cx="1594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700C0E0-1E5B-CEC5-C678-156C39681037}"/>
                    </a:ext>
                  </a:extLst>
                </p14:cNvPr>
                <p14:cNvContentPartPr/>
                <p14:nvPr/>
              </p14:nvContentPartPr>
              <p14:xfrm>
                <a:off x="9324905" y="6136401"/>
                <a:ext cx="199440" cy="216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700C0E0-1E5B-CEC5-C678-156C3968103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315905" y="6127761"/>
                  <a:ext cx="2170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2D50620-8316-9B95-B75C-69320A586BB1}"/>
                    </a:ext>
                  </a:extLst>
                </p14:cNvPr>
                <p14:cNvContentPartPr/>
                <p14:nvPr/>
              </p14:nvContentPartPr>
              <p14:xfrm>
                <a:off x="9892265" y="5994561"/>
                <a:ext cx="167760" cy="347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2D50620-8316-9B95-B75C-69320A586BB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883625" y="5985561"/>
                  <a:ext cx="1854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F6B6858-4A21-EEC6-2B65-84F87D31393B}"/>
                    </a:ext>
                  </a:extLst>
                </p14:cNvPr>
                <p14:cNvContentPartPr/>
                <p14:nvPr/>
              </p14:nvContentPartPr>
              <p14:xfrm>
                <a:off x="10804865" y="6020121"/>
                <a:ext cx="235440" cy="15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F6B6858-4A21-EEC6-2B65-84F87D31393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796225" y="6011121"/>
                  <a:ext cx="2530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CC79EB9-BA43-2C72-D99D-D69899E4F064}"/>
                    </a:ext>
                  </a:extLst>
                </p14:cNvPr>
                <p14:cNvContentPartPr/>
                <p14:nvPr/>
              </p14:nvContentPartPr>
              <p14:xfrm>
                <a:off x="11114465" y="5826801"/>
                <a:ext cx="241920" cy="318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CC79EB9-BA43-2C72-D99D-D69899E4F06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105825" y="5817801"/>
                  <a:ext cx="2595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CA67E52-BC6A-26BB-E24D-18222D49DDEF}"/>
                    </a:ext>
                  </a:extLst>
                </p14:cNvPr>
                <p14:cNvContentPartPr/>
                <p14:nvPr/>
              </p14:nvContentPartPr>
              <p14:xfrm>
                <a:off x="11246585" y="5976561"/>
                <a:ext cx="181800" cy="56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CA67E52-BC6A-26BB-E24D-18222D49DDE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237585" y="5967561"/>
                  <a:ext cx="1994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B6661A4-DFAD-970D-A436-8A66324CDA8D}"/>
                    </a:ext>
                  </a:extLst>
                </p14:cNvPr>
                <p14:cNvContentPartPr/>
                <p14:nvPr/>
              </p14:nvContentPartPr>
              <p14:xfrm>
                <a:off x="11449985" y="5931561"/>
                <a:ext cx="289800" cy="131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B6661A4-DFAD-970D-A436-8A66324CDA8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441345" y="5922921"/>
                  <a:ext cx="3074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70A438E-CCFA-2D83-1AE6-10DF2EAB51E3}"/>
                    </a:ext>
                  </a:extLst>
                </p14:cNvPr>
                <p14:cNvContentPartPr/>
                <p14:nvPr/>
              </p14:nvContentPartPr>
              <p14:xfrm>
                <a:off x="9842945" y="6576681"/>
                <a:ext cx="327600" cy="280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70A438E-CCFA-2D83-1AE6-10DF2EAB51E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833945" y="6568041"/>
                  <a:ext cx="34524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CE86927-99BB-94A6-CB0C-9211533E8A60}"/>
                    </a:ext>
                  </a:extLst>
                </p14:cNvPr>
                <p14:cNvContentPartPr/>
                <p14:nvPr/>
              </p14:nvContentPartPr>
              <p14:xfrm>
                <a:off x="10243985" y="6441321"/>
                <a:ext cx="1093680" cy="361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CE86927-99BB-94A6-CB0C-9211533E8A6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234985" y="6432681"/>
                  <a:ext cx="1111320" cy="3794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5F718E3-C7FB-4DF1-BE51-F015D04078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606446"/>
              </p:ext>
            </p:extLst>
          </p:nvPr>
        </p:nvGraphicFramePr>
        <p:xfrm>
          <a:off x="2603770" y="2958445"/>
          <a:ext cx="4013200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1780269" imgH="1561969" progId="MDLDrawOLE.MDLDrawObject.1">
                  <p:embed/>
                </p:oleObj>
              </mc:Choice>
              <mc:Fallback>
                <p:oleObj name="MDLDrawObject Class" r:id="rId2" imgW="1780269" imgH="1561969" progId="MDLDrawOLE.MDLDrawObject.1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5F718E3-C7FB-4DF1-BE51-F015D04078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770" y="2958445"/>
                        <a:ext cx="4013200" cy="3521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64210B3-F82D-4A12-AC19-66A7F048A4EC}"/>
              </a:ext>
            </a:extLst>
          </p:cNvPr>
          <p:cNvSpPr txBox="1"/>
          <p:nvPr/>
        </p:nvSpPr>
        <p:spPr>
          <a:xfrm>
            <a:off x="361369" y="1204119"/>
            <a:ext cx="5775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2675"/>
            <a:r>
              <a:rPr lang="en-US" sz="2000" b="1" dirty="0">
                <a:latin typeface="Arial" panose="020B0604020202020204" pitchFamily="34" charset="0"/>
              </a:rPr>
              <a:t>Chemical Effects</a:t>
            </a:r>
          </a:p>
          <a:p>
            <a:pPr defTabSz="922675"/>
            <a:endParaRPr lang="en-US" sz="2000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defTabSz="922675"/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</a:rPr>
              <a:t>Consider a terminal glutamic acid in a protein.</a:t>
            </a:r>
          </a:p>
          <a:p>
            <a:pPr defTabSz="922675"/>
            <a:endParaRPr lang="en-US" sz="2000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defTabSz="922675"/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</a:rPr>
              <a:t>Why do the </a:t>
            </a:r>
            <a:r>
              <a:rPr lang="en-US" sz="2000" i="1" dirty="0" err="1">
                <a:solidFill>
                  <a:srgbClr val="0070C0"/>
                </a:solidFill>
                <a:latin typeface="Arial" panose="020B0604020202020204" pitchFamily="34" charset="0"/>
              </a:rPr>
              <a:t>pKa</a:t>
            </a:r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</a:rPr>
              <a:t> values of the two carboxylates differ? Explain why one is 2 and the other is 4.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D481F-FA10-2ED6-F893-1C899022EDA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0ABFAA7-AE95-4823-AC9A-AC463D71FEF8}" type="datetime1">
              <a:rPr lang="en-US" smtClean="0"/>
              <a:t>8/28/2024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A687878-0744-355C-1B29-7CE4023F476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36EA1F4-6B47-789C-73AA-7D3F74B64DC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D59AA-D9B1-8D21-4B64-1DF56883D239}"/>
              </a:ext>
            </a:extLst>
          </p:cNvPr>
          <p:cNvSpPr txBox="1"/>
          <p:nvPr/>
        </p:nvSpPr>
        <p:spPr>
          <a:xfrm>
            <a:off x="269875" y="61119"/>
            <a:ext cx="3647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Determines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values?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 Effects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Environmental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49EA1-E305-B15E-457A-B2B3B0EDC6A4}"/>
              </a:ext>
            </a:extLst>
          </p:cNvPr>
          <p:cNvSpPr txBox="1"/>
          <p:nvPr/>
        </p:nvSpPr>
        <p:spPr>
          <a:xfrm>
            <a:off x="450813" y="333237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Full negative charge on the oxygen is unfavorable.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53EFE-2FBD-D21C-A505-20496544DD99}"/>
              </a:ext>
            </a:extLst>
          </p:cNvPr>
          <p:cNvSpPr txBox="1"/>
          <p:nvPr/>
        </p:nvSpPr>
        <p:spPr>
          <a:xfrm>
            <a:off x="422275" y="5014119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electronegative nitrogen do to the negative charge?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757C42-B65D-F329-705D-F947692C514A}"/>
              </a:ext>
            </a:extLst>
          </p:cNvPr>
          <p:cNvSpPr txBox="1"/>
          <p:nvPr/>
        </p:nvSpPr>
        <p:spPr>
          <a:xfrm>
            <a:off x="7737475" y="1356519"/>
            <a:ext cx="48667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Effects 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Values: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addition to chemical bonding effects,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values of groups can change due to environment.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i.e. a protein with multiple His residues will likely show different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values for each His residue.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charges can shift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values.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measure the </a:t>
            </a:r>
            <a:r>
              <a:rPr lang="en-US" sz="2000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individual residues in a protein?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30A0778-F365-7860-7101-A5FCEBDD683C}"/>
                  </a:ext>
                </a:extLst>
              </p14:cNvPr>
              <p14:cNvContentPartPr/>
              <p14:nvPr/>
            </p14:nvContentPartPr>
            <p14:xfrm>
              <a:off x="4609985" y="3932841"/>
              <a:ext cx="699120" cy="38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30A0778-F365-7860-7101-A5FCEBDD68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1345" y="3924201"/>
                <a:ext cx="71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77009B9-D32D-AD29-F26F-929128AF6CC5}"/>
                  </a:ext>
                </a:extLst>
              </p14:cNvPr>
              <p14:cNvContentPartPr/>
              <p14:nvPr/>
            </p14:nvContentPartPr>
            <p14:xfrm>
              <a:off x="5617265" y="6243321"/>
              <a:ext cx="836640" cy="77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77009B9-D32D-AD29-F26F-929128AF6C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8625" y="6234681"/>
                <a:ext cx="854280" cy="9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0C14451B-00CA-301C-DBA3-5CE7DA52194B}"/>
              </a:ext>
            </a:extLst>
          </p:cNvPr>
          <p:cNvGrpSpPr/>
          <p:nvPr/>
        </p:nvGrpSpPr>
        <p:grpSpPr>
          <a:xfrm>
            <a:off x="4348985" y="485841"/>
            <a:ext cx="1846080" cy="418320"/>
            <a:chOff x="4348985" y="485841"/>
            <a:chExt cx="184608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4DE1D1E-8F59-5EEE-5172-52F99B3FE685}"/>
                    </a:ext>
                  </a:extLst>
                </p14:cNvPr>
                <p14:cNvContentPartPr/>
                <p14:nvPr/>
              </p14:nvContentPartPr>
              <p14:xfrm>
                <a:off x="4422425" y="592041"/>
                <a:ext cx="54000" cy="265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4DE1D1E-8F59-5EEE-5172-52F99B3FE68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13425" y="583041"/>
                  <a:ext cx="716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BAE8450-9B02-03E9-D01E-E925F97EE89B}"/>
                    </a:ext>
                  </a:extLst>
                </p14:cNvPr>
                <p14:cNvContentPartPr/>
                <p14:nvPr/>
              </p14:nvContentPartPr>
              <p14:xfrm>
                <a:off x="4348985" y="640281"/>
                <a:ext cx="331200" cy="164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BAE8450-9B02-03E9-D01E-E925F97EE89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40345" y="631281"/>
                  <a:ext cx="3488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D9C7B8F-B11A-2F91-9E2A-F9DDB268B3F4}"/>
                    </a:ext>
                  </a:extLst>
                </p14:cNvPr>
                <p14:cNvContentPartPr/>
                <p14:nvPr/>
              </p14:nvContentPartPr>
              <p14:xfrm>
                <a:off x="4811585" y="589161"/>
                <a:ext cx="221040" cy="259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D9C7B8F-B11A-2F91-9E2A-F9DDB268B3F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02585" y="580161"/>
                  <a:ext cx="2386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BA093EB-D9DF-55E6-A45A-6A7919F298C9}"/>
                    </a:ext>
                  </a:extLst>
                </p14:cNvPr>
                <p14:cNvContentPartPr/>
                <p14:nvPr/>
              </p14:nvContentPartPr>
              <p14:xfrm>
                <a:off x="5257985" y="485841"/>
                <a:ext cx="449280" cy="195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BA093EB-D9DF-55E6-A45A-6A7919F298C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48985" y="477201"/>
                  <a:ext cx="466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EA34502-02DB-8B6D-44FE-8455841275C5}"/>
                    </a:ext>
                  </a:extLst>
                </p14:cNvPr>
                <p14:cNvContentPartPr/>
                <p14:nvPr/>
              </p14:nvContentPartPr>
              <p14:xfrm>
                <a:off x="5248265" y="768441"/>
                <a:ext cx="391320" cy="135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EA34502-02DB-8B6D-44FE-8455841275C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39625" y="759441"/>
                  <a:ext cx="408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B9BDB9F-55F5-0F00-119E-D959CD4E7E47}"/>
                    </a:ext>
                  </a:extLst>
                </p14:cNvPr>
                <p14:cNvContentPartPr/>
                <p14:nvPr/>
              </p14:nvContentPartPr>
              <p14:xfrm>
                <a:off x="5947385" y="548841"/>
                <a:ext cx="247680" cy="247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B9BDB9F-55F5-0F00-119E-D959CD4E7E4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38385" y="539841"/>
                  <a:ext cx="26532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74F4F7C-5E3A-3425-5792-2231CB038193}"/>
                    </a:ext>
                  </a:extLst>
                </p14:cNvPr>
                <p14:cNvContentPartPr/>
                <p14:nvPr/>
              </p14:nvContentPartPr>
              <p14:xfrm>
                <a:off x="5994905" y="718761"/>
                <a:ext cx="151200" cy="10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74F4F7C-5E3A-3425-5792-2231CB03819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85905" y="709761"/>
                  <a:ext cx="168840" cy="2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CE2496-59C6-6D37-285B-D8EBC84A7372}"/>
              </a:ext>
            </a:extLst>
          </p:cNvPr>
          <p:cNvGrpSpPr/>
          <p:nvPr/>
        </p:nvGrpSpPr>
        <p:grpSpPr>
          <a:xfrm>
            <a:off x="6683585" y="421761"/>
            <a:ext cx="848880" cy="415800"/>
            <a:chOff x="6683585" y="421761"/>
            <a:chExt cx="84888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06318D2-0170-7CFA-332D-DACA0A658C2A}"/>
                    </a:ext>
                  </a:extLst>
                </p14:cNvPr>
                <p14:cNvContentPartPr/>
                <p14:nvPr/>
              </p14:nvContentPartPr>
              <p14:xfrm>
                <a:off x="6683585" y="567201"/>
                <a:ext cx="210960" cy="178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06318D2-0170-7CFA-332D-DACA0A658C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674945" y="558201"/>
                  <a:ext cx="2286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FA20FCD-3E17-58FF-150C-B2D945AA20AD}"/>
                    </a:ext>
                  </a:extLst>
                </p14:cNvPr>
                <p14:cNvContentPartPr/>
                <p14:nvPr/>
              </p14:nvContentPartPr>
              <p14:xfrm>
                <a:off x="7117385" y="567561"/>
                <a:ext cx="29160" cy="242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FA20FCD-3E17-58FF-150C-B2D945AA20A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08385" y="558921"/>
                  <a:ext cx="468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AC19A96-CC50-4CE3-7F3F-B4C42B1B6F2E}"/>
                    </a:ext>
                  </a:extLst>
                </p14:cNvPr>
                <p14:cNvContentPartPr/>
                <p14:nvPr/>
              </p14:nvContentPartPr>
              <p14:xfrm>
                <a:off x="7096145" y="639201"/>
                <a:ext cx="252720" cy="198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AC19A96-CC50-4CE3-7F3F-B4C42B1B6F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87145" y="630561"/>
                  <a:ext cx="270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EACD04E-B94B-F1FE-0B7C-F6A696E52DD6}"/>
                    </a:ext>
                  </a:extLst>
                </p14:cNvPr>
                <p14:cNvContentPartPr/>
                <p14:nvPr/>
              </p14:nvContentPartPr>
              <p14:xfrm>
                <a:off x="7393145" y="472161"/>
                <a:ext cx="139320" cy="25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EACD04E-B94B-F1FE-0B7C-F6A696E52DD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84505" y="463161"/>
                  <a:ext cx="156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2371D29-96C0-E455-5A6F-784E6A69A2EA}"/>
                    </a:ext>
                  </a:extLst>
                </p14:cNvPr>
                <p14:cNvContentPartPr/>
                <p14:nvPr/>
              </p14:nvContentPartPr>
              <p14:xfrm>
                <a:off x="7458305" y="421761"/>
                <a:ext cx="20520" cy="194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2371D29-96C0-E455-5A6F-784E6A69A2E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449665" y="413121"/>
                  <a:ext cx="38160" cy="21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0EB9D0-DC6C-F7E2-7438-74DFC7CF60D5}"/>
              </a:ext>
            </a:extLst>
          </p:cNvPr>
          <p:cNvGrpSpPr/>
          <p:nvPr/>
        </p:nvGrpSpPr>
        <p:grpSpPr>
          <a:xfrm>
            <a:off x="3935705" y="5284641"/>
            <a:ext cx="1067400" cy="568800"/>
            <a:chOff x="3935705" y="5284641"/>
            <a:chExt cx="1067400" cy="5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37FC65F-050A-5988-A17C-FA5953624639}"/>
                    </a:ext>
                  </a:extLst>
                </p14:cNvPr>
                <p14:cNvContentPartPr/>
                <p14:nvPr/>
              </p14:nvContentPartPr>
              <p14:xfrm>
                <a:off x="3959465" y="5301561"/>
                <a:ext cx="1043640" cy="551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37FC65F-050A-5988-A17C-FA595362463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950825" y="5292921"/>
                  <a:ext cx="106128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A4573CB-9E28-2A90-000B-1E6E9CF6799B}"/>
                    </a:ext>
                  </a:extLst>
                </p14:cNvPr>
                <p14:cNvContentPartPr/>
                <p14:nvPr/>
              </p14:nvContentPartPr>
              <p14:xfrm>
                <a:off x="3935705" y="5284641"/>
                <a:ext cx="130320" cy="113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A4573CB-9E28-2A90-000B-1E6E9CF6799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27065" y="5275641"/>
                  <a:ext cx="147960" cy="13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60159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1A32335-F76A-4FCE-8453-1B7CED2F88A3}"/>
              </a:ext>
            </a:extLst>
          </p:cNvPr>
          <p:cNvSpPr/>
          <p:nvPr/>
        </p:nvSpPr>
        <p:spPr>
          <a:xfrm>
            <a:off x="117475" y="84561"/>
            <a:ext cx="13182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2"/>
              </a:spcBef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Overall entropy change: 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602"/>
              </a:spcBef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000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</a:t>
            </a:r>
            <a:r>
              <a:rPr lang="en-US" sz="2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000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Chain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000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Solvent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3538">
              <a:spcBef>
                <a:spcPts val="602"/>
              </a:spcBef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Note that these are opposite in sign, for N→U,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000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Chain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large and positive (favorable), while 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000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Solvent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large and negative (unfavorable for unfolding), overall the entropy of unfolding is positive, favoring the unfolded form of proteins.  The entropy changes can be represented as a vector diagram: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B7A9ACE-6334-4785-88D6-1F076CF3AB3F}"/>
                  </a:ext>
                </a:extLst>
              </p:cNvPr>
              <p:cNvSpPr/>
              <p:nvPr/>
            </p:nvSpPr>
            <p:spPr>
              <a:xfrm>
                <a:off x="5080081" y="5022532"/>
                <a:ext cx="3121052" cy="406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19">
                          <a:latin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sz="1819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81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19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1819" b="1" i="1">
                                  <a:latin typeface="Cambria Math" panose="02040503050406030204" pitchFamily="18" charset="0"/>
                                </a:rPr>
                                <m:t>𝑶𝑩𝑺</m:t>
                              </m:r>
                            </m:sub>
                          </m:sSub>
                        </m:e>
                      </m:acc>
                      <m:r>
                        <a:rPr lang="en-US" sz="1819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81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19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819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19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1819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𝑪𝒉𝒂𝒊𝒏</m:t>
                              </m:r>
                            </m:sub>
                          </m:sSub>
                        </m:e>
                      </m:acc>
                      <m:r>
                        <a:rPr lang="en-US" sz="1819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819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19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819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19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1819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𝑺𝒐𝒍𝒗𝒆𝒏𝒕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819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B7A9ACE-6334-4785-88D6-1F076CF3A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81" y="5022532"/>
                <a:ext cx="3121052" cy="406235"/>
              </a:xfrm>
              <a:prstGeom prst="rect">
                <a:avLst/>
              </a:prstGeom>
              <a:blipFill>
                <a:blip r:embed="rId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0889241D-3A46-4115-AB32-8CF39A27B674}"/>
              </a:ext>
            </a:extLst>
          </p:cNvPr>
          <p:cNvGrpSpPr/>
          <p:nvPr/>
        </p:nvGrpSpPr>
        <p:grpSpPr>
          <a:xfrm>
            <a:off x="5571650" y="2179836"/>
            <a:ext cx="2350450" cy="2611612"/>
            <a:chOff x="4630400" y="3259616"/>
            <a:chExt cx="1376494" cy="152943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7BBF504-2FE9-48A0-AA46-67C3863B0C7B}"/>
                </a:ext>
              </a:extLst>
            </p:cNvPr>
            <p:cNvCxnSpPr/>
            <p:nvPr/>
          </p:nvCxnSpPr>
          <p:spPr>
            <a:xfrm>
              <a:off x="4630400" y="3259616"/>
              <a:ext cx="13764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6DFB3E-5DF8-44B2-822C-2F7016EB6E89}"/>
                </a:ext>
              </a:extLst>
            </p:cNvPr>
            <p:cNvCxnSpPr/>
            <p:nvPr/>
          </p:nvCxnSpPr>
          <p:spPr>
            <a:xfrm>
              <a:off x="4630400" y="4789054"/>
              <a:ext cx="13764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FB713A7-535F-4CB3-A290-96A8932B56AA}"/>
                </a:ext>
              </a:extLst>
            </p:cNvPr>
            <p:cNvCxnSpPr/>
            <p:nvPr/>
          </p:nvCxnSpPr>
          <p:spPr>
            <a:xfrm flipV="1">
              <a:off x="4783344" y="3259616"/>
              <a:ext cx="0" cy="1529438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9852F89-A493-4A3A-AAAB-AB7DCB36BAAA}"/>
                </a:ext>
              </a:extLst>
            </p:cNvPr>
            <p:cNvCxnSpPr/>
            <p:nvPr/>
          </p:nvCxnSpPr>
          <p:spPr>
            <a:xfrm>
              <a:off x="5701007" y="3259616"/>
              <a:ext cx="0" cy="994135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DD7416E-18E0-43B5-97B3-24B155132E37}"/>
                </a:ext>
              </a:extLst>
            </p:cNvPr>
            <p:cNvCxnSpPr/>
            <p:nvPr/>
          </p:nvCxnSpPr>
          <p:spPr>
            <a:xfrm flipV="1">
              <a:off x="5701007" y="4253751"/>
              <a:ext cx="0" cy="53530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ED3AFC7-42ED-4C5B-9CF2-B7C849714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80767"/>
              </p:ext>
            </p:extLst>
          </p:nvPr>
        </p:nvGraphicFramePr>
        <p:xfrm>
          <a:off x="70092" y="2645862"/>
          <a:ext cx="5408779" cy="218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7676620" imgH="3466837" progId="MDLDrawOLE.MDLDrawObject.1">
                  <p:embed/>
                </p:oleObj>
              </mc:Choice>
              <mc:Fallback>
                <p:oleObj name="MDLDrawObject Class" r:id="rId3" imgW="7676620" imgH="3466837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ED3AFC7-42ED-4C5B-9CF2-B7C849714E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2" y="2645862"/>
                        <a:ext cx="5408779" cy="2185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3D86BE2-A7C9-112E-DADA-D82CBAC00B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845589"/>
              </p:ext>
            </p:extLst>
          </p:nvPr>
        </p:nvGraphicFramePr>
        <p:xfrm>
          <a:off x="8046665" y="2410042"/>
          <a:ext cx="4622102" cy="2381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9753600" imgH="5019347" progId="MDLDrawOLE.MDLDrawObject.1">
                  <p:embed/>
                </p:oleObj>
              </mc:Choice>
              <mc:Fallback>
                <p:oleObj name="MDLDrawObject Class" r:id="rId5" imgW="9753600" imgH="5019347" progId="MDLDrawOLE.MDLDrawObject.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BF737E9-9D49-C183-1B36-603C298FA8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46665" y="2410042"/>
                        <a:ext cx="4622102" cy="2381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81C20F-E862-0334-B283-5D1481CA549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FA9189C-48D3-4051-94C9-83EA2833FD5D}" type="datetime1">
              <a:rPr lang="en-US" smtClean="0"/>
              <a:t>8/28/2024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701E62-3124-EACE-4CE5-D234C8BDE96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46AA6A-86EE-9519-BA61-682DA69A44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675" y="1"/>
            <a:ext cx="11948319" cy="556018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L="154860" marR="56081" indent="-91769">
              <a:lnSpc>
                <a:spcPct val="101600"/>
              </a:lnSpc>
              <a:spcBef>
                <a:spcPts val="70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Enthalpy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800" b="1" spc="-5" dirty="0">
                <a:latin typeface="Symbol"/>
                <a:cs typeface="Arial" panose="020B0604020202020204" pitchFamily="34" charset="0"/>
              </a:rPr>
              <a:t>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b="1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is the amount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heat generated/consumed by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reaction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when 1 mole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of reactants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converted 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one mole of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products.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4B48BD2-EE8E-4974-98A5-8851A17CEBBB}"/>
              </a:ext>
            </a:extLst>
          </p:cNvPr>
          <p:cNvSpPr txBox="1"/>
          <p:nvPr/>
        </p:nvSpPr>
        <p:spPr>
          <a:xfrm>
            <a:off x="164066" y="670719"/>
            <a:ext cx="2895600" cy="4421004"/>
          </a:xfrm>
          <a:prstGeom prst="rect">
            <a:avLst/>
          </a:prstGeom>
        </p:spPr>
        <p:txBody>
          <a:bodyPr vert="horz" wrap="square" lIns="0" tIns="103237" rIns="0" bIns="0" rtlCol="0">
            <a:spAutoFit/>
          </a:bodyPr>
          <a:lstStyle/>
          <a:p>
            <a:pPr marL="37599">
              <a:spcBef>
                <a:spcPts val="813"/>
              </a:spcBef>
              <a:tabLst>
                <a:tab pos="242169" algn="l"/>
              </a:tabLst>
            </a:pPr>
            <a:r>
              <a:rPr sz="1800" b="1" spc="-5" dirty="0">
                <a:latin typeface="Symbol"/>
                <a:cs typeface="Arial" panose="020B0604020202020204" pitchFamily="34" charset="0"/>
              </a:rPr>
              <a:t>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b="1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sz="1800" b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bonds: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446" marR="113437" lvl="1" indent="-229423">
              <a:lnSpc>
                <a:spcPct val="101899"/>
              </a:lnSpc>
              <a:spcBef>
                <a:spcPts val="682"/>
              </a:spcBef>
              <a:buChar char=""/>
              <a:tabLst>
                <a:tab pos="496446" algn="l"/>
                <a:tab pos="497083" algn="l"/>
              </a:tabLst>
            </a:pPr>
            <a:r>
              <a:rPr sz="1800" spc="-5" dirty="0">
                <a:latin typeface="Symbol"/>
                <a:cs typeface="Arial" panose="020B0604020202020204" pitchFamily="34" charset="0"/>
              </a:rPr>
              <a:t>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associated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with hydrogen bonding is </a:t>
            </a:r>
            <a:r>
              <a:rPr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favorable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for folding. Hydrogen bonds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more stable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native form of the protein by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about 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kJ/mol.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446" marR="30590" lvl="1" indent="-229423">
              <a:lnSpc>
                <a:spcPct val="101600"/>
              </a:lnSpc>
              <a:spcBef>
                <a:spcPts val="90"/>
              </a:spcBef>
              <a:buFont typeface="Symbol"/>
              <a:buChar char=""/>
              <a:tabLst>
                <a:tab pos="496446" algn="l"/>
                <a:tab pos="497083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Hydrogen bonds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that are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broken during folding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reformed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folded state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cost about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20  kJ/mol.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A8AA3BB-A24F-4D8B-BDF3-2E3B20BF78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272946"/>
              </p:ext>
            </p:extLst>
          </p:nvPr>
        </p:nvGraphicFramePr>
        <p:xfrm>
          <a:off x="3241675" y="447675"/>
          <a:ext cx="4286250" cy="390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4171321" imgH="3838115" progId="MDLDrawOLE.MDLDrawObject.1">
                  <p:embed/>
                </p:oleObj>
              </mc:Choice>
              <mc:Fallback>
                <p:oleObj name="MDLDrawObject Class" r:id="rId2" imgW="4171321" imgH="3838115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A8AA3BB-A24F-4D8B-BDF3-2E3B20BF78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1675" y="447675"/>
                        <a:ext cx="4286250" cy="3902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135B56-A114-4408-A717-0C5C6C185AA3}"/>
              </a:ext>
            </a:extLst>
          </p:cNvPr>
          <p:cNvSpPr txBox="1"/>
          <p:nvPr/>
        </p:nvSpPr>
        <p:spPr>
          <a:xfrm>
            <a:off x="7908517" y="594519"/>
            <a:ext cx="5257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Hypothetical reaction:</a:t>
            </a:r>
          </a:p>
          <a:p>
            <a:endParaRPr lang="en-US" sz="1800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1 – Breaking of hydrogen bond in a protein, without reforming H-bond, cost 20 kJ/mol.</a:t>
            </a:r>
          </a:p>
          <a:p>
            <a:endParaRPr lang="en-US" sz="1800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2 – Reforming hydrogen bond with water. Energy released is 18 kJ/mol. Weaker due to less favorable geometry.</a:t>
            </a:r>
          </a:p>
          <a:p>
            <a:endParaRPr lang="en-US" sz="1800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3- Overall change in enthalpy is the sum of 1 + 2</a:t>
            </a:r>
          </a:p>
          <a:p>
            <a:endParaRPr lang="en-US" sz="1800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H-bond in folded protein is ~2 kJ/mol </a:t>
            </a:r>
            <a:r>
              <a:rPr lang="en-US" sz="1800" b="1" i="1" dirty="0">
                <a:latin typeface="Arial" panose="020B0604020202020204" pitchFamily="34" charset="0"/>
              </a:rPr>
              <a:t>more</a:t>
            </a:r>
            <a:r>
              <a:rPr lang="en-US" sz="1800" dirty="0">
                <a:latin typeface="Arial" panose="020B0604020202020204" pitchFamily="34" charset="0"/>
              </a:rPr>
              <a:t> stable than H-bond to water.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F170B6-88CD-183F-6CC2-B0719B0584FB}"/>
              </a:ext>
            </a:extLst>
          </p:cNvPr>
          <p:cNvSpPr txBox="1"/>
          <p:nvPr/>
        </p:nvSpPr>
        <p:spPr>
          <a:xfrm>
            <a:off x="244279" y="5249906"/>
            <a:ext cx="3698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Tertiary structure stabilized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Mainchain-mainchain H-bonds in secondary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Mainchain-sidechain H-bonds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Sidechain-sidechain H-bonds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F035315-90C7-F8B2-CE3B-8A1B1975978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DEE4AC4-2EC4-4C4C-AE88-C89E71BB4023}" type="datetime1">
              <a:rPr lang="en-US" smtClean="0"/>
              <a:t>8/28/2024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239A8B-F8D2-631B-144E-A370A154725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AD4BB1-574D-C673-8ED2-0AC98F839C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31</a:t>
            </a:fld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5EB5AD6-3A2D-AA82-574B-332C3D5FD7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26412"/>
              </p:ext>
            </p:extLst>
          </p:nvPr>
        </p:nvGraphicFramePr>
        <p:xfrm>
          <a:off x="6413027" y="4861719"/>
          <a:ext cx="3266754" cy="1877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837738" imgH="2781037" progId="MDLDrawOLE.MDLDrawObject.1">
                  <p:embed/>
                </p:oleObj>
              </mc:Choice>
              <mc:Fallback>
                <p:oleObj name="MDLDrawObject Class" r:id="rId4" imgW="4837738" imgH="2781037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12204F2-12E2-418A-9B4C-DBF22B181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3027" y="4861719"/>
                        <a:ext cx="3266754" cy="1877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49799C-64D6-C2FA-4FAB-FC42ACB1CD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636678"/>
              </p:ext>
            </p:extLst>
          </p:nvPr>
        </p:nvGraphicFramePr>
        <p:xfrm>
          <a:off x="9725346" y="4854021"/>
          <a:ext cx="35210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5199947" imgH="2781037" progId="MDLDrawOLE.MDLDrawObject.1">
                  <p:embed/>
                </p:oleObj>
              </mc:Choice>
              <mc:Fallback>
                <p:oleObj name="MDLDrawObject Class" r:id="rId6" imgW="5199947" imgH="2781037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4ED254C-0F48-44DF-AA05-3BF39A037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25346" y="4854021"/>
                        <a:ext cx="3521075" cy="188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A3BA9D-A6A3-416E-9BF1-D127BFF02C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999054"/>
              </p:ext>
            </p:extLst>
          </p:nvPr>
        </p:nvGraphicFramePr>
        <p:xfrm>
          <a:off x="4079875" y="4854021"/>
          <a:ext cx="2287587" cy="187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3142695" imgH="2781037" progId="MDLDrawOLE.MDLDrawObject.1">
                  <p:embed/>
                </p:oleObj>
              </mc:Choice>
              <mc:Fallback>
                <p:oleObj name="MDLDrawObject Class" r:id="rId8" imgW="3142695" imgH="2781037" progId="MDLDrawOLE.MDLDrawObject.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5EB5AD6-3A2D-AA82-574B-332C3D5FD7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79875" y="4854021"/>
                        <a:ext cx="2287587" cy="187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762" y="132758"/>
            <a:ext cx="10706068" cy="927979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L="38236" marR="30590">
              <a:lnSpc>
                <a:spcPct val="101600"/>
              </a:lnSpc>
              <a:spcBef>
                <a:spcPts val="70"/>
              </a:spcBef>
            </a:pPr>
            <a:r>
              <a:rPr lang="en-US" sz="1800" b="1" spc="-5" dirty="0">
                <a:solidFill>
                  <a:prstClr val="black"/>
                </a:solidFill>
                <a:latin typeface="Symbol"/>
                <a:cs typeface="Symbol"/>
              </a:rPr>
              <a:t></a:t>
            </a:r>
            <a:r>
              <a:rPr lang="en-US" sz="1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b="1" spc="-7" baseline="264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Van der Waals</a:t>
            </a:r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 (London) Forces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favorable for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folding. Van der Waals interactions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 more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stable in 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native form of the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236">
              <a:spcBef>
                <a:spcPts val="637"/>
              </a:spcBef>
            </a:pPr>
            <a:r>
              <a:rPr sz="18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sz="18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enhances </a:t>
            </a:r>
            <a:r>
              <a:rPr sz="18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sz="18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of </a:t>
            </a:r>
            <a:r>
              <a:rPr sz="18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sz="18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Waals</a:t>
            </a:r>
            <a:r>
              <a:rPr sz="1800" i="1" spc="-1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en-US" sz="18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folded proteins</a:t>
            </a:r>
            <a:r>
              <a:rPr sz="18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1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DA2AE5F1-593D-476F-920E-5FD1B88E54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594543"/>
              </p:ext>
            </p:extLst>
          </p:nvPr>
        </p:nvGraphicFramePr>
        <p:xfrm>
          <a:off x="6644804" y="1624948"/>
          <a:ext cx="6206318" cy="2829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571408" imgH="2066859" progId="MDLDrawOLE.MDLDrawObject.1">
                  <p:embed/>
                </p:oleObj>
              </mc:Choice>
              <mc:Fallback>
                <p:oleObj name="MDLDrawObject Class" r:id="rId4" imgW="4571408" imgH="2066859" progId="MDLDrawOLE.MDLDrawObject.1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DA2AE5F1-593D-476F-920E-5FD1B88E54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4804" y="1624948"/>
                        <a:ext cx="6206318" cy="2829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49E27BB-7014-4B13-A0C8-1B7F0AEE014C}"/>
                  </a:ext>
                </a:extLst>
              </p14:cNvPr>
              <p14:cNvContentPartPr/>
              <p14:nvPr/>
            </p14:nvContentPartPr>
            <p14:xfrm>
              <a:off x="11521170" y="1416699"/>
              <a:ext cx="38657" cy="48412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49E27BB-7014-4B13-A0C8-1B7F0AEE01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12053" y="1407667"/>
                <a:ext cx="56527" cy="661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19E17FF-D121-4285-B8B0-A84C74139671}"/>
              </a:ext>
            </a:extLst>
          </p:cNvPr>
          <p:cNvSpPr txBox="1"/>
          <p:nvPr/>
        </p:nvSpPr>
        <p:spPr>
          <a:xfrm>
            <a:off x="326727" y="1043800"/>
            <a:ext cx="3555584" cy="65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Optimal packing of sidechains in core of protein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C4EE12-A305-47E5-1AAA-635789D3E0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10" b="2198"/>
          <a:stretch/>
        </p:blipFill>
        <p:spPr>
          <a:xfrm>
            <a:off x="552647" y="1639266"/>
            <a:ext cx="3103743" cy="2185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D4C402-538F-8908-8CC7-0420D15402E3}"/>
              </a:ext>
            </a:extLst>
          </p:cNvPr>
          <p:cNvSpPr txBox="1"/>
          <p:nvPr/>
        </p:nvSpPr>
        <p:spPr>
          <a:xfrm>
            <a:off x="3664760" y="1737519"/>
            <a:ext cx="1984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Cross section of a folded protein – knobs fit into holes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A34A1-6A07-7147-B733-61868AFAF7A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EEF2D39-8758-47C1-9EA4-2D8FF9EA0B31}" type="datetime1">
              <a:rPr lang="en-US" smtClean="0"/>
              <a:t>8/28/2024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119FA7-66E9-D587-A0C5-081D3EF0F8D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0125A-971C-9FD0-C832-F885425237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32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E6DBBB5-8616-906B-7CB0-61C051A57A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251747"/>
              </p:ext>
            </p:extLst>
          </p:nvPr>
        </p:nvGraphicFramePr>
        <p:xfrm>
          <a:off x="7889875" y="4785519"/>
          <a:ext cx="3527577" cy="196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0" imgW="3514374" imgH="1885950" progId="MDLDrawOLE.MDLDrawObject.1">
                  <p:embed/>
                </p:oleObj>
              </mc:Choice>
              <mc:Fallback>
                <p:oleObj name="MDLDrawObject Class" r:id="rId10" imgW="3514374" imgH="1885950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7E0B38A-C4FB-A896-F1E5-0AC805A784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75" y="4785519"/>
                        <a:ext cx="3527577" cy="19613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core">
            <a:hlinkClick r:id="" action="ppaction://media"/>
            <a:extLst>
              <a:ext uri="{FF2B5EF4-FFF2-40B4-BE49-F238E27FC236}">
                <a16:creationId xmlns:a16="http://schemas.microsoft.com/office/drawing/2014/main" id="{D2F8E246-DE5E-39BF-9E1F-28D25D02B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067" y="4002693"/>
            <a:ext cx="2276901" cy="30671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7BA1D8-4C81-6B4D-C9D0-4290661E6140}"/>
              </a:ext>
            </a:extLst>
          </p:cNvPr>
          <p:cNvGrpSpPr/>
          <p:nvPr/>
        </p:nvGrpSpPr>
        <p:grpSpPr>
          <a:xfrm>
            <a:off x="8194145" y="3382401"/>
            <a:ext cx="733680" cy="2976840"/>
            <a:chOff x="8194145" y="3382401"/>
            <a:chExt cx="733680" cy="29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A638CBB-43ED-029E-6A2B-ABE6495D4519}"/>
                    </a:ext>
                  </a:extLst>
                </p14:cNvPr>
                <p14:cNvContentPartPr/>
                <p14:nvPr/>
              </p14:nvContentPartPr>
              <p14:xfrm>
                <a:off x="8194145" y="3382401"/>
                <a:ext cx="733680" cy="2948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A638CBB-43ED-029E-6A2B-ABE6495D451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85505" y="3373761"/>
                  <a:ext cx="751320" cy="29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1D5BFB-1D76-3F4E-5669-43CFFDA66FC5}"/>
                    </a:ext>
                  </a:extLst>
                </p14:cNvPr>
                <p14:cNvContentPartPr/>
                <p14:nvPr/>
              </p14:nvContentPartPr>
              <p14:xfrm>
                <a:off x="8766905" y="6205881"/>
                <a:ext cx="93960" cy="153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1D5BFB-1D76-3F4E-5669-43CFFDA66FC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757905" y="6196881"/>
                  <a:ext cx="11160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B4619A-70A0-998F-492F-EE5502187636}"/>
                  </a:ext>
                </a:extLst>
              </p14:cNvPr>
              <p14:cNvContentPartPr/>
              <p14:nvPr/>
            </p14:nvContentPartPr>
            <p14:xfrm>
              <a:off x="11334785" y="4458801"/>
              <a:ext cx="532800" cy="52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B4619A-70A0-998F-492F-EE55021876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325785" y="4449801"/>
                <a:ext cx="550440" cy="7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13EC20F-9EBF-F96B-1E5E-3FBB047E074E}"/>
              </a:ext>
            </a:extLst>
          </p:cNvPr>
          <p:cNvGrpSpPr/>
          <p:nvPr/>
        </p:nvGrpSpPr>
        <p:grpSpPr>
          <a:xfrm>
            <a:off x="11548625" y="1568001"/>
            <a:ext cx="1290960" cy="672480"/>
            <a:chOff x="11548625" y="1568001"/>
            <a:chExt cx="1290960" cy="67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C4DF74A-6E0F-EF98-624F-CC897162CF6C}"/>
                    </a:ext>
                  </a:extLst>
                </p14:cNvPr>
                <p14:cNvContentPartPr/>
                <p14:nvPr/>
              </p14:nvContentPartPr>
              <p14:xfrm>
                <a:off x="11548625" y="2007201"/>
                <a:ext cx="399600" cy="23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C4DF74A-6E0F-EF98-624F-CC897162CF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539625" y="1998201"/>
                  <a:ext cx="417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EEB0EBA-C87E-3CA2-0D92-B38DFEB89FF6}"/>
                    </a:ext>
                  </a:extLst>
                </p14:cNvPr>
                <p14:cNvContentPartPr/>
                <p14:nvPr/>
              </p14:nvContentPartPr>
              <p14:xfrm>
                <a:off x="12020585" y="1770681"/>
                <a:ext cx="188280" cy="184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EEB0EBA-C87E-3CA2-0D92-B38DFEB89FF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011585" y="1762041"/>
                  <a:ext cx="2059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0049DDA-2299-DAC7-698E-8CD47071EB98}"/>
                    </a:ext>
                  </a:extLst>
                </p14:cNvPr>
                <p14:cNvContentPartPr/>
                <p14:nvPr/>
              </p14:nvContentPartPr>
              <p14:xfrm>
                <a:off x="12297785" y="1568001"/>
                <a:ext cx="314280" cy="294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0049DDA-2299-DAC7-698E-8CD47071EB9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288785" y="1559361"/>
                  <a:ext cx="3319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4C690D0-1CCB-D72A-DC66-5F1C5C038617}"/>
                    </a:ext>
                  </a:extLst>
                </p14:cNvPr>
                <p14:cNvContentPartPr/>
                <p14:nvPr/>
              </p14:nvContentPartPr>
              <p14:xfrm>
                <a:off x="12649505" y="1632081"/>
                <a:ext cx="190080" cy="56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4C690D0-1CCB-D72A-DC66-5F1C5C03861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640865" y="1623441"/>
                  <a:ext cx="2077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6DEB67B-42CB-DFDC-CE58-757E84567DBF}"/>
                    </a:ext>
                  </a:extLst>
                </p14:cNvPr>
                <p14:cNvContentPartPr/>
                <p14:nvPr/>
              </p14:nvContentPartPr>
              <p14:xfrm>
                <a:off x="12191585" y="1925841"/>
                <a:ext cx="138240" cy="147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6DEB67B-42CB-DFDC-CE58-757E84567DB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2182585" y="1917201"/>
                  <a:ext cx="155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C251CDD-BF56-5E9D-6A1F-8C70902CDC77}"/>
                    </a:ext>
                  </a:extLst>
                </p14:cNvPr>
                <p14:cNvContentPartPr/>
                <p14:nvPr/>
              </p14:nvContentPartPr>
              <p14:xfrm>
                <a:off x="12420905" y="1874361"/>
                <a:ext cx="225720" cy="140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C251CDD-BF56-5E9D-6A1F-8C70902CDC7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411905" y="1865361"/>
                  <a:ext cx="24336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DEF255-0BA2-1865-A5A8-1504467064E2}"/>
              </a:ext>
            </a:extLst>
          </p:cNvPr>
          <p:cNvGrpSpPr/>
          <p:nvPr/>
        </p:nvGrpSpPr>
        <p:grpSpPr>
          <a:xfrm>
            <a:off x="10182065" y="3467361"/>
            <a:ext cx="1077840" cy="2505960"/>
            <a:chOff x="10182065" y="3467361"/>
            <a:chExt cx="1077840" cy="250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3D1871C-A904-5439-863C-0FAC07CC28A7}"/>
                    </a:ext>
                  </a:extLst>
                </p14:cNvPr>
                <p14:cNvContentPartPr/>
                <p14:nvPr/>
              </p14:nvContentPartPr>
              <p14:xfrm>
                <a:off x="10190705" y="3467361"/>
                <a:ext cx="1069200" cy="2474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3D1871C-A904-5439-863C-0FAC07CC28A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182065" y="3458361"/>
                  <a:ext cx="1086840" cy="24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051E06D-07C9-CFC9-34FB-5F4CDF35AD0D}"/>
                    </a:ext>
                  </a:extLst>
                </p14:cNvPr>
                <p14:cNvContentPartPr/>
                <p14:nvPr/>
              </p14:nvContentPartPr>
              <p14:xfrm>
                <a:off x="10182065" y="5827161"/>
                <a:ext cx="80280" cy="146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051E06D-07C9-CFC9-34FB-5F4CDF35AD0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173425" y="5818521"/>
                  <a:ext cx="97920" cy="1638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875" y="57056"/>
            <a:ext cx="4495800" cy="6782722"/>
          </a:xfrm>
          <a:prstGeom prst="rect">
            <a:avLst/>
          </a:prstGeom>
        </p:spPr>
        <p:txBody>
          <a:bodyPr vert="horz" wrap="square" lIns="0" tIns="26765" rIns="0" bIns="0" rtlCol="0">
            <a:spAutoFit/>
          </a:bodyPr>
          <a:lstStyle/>
          <a:p>
            <a:pPr marL="76474" defTabSz="917692">
              <a:spcBef>
                <a:spcPts val="600"/>
              </a:spcBef>
              <a:defRPr/>
            </a:pPr>
            <a:r>
              <a:rPr sz="1800" b="1" spc="-5" dirty="0">
                <a:solidFill>
                  <a:prstClr val="black"/>
                </a:solidFill>
                <a:latin typeface="Symbol"/>
                <a:cs typeface="Symbol"/>
              </a:rPr>
              <a:t></a:t>
            </a:r>
            <a:r>
              <a:rPr sz="1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b="1" spc="-7" baseline="264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Electrostatic</a:t>
            </a:r>
            <a:r>
              <a:rPr sz="1800" b="1" spc="-12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forces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5260" marR="117260" indent="-229423" defTabSz="917692">
              <a:spcBef>
                <a:spcPts val="600"/>
              </a:spcBef>
              <a:buFont typeface="Symbol"/>
              <a:buChar char=""/>
              <a:tabLst>
                <a:tab pos="305260" algn="l"/>
                <a:tab pos="305897" algn="l"/>
              </a:tabLst>
              <a:defRPr/>
            </a:pPr>
            <a:r>
              <a:rPr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sz="1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charges: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these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forces can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800" spc="-5" dirty="0">
                <a:solidFill>
                  <a:prstClr val="black"/>
                </a:solidFill>
                <a:latin typeface="Symbol"/>
                <a:cs typeface="Symbol"/>
              </a:rPr>
              <a:t>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800" spc="-7" baseline="264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many biochemical interactions, they 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not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protein folding because the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residues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surface and  therefore interact with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equally well in both the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denatured</a:t>
            </a:r>
            <a:r>
              <a:rPr sz="1800" spc="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state.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5260" marR="81573" indent="-229423" defTabSz="917692">
              <a:spcBef>
                <a:spcPts val="600"/>
              </a:spcBef>
              <a:buFont typeface="Symbol"/>
              <a:buChar char=""/>
              <a:tabLst>
                <a:tab pos="305260" algn="l"/>
                <a:tab pos="305897" algn="l"/>
              </a:tabLst>
              <a:defRPr/>
            </a:pPr>
            <a:r>
              <a:rPr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sz="1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charges: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energetic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burying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in the core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is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high, largely  due to desolvation of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ion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folding</a:t>
            </a:r>
            <a:r>
              <a:rPr sz="1800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therefore single buried charges in proteins are very rare.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5260" marR="299524" indent="-229423" defTabSz="917692">
              <a:spcBef>
                <a:spcPts val="600"/>
              </a:spcBef>
              <a:buFont typeface="Symbol"/>
              <a:buChar char=""/>
              <a:tabLst>
                <a:tab pos="305260" algn="l"/>
                <a:tab pos="305897" algn="l"/>
              </a:tabLst>
              <a:defRPr/>
            </a:pP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some proteins </a:t>
            </a:r>
            <a:r>
              <a:rPr sz="1800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charge-pairs</a:t>
            </a:r>
            <a:r>
              <a:rPr sz="1800" i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buried. These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stabilizing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because the loss of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desolvation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 regained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favorable electrostatic interactions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low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800" dirty="0">
                <a:solidFill>
                  <a:prstClr val="black"/>
                </a:solidFill>
                <a:latin typeface="Symbol"/>
                <a:cs typeface="Symbol"/>
              </a:rPr>
              <a:t></a:t>
            </a:r>
            <a:r>
              <a:rPr sz="1800" spc="-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spc="-55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spc="-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spc="-55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1462" marR="299524" lvl="1" indent="-286779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05260" algn="l"/>
                <a:tab pos="305897" algn="l"/>
              </a:tabLst>
            </a:pP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  <a:p>
            <a:pPr marL="821462" marR="299524" lvl="1" indent="-286779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05260" algn="l"/>
                <a:tab pos="305897" algn="l"/>
              </a:tabLst>
            </a:pP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~5</a:t>
            </a:r>
          </a:p>
        </p:txBody>
      </p:sp>
      <p:graphicFrame>
        <p:nvGraphicFramePr>
          <p:cNvPr id="140" name="Object 139">
            <a:extLst>
              <a:ext uri="{FF2B5EF4-FFF2-40B4-BE49-F238E27FC236}">
                <a16:creationId xmlns:a16="http://schemas.microsoft.com/office/drawing/2014/main" id="{4437439A-2CE7-4736-AB42-76DABC1346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279703"/>
              </p:ext>
            </p:extLst>
          </p:nvPr>
        </p:nvGraphicFramePr>
        <p:xfrm>
          <a:off x="4678363" y="1135409"/>
          <a:ext cx="4430712" cy="46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3180968" imgH="3276074" progId="MDLDrawOLE.MDLDrawObject.1">
                  <p:embed/>
                </p:oleObj>
              </mc:Choice>
              <mc:Fallback>
                <p:oleObj name="MDLDrawObject Class" r:id="rId4" imgW="3180968" imgH="3276074" progId="MDLDrawOLE.MDLDrawObject.1">
                  <p:embed/>
                  <p:pic>
                    <p:nvPicPr>
                      <p:cNvPr id="140" name="Object 139">
                        <a:extLst>
                          <a:ext uri="{FF2B5EF4-FFF2-40B4-BE49-F238E27FC236}">
                            <a16:creationId xmlns:a16="http://schemas.microsoft.com/office/drawing/2014/main" id="{4437439A-2CE7-4736-AB42-76DABC134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363" y="1135409"/>
                        <a:ext cx="4430712" cy="4600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rg">
            <a:hlinkClick r:id="" action="ppaction://media"/>
            <a:extLst>
              <a:ext uri="{FF2B5EF4-FFF2-40B4-BE49-F238E27FC236}">
                <a16:creationId xmlns:a16="http://schemas.microsoft.com/office/drawing/2014/main" id="{A5340E87-D92D-6303-1AF2-C444895BE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6275" y="4581017"/>
            <a:ext cx="3508684" cy="2496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3FC97E-54BD-5C55-639D-52BC49EC1934}"/>
              </a:ext>
            </a:extLst>
          </p:cNvPr>
          <p:cNvSpPr txBox="1"/>
          <p:nvPr/>
        </p:nvSpPr>
        <p:spPr>
          <a:xfrm>
            <a:off x="9407348" y="2711247"/>
            <a:ext cx="4086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Buried charges stabilize some protein-protein interfaces.</a:t>
            </a:r>
          </a:p>
          <a:p>
            <a:r>
              <a:rPr lang="en-US" sz="1800" dirty="0">
                <a:latin typeface="Arial" panose="020B0604020202020204" pitchFamily="34" charset="0"/>
              </a:rPr>
              <a:t>In this </a:t>
            </a:r>
            <a:r>
              <a:rPr lang="en-US" sz="1800" dirty="0" err="1">
                <a:latin typeface="Arial" panose="020B0604020202020204" pitchFamily="34" charset="0"/>
              </a:rPr>
              <a:t>homodimeric</a:t>
            </a:r>
            <a:r>
              <a:rPr lang="en-US" sz="1800" dirty="0">
                <a:latin typeface="Arial" panose="020B0604020202020204" pitchFamily="34" charset="0"/>
              </a:rPr>
              <a:t> enzyme two Arg residues from each subunit interact via </a:t>
            </a:r>
            <a:r>
              <a:rPr lang="en-US" sz="1800" dirty="0" err="1">
                <a:latin typeface="Arial" panose="020B0604020202020204" pitchFamily="34" charset="0"/>
              </a:rPr>
              <a:t>vdw</a:t>
            </a:r>
            <a:r>
              <a:rPr lang="en-US" sz="1800" dirty="0">
                <a:latin typeface="Arial" panose="020B0604020202020204" pitchFamily="34" charset="0"/>
              </a:rPr>
              <a:t> and interact with Asp residues by charge-charge interactions.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EBEBD09-72C9-2CD7-440F-33473EE8B5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0029B73-ECAB-4153-B68B-3419E3850572}" type="datetime1">
              <a:rPr lang="en-US" smtClean="0"/>
              <a:t>8/28/2024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0A09B5-1B01-5F35-0FBD-BA874E11C31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75BD0B-1640-C4ED-C3A3-DC9778005B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33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16D5C1-1B38-9041-08FB-D2713A844750}"/>
              </a:ext>
            </a:extLst>
          </p:cNvPr>
          <p:cNvGrpSpPr/>
          <p:nvPr/>
        </p:nvGrpSpPr>
        <p:grpSpPr>
          <a:xfrm>
            <a:off x="9103865" y="2015481"/>
            <a:ext cx="497880" cy="297360"/>
            <a:chOff x="9103865" y="2015481"/>
            <a:chExt cx="497880" cy="29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4FB10A5-07CA-1DAD-8A68-1DA060AEA7E5}"/>
                    </a:ext>
                  </a:extLst>
                </p14:cNvPr>
                <p14:cNvContentPartPr/>
                <p14:nvPr/>
              </p14:nvContentPartPr>
              <p14:xfrm>
                <a:off x="9103865" y="2072361"/>
                <a:ext cx="167760" cy="225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4FB10A5-07CA-1DAD-8A68-1DA060AEA7E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95225" y="2063721"/>
                  <a:ext cx="1854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8549B88-2759-CF77-9F6F-AAB268BD358C}"/>
                    </a:ext>
                  </a:extLst>
                </p14:cNvPr>
                <p14:cNvContentPartPr/>
                <p14:nvPr/>
              </p14:nvContentPartPr>
              <p14:xfrm>
                <a:off x="9113945" y="2252001"/>
                <a:ext cx="170280" cy="60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8549B88-2759-CF77-9F6F-AAB268BD358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04945" y="2243001"/>
                  <a:ext cx="1879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C5B639A-3E3E-FE91-4620-5BA3A4A77D96}"/>
                    </a:ext>
                  </a:extLst>
                </p14:cNvPr>
                <p14:cNvContentPartPr/>
                <p14:nvPr/>
              </p14:nvContentPartPr>
              <p14:xfrm>
                <a:off x="9388625" y="2015481"/>
                <a:ext cx="187920" cy="221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C5B639A-3E3E-FE91-4620-5BA3A4A77D9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79985" y="2006841"/>
                  <a:ext cx="2055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13EDDAA-1849-7715-8ABE-7B6AF5775DA2}"/>
                    </a:ext>
                  </a:extLst>
                </p14:cNvPr>
                <p14:cNvContentPartPr/>
                <p14:nvPr/>
              </p14:nvContentPartPr>
              <p14:xfrm>
                <a:off x="9406265" y="2117361"/>
                <a:ext cx="132120" cy="38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13EDDAA-1849-7715-8ABE-7B6AF5775DA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97625" y="2108721"/>
                  <a:ext cx="1497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70548D9-92D7-CED1-7075-629875661D54}"/>
                    </a:ext>
                  </a:extLst>
                </p14:cNvPr>
                <p14:cNvContentPartPr/>
                <p14:nvPr/>
              </p14:nvContentPartPr>
              <p14:xfrm>
                <a:off x="9401585" y="2214921"/>
                <a:ext cx="200160" cy="70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70548D9-92D7-CED1-7075-629875661D5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392585" y="2206281"/>
                  <a:ext cx="21780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A6F40D-F662-FB38-6CEC-8AD7F9104996}"/>
              </a:ext>
            </a:extLst>
          </p:cNvPr>
          <p:cNvGrpSpPr/>
          <p:nvPr/>
        </p:nvGrpSpPr>
        <p:grpSpPr>
          <a:xfrm>
            <a:off x="7399985" y="2888121"/>
            <a:ext cx="214920" cy="204840"/>
            <a:chOff x="7399985" y="2888121"/>
            <a:chExt cx="214920" cy="20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7C6AEDF-843F-A54F-7F47-3B342FEDC1A7}"/>
                    </a:ext>
                  </a:extLst>
                </p14:cNvPr>
                <p14:cNvContentPartPr/>
                <p14:nvPr/>
              </p14:nvContentPartPr>
              <p14:xfrm>
                <a:off x="7399985" y="2888121"/>
                <a:ext cx="112320" cy="204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7C6AEDF-843F-A54F-7F47-3B342FEDC1A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91345" y="2879121"/>
                  <a:ext cx="1299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1F4A207-3ADE-5298-8A3E-519A1843926C}"/>
                    </a:ext>
                  </a:extLst>
                </p14:cNvPr>
                <p14:cNvContentPartPr/>
                <p14:nvPr/>
              </p14:nvContentPartPr>
              <p14:xfrm>
                <a:off x="7556225" y="2899641"/>
                <a:ext cx="58680" cy="3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1F4A207-3ADE-5298-8A3E-519A184392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47585" y="2890641"/>
                  <a:ext cx="76320" cy="518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D9CDE-8B1A-4445-B56F-4D429291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36" y="2969297"/>
            <a:ext cx="6415502" cy="209332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90803" y="381962"/>
            <a:ext cx="9901605" cy="1160991"/>
          </a:xfrm>
          <a:prstGeom prst="rect">
            <a:avLst/>
          </a:prstGeom>
        </p:spPr>
        <p:txBody>
          <a:bodyPr vert="horz" wrap="square" lIns="0" tIns="8922" rIns="0" bIns="0" rtlCol="0">
            <a:spAutoFit/>
          </a:bodyPr>
          <a:lstStyle/>
          <a:p>
            <a:pPr marL="12746" marR="3182606">
              <a:lnSpc>
                <a:spcPct val="101600"/>
              </a:lnSpc>
              <a:spcBef>
                <a:spcPts val="70"/>
              </a:spcBef>
            </a:pP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592" indent="-229423">
              <a:spcBef>
                <a:spcPts val="114"/>
              </a:spcBef>
              <a:buFont typeface="Symbol"/>
              <a:buChar char=""/>
              <a:tabLst>
                <a:tab pos="470954" algn="l"/>
                <a:tab pos="471592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Relate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molecular interactions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stability of proteins.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592" indent="-229423">
              <a:spcBef>
                <a:spcPts val="120"/>
              </a:spcBef>
              <a:buFont typeface="Symbol"/>
              <a:buChar char=""/>
              <a:tabLst>
                <a:tab pos="470954" algn="l"/>
                <a:tab pos="471592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Categorize enthalpic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entropic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effects.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592" indent="-229423">
              <a:spcBef>
                <a:spcPts val="120"/>
              </a:spcBef>
              <a:buFont typeface="Symbol"/>
              <a:buChar char=""/>
              <a:tabLst>
                <a:tab pos="470954" algn="l"/>
                <a:tab pos="471592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marginal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stability of folded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proteins.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4B620-9792-4FA2-80FF-3D955DC7EFE3}"/>
              </a:ext>
            </a:extLst>
          </p:cNvPr>
          <p:cNvSpPr/>
          <p:nvPr/>
        </p:nvSpPr>
        <p:spPr>
          <a:xfrm>
            <a:off x="4156076" y="-12453"/>
            <a:ext cx="5922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Tertiary Structure – Stability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06195EE-3D16-4F66-9F89-AF3601C74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041985"/>
              </p:ext>
            </p:extLst>
          </p:nvPr>
        </p:nvGraphicFramePr>
        <p:xfrm>
          <a:off x="245683" y="1661524"/>
          <a:ext cx="7875015" cy="151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6981400" imgH="1351893" progId="MDLDrawOLE.MDLDrawObject.1">
                  <p:embed/>
                </p:oleObj>
              </mc:Choice>
              <mc:Fallback>
                <p:oleObj name="MDLDrawObject Class" r:id="rId3" imgW="6981400" imgH="1351893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06195EE-3D16-4F66-9F89-AF3601C744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83" y="1661524"/>
                        <a:ext cx="7875015" cy="1518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A9E86DA-AC0D-4E44-8A22-FA65B0B72C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8" r="8975" b="10505"/>
          <a:stretch/>
        </p:blipFill>
        <p:spPr>
          <a:xfrm>
            <a:off x="1489075" y="5062618"/>
            <a:ext cx="1981200" cy="156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846D5-C023-4559-9F11-36F2FE8C8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475" y="5213004"/>
            <a:ext cx="2171802" cy="122355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4AECB77-0EE1-0836-B0C1-8B7E40307D6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A4D68C5-00ED-4E8E-AE4E-C98BD6468FF2}" type="datetime1">
              <a:rPr lang="en-US" smtClean="0"/>
              <a:t>8/28/2024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2DC84AE-398C-3A4A-AD0E-64675C16D69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B4601C-31CA-F44C-CBF6-E42111C135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34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C6991-840F-4AB1-B9B9-6096C172581B}"/>
              </a:ext>
            </a:extLst>
          </p:cNvPr>
          <p:cNvSpPr/>
          <p:nvPr/>
        </p:nvSpPr>
        <p:spPr>
          <a:xfrm>
            <a:off x="8651875" y="381962"/>
            <a:ext cx="464819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Position of equilibrium depends on the energy difference between the two states: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</a:rPr>
              <a:t>Δ</a:t>
            </a:r>
            <a:r>
              <a:rPr lang="en-US" sz="2000" dirty="0">
                <a:latin typeface="Arial" panose="020B0604020202020204" pitchFamily="34" charset="0"/>
              </a:rPr>
              <a:t>G</a:t>
            </a:r>
            <a:r>
              <a:rPr lang="en-US" sz="2000" baseline="30000" dirty="0">
                <a:latin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</a:rPr>
              <a:t> = </a:t>
            </a:r>
            <a:r>
              <a:rPr lang="el-GR" sz="2000" dirty="0">
                <a:latin typeface="Arial" panose="020B0604020202020204" pitchFamily="34" charset="0"/>
              </a:rPr>
              <a:t>Δ</a:t>
            </a:r>
            <a:r>
              <a:rPr lang="en-US" sz="2000" dirty="0">
                <a:latin typeface="Arial" panose="020B0604020202020204" pitchFamily="34" charset="0"/>
              </a:rPr>
              <a:t>H</a:t>
            </a:r>
            <a:r>
              <a:rPr lang="en-US" sz="2000" baseline="30000" dirty="0">
                <a:latin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</a:rPr>
              <a:t> - T </a:t>
            </a:r>
            <a:r>
              <a:rPr lang="el-GR" sz="2000" dirty="0">
                <a:latin typeface="Arial" panose="020B0604020202020204" pitchFamily="34" charset="0"/>
              </a:rPr>
              <a:t>Δ</a:t>
            </a:r>
            <a:r>
              <a:rPr lang="en-US" sz="2000" dirty="0">
                <a:latin typeface="Arial" panose="020B0604020202020204" pitchFamily="34" charset="0"/>
              </a:rPr>
              <a:t>S</a:t>
            </a:r>
            <a:r>
              <a:rPr lang="en-US" sz="2000" baseline="30000" dirty="0">
                <a:latin typeface="Arial" panose="020B0604020202020204" pitchFamily="34" charset="0"/>
              </a:rPr>
              <a:t>o</a:t>
            </a:r>
          </a:p>
          <a:p>
            <a:endParaRPr lang="en-US" sz="2000" baseline="30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Higher energy states are unfavorable.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AA569-3EFE-D402-E1E5-3445E670DC1C}"/>
              </a:ext>
            </a:extLst>
          </p:cNvPr>
          <p:cNvSpPr txBox="1"/>
          <p:nvPr/>
        </p:nvSpPr>
        <p:spPr>
          <a:xfrm>
            <a:off x="8423275" y="4886781"/>
            <a:ext cx="464820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354013">
              <a:spcBef>
                <a:spcPts val="237"/>
              </a:spcBef>
            </a:pP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61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Enthalpy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spc="-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sz="1800" spc="-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sz="18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releases </a:t>
            </a:r>
            <a:r>
              <a:rPr lang="en-US"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&lt;0) or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absorbs </a:t>
            </a:r>
            <a:r>
              <a:rPr lang="en-US"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&gt;0).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Release of heat </a:t>
            </a:r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800" b="1" spc="-242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favorable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27063" indent="-354013">
              <a:spcBef>
                <a:spcPts val="600"/>
              </a:spcBef>
            </a:pP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1800" spc="-7" baseline="2645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7" dirty="0">
                <a:latin typeface="Arial" panose="020B0604020202020204" pitchFamily="34" charset="0"/>
                <a:cs typeface="Arial" panose="020B0604020202020204" pitchFamily="34" charset="0"/>
              </a:rPr>
              <a:t> is positive for unfolding, heat needs to be added to unfold proteins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607C8-675C-75D5-3DA7-B3D5A2392DDE}"/>
              </a:ext>
            </a:extLst>
          </p:cNvPr>
          <p:cNvSpPr txBox="1"/>
          <p:nvPr/>
        </p:nvSpPr>
        <p:spPr>
          <a:xfrm>
            <a:off x="8673351" y="2728119"/>
            <a:ext cx="434340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l-GR" sz="1800" dirty="0">
                <a:latin typeface="Arial" panose="020B0604020202020204" pitchFamily="34" charset="0"/>
              </a:rPr>
              <a:t>Δ</a:t>
            </a:r>
            <a:r>
              <a:rPr lang="en-US" sz="1800" dirty="0">
                <a:latin typeface="Arial" panose="020B0604020202020204" pitchFamily="34" charset="0"/>
              </a:rPr>
              <a:t>S</a:t>
            </a:r>
            <a:r>
              <a:rPr lang="en-US" sz="1800" baseline="30000" dirty="0">
                <a:latin typeface="Arial" panose="020B0604020202020204" pitchFamily="34" charset="0"/>
              </a:rPr>
              <a:t>o</a:t>
            </a:r>
            <a:r>
              <a:rPr lang="en-US" sz="1800" dirty="0">
                <a:latin typeface="Arial" panose="020B0604020202020204" pitchFamily="34" charset="0"/>
              </a:rPr>
              <a:t> : Change in disorder of the system. </a:t>
            </a:r>
            <a:r>
              <a:rPr lang="en-US" sz="1800" b="1" i="1" dirty="0">
                <a:latin typeface="Arial" panose="020B0604020202020204" pitchFamily="34" charset="0"/>
              </a:rPr>
              <a:t>positive</a:t>
            </a:r>
            <a:r>
              <a:rPr lang="en-US" sz="1800" dirty="0">
                <a:latin typeface="Arial" panose="020B0604020202020204" pitchFamily="34" charset="0"/>
              </a:rPr>
              <a:t> entropy change is </a:t>
            </a:r>
            <a:r>
              <a:rPr lang="en-US" sz="1800" b="1" i="1" dirty="0">
                <a:latin typeface="Arial" panose="020B0604020202020204" pitchFamily="34" charset="0"/>
              </a:rPr>
              <a:t>favorable</a:t>
            </a:r>
            <a:r>
              <a:rPr lang="en-US" sz="1800" dirty="0">
                <a:latin typeface="Arial" panose="020B0604020202020204" pitchFamily="34" charset="0"/>
              </a:rPr>
              <a:t> since the </a:t>
            </a:r>
            <a:r>
              <a:rPr lang="en-US" sz="1800" b="1" i="1" dirty="0">
                <a:latin typeface="Arial" panose="020B0604020202020204" pitchFamily="34" charset="0"/>
              </a:rPr>
              <a:t>disorder</a:t>
            </a:r>
            <a:r>
              <a:rPr lang="en-US" sz="1800" dirty="0">
                <a:latin typeface="Arial" panose="020B0604020202020204" pitchFamily="34" charset="0"/>
              </a:rPr>
              <a:t> in the system is </a:t>
            </a:r>
            <a:r>
              <a:rPr lang="en-US" sz="1800" b="1" i="1" dirty="0">
                <a:latin typeface="Arial" panose="020B0604020202020204" pitchFamily="34" charset="0"/>
              </a:rPr>
              <a:t>increased</a:t>
            </a:r>
            <a:r>
              <a:rPr lang="en-US" sz="1800" dirty="0">
                <a:latin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</a:pPr>
            <a:r>
              <a:rPr lang="el-GR" sz="1800" dirty="0">
                <a:latin typeface="Arial" panose="020B0604020202020204" pitchFamily="34" charset="0"/>
              </a:rPr>
              <a:t>Δ</a:t>
            </a:r>
            <a:r>
              <a:rPr lang="en-US" sz="1800" dirty="0">
                <a:latin typeface="Arial" panose="020B0604020202020204" pitchFamily="34" charset="0"/>
              </a:rPr>
              <a:t>S</a:t>
            </a:r>
            <a:r>
              <a:rPr lang="en-US" sz="1800" baseline="30000" dirty="0">
                <a:latin typeface="Arial" panose="020B0604020202020204" pitchFamily="34" charset="0"/>
              </a:rPr>
              <a:t>o  </a:t>
            </a:r>
            <a:r>
              <a:rPr lang="en-US" sz="1800" dirty="0">
                <a:latin typeface="Arial" panose="020B0604020202020204" pitchFamily="34" charset="0"/>
              </a:rPr>
              <a:t>is positive for unfolding, favoring the unfolded state.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470578" y="38562"/>
            <a:ext cx="8564854" cy="445294"/>
          </a:xfrm>
          <a:prstGeom prst="rect">
            <a:avLst/>
          </a:prstGeom>
        </p:spPr>
        <p:txBody>
          <a:bodyPr vert="horz" wrap="square" lIns="0" tIns="12745" rIns="0" bIns="0" rtlCol="0">
            <a:spAutoFit/>
          </a:bodyPr>
          <a:lstStyle/>
          <a:p>
            <a:pPr marL="12746" algn="ctr">
              <a:spcBef>
                <a:spcPts val="100"/>
              </a:spcBef>
            </a:pP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Measuring </a:t>
            </a:r>
            <a:r>
              <a:rPr lang="en-US" sz="2810" spc="-5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 with NMR - Biochemical Spectroscopy</a:t>
            </a:r>
            <a:endParaRPr sz="28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97862-C9DF-00F7-FE9B-B01A64E95FDA}"/>
              </a:ext>
            </a:extLst>
          </p:cNvPr>
          <p:cNvSpPr txBox="1"/>
          <p:nvPr/>
        </p:nvSpPr>
        <p:spPr>
          <a:xfrm>
            <a:off x="242518" y="564119"/>
            <a:ext cx="1974225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b="1" dirty="0">
                <a:latin typeface="Arial" panose="020B0604020202020204" pitchFamily="34" charset="0"/>
                <a:cs typeface="Arial" panose="020B0604020202020204" pitchFamily="34" charset="0"/>
              </a:rPr>
              <a:t>Spectroscopy: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DECDC-4B33-DC69-6D0B-B698C1D4969B}"/>
              </a:ext>
            </a:extLst>
          </p:cNvPr>
          <p:cNvSpPr txBox="1"/>
          <p:nvPr/>
        </p:nvSpPr>
        <p:spPr>
          <a:xfrm>
            <a:off x="535191" y="899319"/>
            <a:ext cx="7876607" cy="194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System exists in a ground and higher energy excited state.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Light of a specific wavelength is absorbed.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Energy of light corresponds to energy difference between ground and excited state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Absorption spectrum is the amount (intensity) of energy absorbed versus wavelength.</a:t>
            </a:r>
          </a:p>
        </p:txBody>
      </p:sp>
      <p:pic>
        <p:nvPicPr>
          <p:cNvPr id="11" name="Picture 10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94E8CC4A-DB6A-7432-881B-E4F1B1BE5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391" y="665372"/>
            <a:ext cx="3340795" cy="23727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D70195-42CA-8577-8827-DCB765CD3B1E}"/>
              </a:ext>
            </a:extLst>
          </p:cNvPr>
          <p:cNvSpPr txBox="1"/>
          <p:nvPr/>
        </p:nvSpPr>
        <p:spPr>
          <a:xfrm>
            <a:off x="346075" y="2963423"/>
            <a:ext cx="4675272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b="1" dirty="0">
                <a:latin typeface="Arial" panose="020B0604020202020204" pitchFamily="34" charset="0"/>
                <a:cs typeface="Arial" panose="020B0604020202020204" pitchFamily="34" charset="0"/>
              </a:rPr>
              <a:t>Nuclear Magnetic Resonance (NMR):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ABA7D7-2FBA-9CFC-2BD0-21C7E8254646}"/>
              </a:ext>
            </a:extLst>
          </p:cNvPr>
          <p:cNvSpPr txBox="1"/>
          <p:nvPr/>
        </p:nvSpPr>
        <p:spPr>
          <a:xfrm>
            <a:off x="879475" y="3566319"/>
            <a:ext cx="3340295" cy="2563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Light is absorbed by nuclear spins.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Spins go from one direction to the other (spin up/spin down)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Absorption energy is indicated by chemical shift (</a:t>
            </a:r>
            <a:r>
              <a:rPr lang="el-GR" sz="2007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CBED40-A174-5C05-649D-D2D1B7880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48"/>
          <a:stretch/>
        </p:blipFill>
        <p:spPr>
          <a:xfrm>
            <a:off x="4473494" y="3417468"/>
            <a:ext cx="4572000" cy="3466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B8ABFE-06F9-0DA6-2529-484C7AEEA186}"/>
                  </a:ext>
                </a:extLst>
              </p:cNvPr>
              <p:cNvSpPr txBox="1"/>
              <p:nvPr/>
            </p:nvSpPr>
            <p:spPr>
              <a:xfrm>
                <a:off x="5603875" y="6760383"/>
                <a:ext cx="2545801" cy="2471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60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𝑂𝐵𝑆</m:t>
                          </m:r>
                        </m:sub>
                      </m:sSub>
                    </m:oMath>
                  </m:oMathPara>
                </a14:m>
                <a:endParaRPr lang="en-US" sz="1606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B8ABFE-06F9-0DA6-2529-484C7AEEA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875" y="6760383"/>
                <a:ext cx="2545801" cy="247100"/>
              </a:xfrm>
              <a:prstGeom prst="rect">
                <a:avLst/>
              </a:prstGeom>
              <a:blipFill>
                <a:blip r:embed="rId4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D2979F2-C455-8D08-C2AA-8337618FFDCF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B02B9E0-E6DA-4C80-B42A-9CCB89A38208}" type="datetime1">
              <a:rPr lang="en-US" smtClean="0"/>
              <a:t>8/28/2024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50B54A-E6F7-951E-7B4C-7E754B319E2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D2A987E-CF34-10EC-6576-B8FC16667BB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6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AB2F2A-E73E-DDFA-34F2-A6EE393250D7}"/>
              </a:ext>
            </a:extLst>
          </p:cNvPr>
          <p:cNvGrpSpPr/>
          <p:nvPr/>
        </p:nvGrpSpPr>
        <p:grpSpPr>
          <a:xfrm>
            <a:off x="7421896" y="2271776"/>
            <a:ext cx="5765606" cy="3949312"/>
            <a:chOff x="6961697" y="1625557"/>
            <a:chExt cx="4894524" cy="3352640"/>
          </a:xfrm>
        </p:grpSpPr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A0A677B8-D5F0-4AC1-AEF0-635A58B3BC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61697" y="1722234"/>
            <a:ext cx="4819650" cy="3255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2" imgW="6771492" imgH="4590919" progId="MDLDrawOLE.MDLDrawObject.1">
                    <p:embed/>
                  </p:oleObj>
                </mc:Choice>
                <mc:Fallback>
                  <p:oleObj name="MDLDrawObject Class" r:id="rId2" imgW="6771492" imgH="4590919" progId="MDLDrawOLE.MDLDrawObject.1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A0A677B8-D5F0-4AC1-AEF0-635A58B3BC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61697" y="1722234"/>
                          <a:ext cx="4819650" cy="32559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40556256-2096-4EFD-91EE-3809741A10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69079" y="1625557"/>
            <a:ext cx="387350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4" imgW="752037" imgH="1123293" progId="MDLDrawOLE.MDLDrawObject.1">
                    <p:embed/>
                  </p:oleObj>
                </mc:Choice>
                <mc:Fallback>
                  <p:oleObj name="MDLDrawObject Class" r:id="rId4" imgW="752037" imgH="1123293" progId="MDLDrawOLE.MDLDrawObject.1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40556256-2096-4EFD-91EE-3809741A101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69079" y="1625557"/>
                          <a:ext cx="387350" cy="5762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49C8FB18-26D6-4DD7-BE65-C09C0047CA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60315" y="1756918"/>
            <a:ext cx="385762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6" imgW="752037" imgH="1123293" progId="MDLDrawOLE.MDLDrawObject.1">
                    <p:embed/>
                  </p:oleObj>
                </mc:Choice>
                <mc:Fallback>
                  <p:oleObj name="MDLDrawObject Class" r:id="rId6" imgW="752037" imgH="1123293" progId="MDLDrawOLE.MDLDrawObject.1">
                    <p:embed/>
                    <p:pic>
                      <p:nvPicPr>
                        <p:cNvPr id="37" name="Object 36">
                          <a:extLst>
                            <a:ext uri="{FF2B5EF4-FFF2-40B4-BE49-F238E27FC236}">
                              <a16:creationId xmlns:a16="http://schemas.microsoft.com/office/drawing/2014/main" id="{49C8FB18-26D6-4DD7-BE65-C09C0047CA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0315" y="1756918"/>
                          <a:ext cx="385762" cy="5746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348BF202-100E-4B6E-B3AF-9E5B7DB945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53197" y="4078508"/>
            <a:ext cx="479425" cy="62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8" imgW="932747" imgH="1218674" progId="MDLDrawOLE.MDLDrawObject.1">
                    <p:embed/>
                  </p:oleObj>
                </mc:Choice>
                <mc:Fallback>
                  <p:oleObj name="MDLDrawObject Class" r:id="rId8" imgW="932747" imgH="1218674" progId="MDLDrawOLE.MDLDrawObject.1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348BF202-100E-4B6E-B3AF-9E5B7DB9455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3197" y="4078508"/>
                          <a:ext cx="479425" cy="625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id="{78A4F55F-E4B4-4176-BAE5-FA9BD566C4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426009" y="4149530"/>
            <a:ext cx="430212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10" imgW="838052" imgH="1247052" progId="MDLDrawOLE.MDLDrawObject.1">
                    <p:embed/>
                  </p:oleObj>
                </mc:Choice>
                <mc:Fallback>
                  <p:oleObj name="MDLDrawObject Class" r:id="rId10" imgW="838052" imgH="1247052" progId="MDLDrawOLE.MDLDrawObject.1">
                    <p:embed/>
                    <p:pic>
                      <p:nvPicPr>
                        <p:cNvPr id="39" name="Object 38">
                          <a:extLst>
                            <a:ext uri="{FF2B5EF4-FFF2-40B4-BE49-F238E27FC236}">
                              <a16:creationId xmlns:a16="http://schemas.microsoft.com/office/drawing/2014/main" id="{78A4F55F-E4B4-4176-BAE5-FA9BD566C4C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6009" y="4149530"/>
                          <a:ext cx="430212" cy="6381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AF311D9-F1B3-27F3-BF54-0C1BA2266985}"/>
              </a:ext>
            </a:extLst>
          </p:cNvPr>
          <p:cNvSpPr/>
          <p:nvPr/>
        </p:nvSpPr>
        <p:spPr>
          <a:xfrm>
            <a:off x="1344011" y="610543"/>
            <a:ext cx="283367" cy="30822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4" dirty="0">
              <a:latin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8759" y="48921"/>
            <a:ext cx="8564854" cy="445294"/>
          </a:xfrm>
          <a:prstGeom prst="rect">
            <a:avLst/>
          </a:prstGeom>
        </p:spPr>
        <p:txBody>
          <a:bodyPr vert="horz" wrap="square" lIns="0" tIns="12745" rIns="0" bIns="0" rtlCol="0">
            <a:spAutoFit/>
          </a:bodyPr>
          <a:lstStyle/>
          <a:p>
            <a:pPr marL="12746">
              <a:spcBef>
                <a:spcPts val="100"/>
              </a:spcBef>
            </a:pP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Experimental Measurement of </a:t>
            </a:r>
            <a:r>
              <a:rPr lang="en-US" sz="2810" spc="-5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810" spc="-5" dirty="0">
                <a:latin typeface="Arial" panose="020B0604020202020204" pitchFamily="34" charset="0"/>
                <a:cs typeface="Arial" panose="020B0604020202020204" pitchFamily="34" charset="0"/>
              </a:rPr>
              <a:t> – pH Titrations</a:t>
            </a:r>
            <a:endParaRPr sz="28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5E34D34-0698-459C-A04A-35B0DF47C5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3708400"/>
          <a:ext cx="1965325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2" imgW="3818582" imgH="3819197" progId="MDLDrawOLE.MDLDrawObject.1">
                  <p:embed/>
                </p:oleObj>
              </mc:Choice>
              <mc:Fallback>
                <p:oleObj name="MDLDrawObject Class" r:id="rId12" imgW="3818582" imgH="3819197" progId="MDLDrawOLE.MDLDrawObject.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5E34D34-0698-459C-A04A-35B0DF47C5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3708400"/>
                        <a:ext cx="1965325" cy="196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3791249-55E0-4FC2-9D77-B7102F8288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4463" y="3727450"/>
          <a:ext cx="1965325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4" imgW="3818582" imgH="3819197" progId="MDLDrawOLE.MDLDrawObject.1">
                  <p:embed/>
                </p:oleObj>
              </mc:Choice>
              <mc:Fallback>
                <p:oleObj name="MDLDrawObject Class" r:id="rId14" imgW="3818582" imgH="3819197" progId="MDLDrawOLE.MDLDrawObject.1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3791249-55E0-4FC2-9D77-B7102F8288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463" y="3727450"/>
                        <a:ext cx="1965325" cy="196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02B1974-850E-451F-9ABB-19CFC4F5A3E9}"/>
              </a:ext>
            </a:extLst>
          </p:cNvPr>
          <p:cNvSpPr txBox="1"/>
          <p:nvPr/>
        </p:nvSpPr>
        <p:spPr>
          <a:xfrm>
            <a:off x="1398745" y="5552488"/>
            <a:ext cx="267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Low pH</a:t>
            </a:r>
          </a:p>
          <a:p>
            <a:r>
              <a:rPr lang="en-US" sz="1600" b="1" dirty="0">
                <a:latin typeface="Arial" panose="020B0604020202020204" pitchFamily="34" charset="0"/>
              </a:rPr>
              <a:t>Fully protonated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B08197-D186-446F-8298-CD0FD0E236D0}"/>
              </a:ext>
            </a:extLst>
          </p:cNvPr>
          <p:cNvSpPr txBox="1"/>
          <p:nvPr/>
        </p:nvSpPr>
        <p:spPr>
          <a:xfrm>
            <a:off x="4146830" y="5636313"/>
            <a:ext cx="2302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High pH</a:t>
            </a:r>
          </a:p>
          <a:p>
            <a:r>
              <a:rPr lang="en-US" sz="1600" b="1" dirty="0">
                <a:latin typeface="Arial" panose="020B0604020202020204" pitchFamily="34" charset="0"/>
              </a:rPr>
              <a:t>Fully deprotonated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E40980-5D06-428D-A497-DEAD22483334}"/>
              </a:ext>
            </a:extLst>
          </p:cNvPr>
          <p:cNvSpPr txBox="1"/>
          <p:nvPr/>
        </p:nvSpPr>
        <p:spPr>
          <a:xfrm>
            <a:off x="236110" y="3232871"/>
            <a:ext cx="5609325" cy="401538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7" b="1" dirty="0">
                <a:latin typeface="Arial" panose="020B0604020202020204" pitchFamily="34" charset="0"/>
              </a:rPr>
              <a:t>Example: </a:t>
            </a:r>
            <a:r>
              <a:rPr lang="en-US" sz="2007" dirty="0">
                <a:latin typeface="Arial" panose="020B0604020202020204" pitchFamily="34" charset="0"/>
              </a:rPr>
              <a:t>Protein with two </a:t>
            </a:r>
            <a:r>
              <a:rPr lang="en-US" sz="2007" dirty="0" err="1">
                <a:latin typeface="Arial" panose="020B0604020202020204" pitchFamily="34" charset="0"/>
              </a:rPr>
              <a:t>histidines</a:t>
            </a:r>
            <a:r>
              <a:rPr lang="en-US" sz="2007" dirty="0">
                <a:latin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C4A3EB7-F6AC-4FF9-9BC5-55AA4A3DCA85}"/>
                  </a:ext>
                </a:extLst>
              </p:cNvPr>
              <p:cNvSpPr txBox="1"/>
              <p:nvPr/>
            </p:nvSpPr>
            <p:spPr>
              <a:xfrm>
                <a:off x="9324701" y="6137263"/>
                <a:ext cx="2545801" cy="2471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60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𝑂𝐵𝑆</m:t>
                          </m:r>
                        </m:sub>
                      </m:sSub>
                    </m:oMath>
                  </m:oMathPara>
                </a14:m>
                <a:endParaRPr lang="en-US" sz="1606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C4A3EB7-F6AC-4FF9-9BC5-55AA4A3DC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701" y="6137263"/>
                <a:ext cx="2545801" cy="247100"/>
              </a:xfrm>
              <a:prstGeom prst="rect">
                <a:avLst/>
              </a:prstGeom>
              <a:blipFill>
                <a:blip r:embed="rId1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BC6D827-7D0F-41E6-BDEE-61C037EC2C72}"/>
              </a:ext>
            </a:extLst>
          </p:cNvPr>
          <p:cNvGrpSpPr/>
          <p:nvPr/>
        </p:nvGrpSpPr>
        <p:grpSpPr>
          <a:xfrm>
            <a:off x="3411150" y="602018"/>
            <a:ext cx="3300800" cy="1425308"/>
            <a:chOff x="4203451" y="932308"/>
            <a:chExt cx="3289063" cy="14202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2223BAF-B891-4C0E-BFDB-74002979651C}"/>
                    </a:ext>
                  </a:extLst>
                </p:cNvPr>
                <p:cNvSpPr txBox="1"/>
                <p:nvPr/>
              </p:nvSpPr>
              <p:spPr>
                <a:xfrm>
                  <a:off x="4203451" y="932308"/>
                  <a:ext cx="3289063" cy="3165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𝑂𝐵𝑆</m:t>
                            </m:r>
                          </m:sub>
                        </m:sSub>
                        <m:r>
                          <a:rPr lang="en-US" sz="206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𝐻𝐴</m:t>
                            </m:r>
                          </m:sub>
                        </m:sSub>
                        <m:r>
                          <a:rPr lang="en-US" sz="206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𝐻𝐴</m:t>
                            </m:r>
                          </m:sub>
                        </m:sSub>
                        <m:r>
                          <a:rPr lang="en-US" sz="206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206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064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2064" dirty="0"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2223BAF-B891-4C0E-BFDB-7400297965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3451" y="932308"/>
                  <a:ext cx="3289063" cy="316522"/>
                </a:xfrm>
                <a:prstGeom prst="rect">
                  <a:avLst/>
                </a:prstGeom>
                <a:blipFill>
                  <a:blip r:embed="rId17"/>
                  <a:stretch>
                    <a:fillRect b="-36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>
                  <a:extLst>
                    <a:ext uri="{FF2B5EF4-FFF2-40B4-BE49-F238E27FC236}">
                      <a16:creationId xmlns:a16="http://schemas.microsoft.com/office/drawing/2014/main" id="{831F1479-2E8C-4FF4-9A21-9E653A76198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086353" y="1233360"/>
                <a:ext cx="1041400" cy="11191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MDLDrawObject Class" r:id="rId18" imgW="1132791" imgH="1219069" progId="MDLDrawOLE.MDLDrawObject.1">
                        <p:embed/>
                      </p:oleObj>
                    </mc:Choice>
                    <mc:Fallback>
                      <p:oleObj name="MDLDrawObject Class" r:id="rId18" imgW="1132791" imgH="1219069" progId="MDLDrawOLE.MDLDrawObject.1">
                        <p:embed/>
                        <p:pic>
                          <p:nvPicPr>
                            <p:cNvPr id="40" name="Object 39">
                              <a:extLst>
                                <a:ext uri="{FF2B5EF4-FFF2-40B4-BE49-F238E27FC236}">
                                  <a16:creationId xmlns:a16="http://schemas.microsoft.com/office/drawing/2014/main" id="{831F1479-2E8C-4FF4-9A21-9E653A76198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6353" y="1233360"/>
                              <a:ext cx="1041400" cy="111918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>
                  <a:extLst>
                    <a:ext uri="{FF2B5EF4-FFF2-40B4-BE49-F238E27FC236}">
                      <a16:creationId xmlns:a16="http://schemas.microsoft.com/office/drawing/2014/main" id="{831F1479-2E8C-4FF4-9A21-9E653A76198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3635019"/>
                    </p:ext>
                  </p:extLst>
                </p:nvPr>
              </p:nvGraphicFramePr>
              <p:xfrm>
                <a:off x="5086353" y="1233360"/>
                <a:ext cx="1041400" cy="11191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MDLDrawObject Class" r:id="rId20" imgW="1132791" imgH="1219069" progId="MDLDrawOLE.MDLDrawObject.1">
                        <p:embed/>
                      </p:oleObj>
                    </mc:Choice>
                    <mc:Fallback>
                      <p:oleObj name="MDLDrawObject Class" r:id="rId20" imgW="1132791" imgH="1219069" progId="MDLDrawOLE.MDLDrawObject.1">
                        <p:embed/>
                        <p:pic>
                          <p:nvPicPr>
                            <p:cNvPr id="40" name="Object 39">
                              <a:extLst>
                                <a:ext uri="{FF2B5EF4-FFF2-40B4-BE49-F238E27FC236}">
                                  <a16:creationId xmlns:a16="http://schemas.microsoft.com/office/drawing/2014/main" id="{831F1479-2E8C-4FF4-9A21-9E653A76198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6353" y="1233360"/>
                              <a:ext cx="1041400" cy="111918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1" name="Object 40">
                  <a:extLst>
                    <a:ext uri="{FF2B5EF4-FFF2-40B4-BE49-F238E27FC236}">
                      <a16:creationId xmlns:a16="http://schemas.microsoft.com/office/drawing/2014/main" id="{30A42EA0-D3BA-46DE-BAFB-D028621B1D4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436203" y="1296860"/>
                <a:ext cx="938212" cy="99218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MDLDrawObject Class" r:id="rId22" imgW="1057035" imgH="1123293" progId="MDLDrawOLE.MDLDrawObject.1">
                        <p:embed/>
                      </p:oleObj>
                    </mc:Choice>
                    <mc:Fallback>
                      <p:oleObj name="MDLDrawObject Class" r:id="rId22" imgW="1057035" imgH="1123293" progId="MDLDrawOLE.MDLDrawObject.1">
                        <p:embed/>
                        <p:pic>
                          <p:nvPicPr>
                            <p:cNvPr id="41" name="Object 40">
                              <a:extLst>
                                <a:ext uri="{FF2B5EF4-FFF2-40B4-BE49-F238E27FC236}">
                                  <a16:creationId xmlns:a16="http://schemas.microsoft.com/office/drawing/2014/main" id="{30A42EA0-D3BA-46DE-BAFB-D028621B1D4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436203" y="1296860"/>
                              <a:ext cx="938212" cy="9921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1" name="Object 40">
                  <a:extLst>
                    <a:ext uri="{FF2B5EF4-FFF2-40B4-BE49-F238E27FC236}">
                      <a16:creationId xmlns:a16="http://schemas.microsoft.com/office/drawing/2014/main" id="{30A42EA0-D3BA-46DE-BAFB-D028621B1D4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35735697"/>
                    </p:ext>
                  </p:extLst>
                </p:nvPr>
              </p:nvGraphicFramePr>
              <p:xfrm>
                <a:off x="6436203" y="1296860"/>
                <a:ext cx="938212" cy="99218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MDLDrawObject Class" r:id="rId24" imgW="1057035" imgH="1123293" progId="MDLDrawOLE.MDLDrawObject.1">
                        <p:embed/>
                      </p:oleObj>
                    </mc:Choice>
                    <mc:Fallback>
                      <p:oleObj name="MDLDrawObject Class" r:id="rId24" imgW="1057035" imgH="1123293" progId="MDLDrawOLE.MDLDrawObject.1">
                        <p:embed/>
                        <p:pic>
                          <p:nvPicPr>
                            <p:cNvPr id="41" name="Object 40">
                              <a:extLst>
                                <a:ext uri="{FF2B5EF4-FFF2-40B4-BE49-F238E27FC236}">
                                  <a16:creationId xmlns:a16="http://schemas.microsoft.com/office/drawing/2014/main" id="{30A42EA0-D3BA-46DE-BAFB-D028621B1D4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436203" y="1296860"/>
                              <a:ext cx="938212" cy="9921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160185E6-5547-40B7-AD7E-CBCA8F8F4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313515"/>
              </p:ext>
            </p:extLst>
          </p:nvPr>
        </p:nvGraphicFramePr>
        <p:xfrm>
          <a:off x="200377" y="330758"/>
          <a:ext cx="1449780" cy="1225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6" imgW="1323365" imgH="1123293" progId="MDLDrawOLE.MDLDrawObject.1">
                  <p:embed/>
                </p:oleObj>
              </mc:Choice>
              <mc:Fallback>
                <p:oleObj name="MDLDrawObject Class" r:id="rId26" imgW="1323365" imgH="1123293" progId="MDLDrawOLE.MDLDrawObject.1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160185E6-5547-40B7-AD7E-CBCA8F8F40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377" y="330758"/>
                        <a:ext cx="1449780" cy="12251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2DB63C-87F2-A2E3-751A-57DCCAB158E5}"/>
              </a:ext>
            </a:extLst>
          </p:cNvPr>
          <p:cNvSpPr txBox="1"/>
          <p:nvPr/>
        </p:nvSpPr>
        <p:spPr>
          <a:xfrm>
            <a:off x="186837" y="1602620"/>
            <a:ext cx="3721392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 shift depends on the local environment.</a:t>
            </a:r>
          </a:p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 shift of highlighted proton changes due to protonation/deprotonation.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046E8-666A-ADF6-EECF-712FC0B3CE41}"/>
              </a:ext>
            </a:extLst>
          </p:cNvPr>
          <p:cNvSpPr txBox="1"/>
          <p:nvPr/>
        </p:nvSpPr>
        <p:spPr>
          <a:xfrm>
            <a:off x="6823075" y="445865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Observed shift is weighted average and can be used to determine fraction protonated and deprotonated.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81168-F28C-0228-604E-0FD41FDE5F97}"/>
              </a:ext>
            </a:extLst>
          </p:cNvPr>
          <p:cNvSpPr txBox="1"/>
          <p:nvPr/>
        </p:nvSpPr>
        <p:spPr>
          <a:xfrm>
            <a:off x="6824518" y="1090175"/>
            <a:ext cx="6629400" cy="132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deprotonation increases chemical shift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(from 7.4 to 10.0).</a:t>
            </a:r>
          </a:p>
          <a:p>
            <a:pPr algn="l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B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deprotonation decreases chemical shift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(from 9.8 to 8.3)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9BDF8-2926-CD9E-353C-EE24328B84B8}"/>
              </a:ext>
            </a:extLst>
          </p:cNvPr>
          <p:cNvSpPr txBox="1"/>
          <p:nvPr/>
        </p:nvSpPr>
        <p:spPr>
          <a:xfrm>
            <a:off x="1132955" y="4091482"/>
            <a:ext cx="787245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His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F4127-4526-8635-ED7E-5AE5BE7B1CD5}"/>
              </a:ext>
            </a:extLst>
          </p:cNvPr>
          <p:cNvSpPr txBox="1"/>
          <p:nvPr/>
        </p:nvSpPr>
        <p:spPr>
          <a:xfrm>
            <a:off x="1011190" y="4855552"/>
            <a:ext cx="801467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His 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3DC9B2F-F1DF-147C-6E89-F48DD660569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07D4CEA-88A3-44A2-8630-5393BA5E108C}" type="datetime1">
              <a:rPr lang="en-US" smtClean="0"/>
              <a:t>8/28/2024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D32541-453C-4CAB-375F-EDEB3A3143D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BCDEBC6-F69D-0A87-D6A7-DE8DF2344D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3EE65-E937-D0DB-AF21-467F95DEC5A5}"/>
              </a:ext>
            </a:extLst>
          </p:cNvPr>
          <p:cNvSpPr txBox="1"/>
          <p:nvPr/>
        </p:nvSpPr>
        <p:spPr>
          <a:xfrm>
            <a:off x="5975936" y="2397013"/>
            <a:ext cx="147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NMR spectra acquired at indicated 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59215-A92D-1026-2F81-D6929AFA2D78}"/>
              </a:ext>
            </a:extLst>
          </p:cNvPr>
          <p:cNvSpPr txBox="1"/>
          <p:nvPr/>
        </p:nvSpPr>
        <p:spPr>
          <a:xfrm>
            <a:off x="1304076" y="6550767"/>
            <a:ext cx="6351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pH where peak is ½ way between two extremes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39BCC8-E37E-DB4A-0EFD-2A2EB2D99DAC}"/>
                  </a:ext>
                </a:extLst>
              </p:cNvPr>
              <p:cNvSpPr txBox="1"/>
              <p:nvPr/>
            </p:nvSpPr>
            <p:spPr>
              <a:xfrm>
                <a:off x="8256026" y="6515454"/>
                <a:ext cx="3300800" cy="5949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64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𝑂𝐵𝑆</m:t>
                          </m:r>
                        </m:sub>
                      </m:sSub>
                      <m:r>
                        <a:rPr lang="en-US" sz="2064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64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64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64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64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𝐻𝐴</m:t>
                          </m:r>
                        </m:sub>
                      </m:sSub>
                      <m:r>
                        <a:rPr lang="en-US" sz="2064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64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64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64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64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64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2064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39BCC8-E37E-DB4A-0EFD-2A2EB2D99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026" y="6515454"/>
                <a:ext cx="3300800" cy="594906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72F6898-66C2-AF68-4ED8-7A2D18C83483}"/>
              </a:ext>
            </a:extLst>
          </p:cNvPr>
          <p:cNvGrpSpPr/>
          <p:nvPr/>
        </p:nvGrpSpPr>
        <p:grpSpPr>
          <a:xfrm>
            <a:off x="8131505" y="6261321"/>
            <a:ext cx="1110600" cy="494640"/>
            <a:chOff x="8131505" y="6261321"/>
            <a:chExt cx="111060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5134C41-625F-C863-A733-3FF563CED30B}"/>
                    </a:ext>
                  </a:extLst>
                </p14:cNvPr>
                <p14:cNvContentPartPr/>
                <p14:nvPr/>
              </p14:nvContentPartPr>
              <p14:xfrm>
                <a:off x="8201705" y="6544641"/>
                <a:ext cx="27720" cy="211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5134C41-625F-C863-A733-3FF563CED30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193065" y="6535641"/>
                  <a:ext cx="453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A8ACA1D-07EF-5EB0-7F11-515AA3429EC9}"/>
                    </a:ext>
                  </a:extLst>
                </p14:cNvPr>
                <p14:cNvContentPartPr/>
                <p14:nvPr/>
              </p14:nvContentPartPr>
              <p14:xfrm>
                <a:off x="8131505" y="6528801"/>
                <a:ext cx="133560" cy="126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A8ACA1D-07EF-5EB0-7F11-515AA3429EC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122505" y="6519801"/>
                  <a:ext cx="1512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297FE68-11EF-7ED8-E39F-A146C271CDCF}"/>
                    </a:ext>
                  </a:extLst>
                </p14:cNvPr>
                <p14:cNvContentPartPr/>
                <p14:nvPr/>
              </p14:nvContentPartPr>
              <p14:xfrm>
                <a:off x="8322305" y="6442761"/>
                <a:ext cx="95400" cy="135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297FE68-11EF-7ED8-E39F-A146C271CDC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313305" y="6433761"/>
                  <a:ext cx="1130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A1A13CF-DE5E-5855-B15F-65F13B9F79EC}"/>
                    </a:ext>
                  </a:extLst>
                </p14:cNvPr>
                <p14:cNvContentPartPr/>
                <p14:nvPr/>
              </p14:nvContentPartPr>
              <p14:xfrm>
                <a:off x="8423465" y="6416121"/>
                <a:ext cx="189360" cy="120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A1A13CF-DE5E-5855-B15F-65F13B9F79E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414825" y="6407481"/>
                  <a:ext cx="2070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1BF9069-1CFD-2DAE-D7C4-E15AA1C66577}"/>
                    </a:ext>
                  </a:extLst>
                </p14:cNvPr>
                <p14:cNvContentPartPr/>
                <p14:nvPr/>
              </p14:nvContentPartPr>
              <p14:xfrm>
                <a:off x="8600585" y="6485961"/>
                <a:ext cx="43560" cy="52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1BF9069-1CFD-2DAE-D7C4-E15AA1C6657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591585" y="6476961"/>
                  <a:ext cx="612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4514E3D-E42F-29DF-DB98-8E93F9851E28}"/>
                    </a:ext>
                  </a:extLst>
                </p14:cNvPr>
                <p14:cNvContentPartPr/>
                <p14:nvPr/>
              </p14:nvContentPartPr>
              <p14:xfrm>
                <a:off x="8735225" y="6399921"/>
                <a:ext cx="111960" cy="170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4514E3D-E42F-29DF-DB98-8E93F9851E2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726585" y="6390921"/>
                  <a:ext cx="1296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ADFBAAD-6A83-8C77-905F-7CD8B7A7BB49}"/>
                    </a:ext>
                  </a:extLst>
                </p14:cNvPr>
                <p14:cNvContentPartPr/>
                <p14:nvPr/>
              </p14:nvContentPartPr>
              <p14:xfrm>
                <a:off x="8881745" y="6281481"/>
                <a:ext cx="43560" cy="164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ADFBAAD-6A83-8C77-905F-7CD8B7A7BB4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873105" y="6272481"/>
                  <a:ext cx="612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CF1CF42-F6CD-219E-B7AC-785F9855F3BE}"/>
                    </a:ext>
                  </a:extLst>
                </p14:cNvPr>
                <p14:cNvContentPartPr/>
                <p14:nvPr/>
              </p14:nvContentPartPr>
              <p14:xfrm>
                <a:off x="8924945" y="6261321"/>
                <a:ext cx="127440" cy="147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CF1CF42-F6CD-219E-B7AC-785F9855F3B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916305" y="6252321"/>
                  <a:ext cx="1450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1D76B5C-CEF6-6AC8-D862-23A5482E7EE9}"/>
                    </a:ext>
                  </a:extLst>
                </p14:cNvPr>
                <p14:cNvContentPartPr/>
                <p14:nvPr/>
              </p14:nvContentPartPr>
              <p14:xfrm>
                <a:off x="9096665" y="6347361"/>
                <a:ext cx="145440" cy="64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1D76B5C-CEF6-6AC8-D862-23A5482E7EE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087665" y="6338361"/>
                  <a:ext cx="163080" cy="8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736CC4-592E-6D89-80D9-1CF99948784B}"/>
              </a:ext>
            </a:extLst>
          </p:cNvPr>
          <p:cNvGrpSpPr/>
          <p:nvPr/>
        </p:nvGrpSpPr>
        <p:grpSpPr>
          <a:xfrm>
            <a:off x="9266585" y="1456761"/>
            <a:ext cx="659520" cy="361440"/>
            <a:chOff x="9266585" y="1456761"/>
            <a:chExt cx="659520" cy="36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5AD7223-D729-3177-4602-104E3305D8B4}"/>
                    </a:ext>
                  </a:extLst>
                </p14:cNvPr>
                <p14:cNvContentPartPr/>
                <p14:nvPr/>
              </p14:nvContentPartPr>
              <p14:xfrm>
                <a:off x="9282785" y="1639281"/>
                <a:ext cx="56880" cy="178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5AD7223-D729-3177-4602-104E3305D8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273785" y="1630641"/>
                  <a:ext cx="74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7A04CCA-1EF6-5961-CA39-878F95BCEE80}"/>
                    </a:ext>
                  </a:extLst>
                </p14:cNvPr>
                <p14:cNvContentPartPr/>
                <p14:nvPr/>
              </p14:nvContentPartPr>
              <p14:xfrm>
                <a:off x="9266585" y="1600401"/>
                <a:ext cx="168120" cy="111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7A04CCA-1EF6-5961-CA39-878F95BCEE8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257945" y="1591761"/>
                  <a:ext cx="1857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36F639D-8CDA-FE49-0F79-923735229A48}"/>
                    </a:ext>
                  </a:extLst>
                </p14:cNvPr>
                <p14:cNvContentPartPr/>
                <p14:nvPr/>
              </p14:nvContentPartPr>
              <p14:xfrm>
                <a:off x="9530825" y="1472241"/>
                <a:ext cx="49680" cy="208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36F639D-8CDA-FE49-0F79-923735229A4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522185" y="1463601"/>
                  <a:ext cx="673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1821F60-20CA-EA83-15B0-0330301FE5D8}"/>
                    </a:ext>
                  </a:extLst>
                </p14:cNvPr>
                <p14:cNvContentPartPr/>
                <p14:nvPr/>
              </p14:nvContentPartPr>
              <p14:xfrm>
                <a:off x="9594185" y="1456761"/>
                <a:ext cx="331920" cy="294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1821F60-20CA-EA83-15B0-0330301FE5D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585545" y="1448121"/>
                  <a:ext cx="349560" cy="31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5583089-3998-5A9B-2750-7ED447D82FE2}"/>
              </a:ext>
            </a:extLst>
          </p:cNvPr>
          <p:cNvGrpSpPr/>
          <p:nvPr/>
        </p:nvGrpSpPr>
        <p:grpSpPr>
          <a:xfrm>
            <a:off x="10333265" y="1444161"/>
            <a:ext cx="685440" cy="241560"/>
            <a:chOff x="10333265" y="1444161"/>
            <a:chExt cx="68544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6B35355-FF5F-3A3B-8C85-C03EF7492447}"/>
                    </a:ext>
                  </a:extLst>
                </p14:cNvPr>
                <p14:cNvContentPartPr/>
                <p14:nvPr/>
              </p14:nvContentPartPr>
              <p14:xfrm>
                <a:off x="10333265" y="1454241"/>
                <a:ext cx="151560" cy="231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6B35355-FF5F-3A3B-8C85-C03EF749244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324625" y="1445601"/>
                  <a:ext cx="1692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2B33D15-E065-80CD-29E6-54B45F89CB7D}"/>
                    </a:ext>
                  </a:extLst>
                </p14:cNvPr>
                <p14:cNvContentPartPr/>
                <p14:nvPr/>
              </p14:nvContentPartPr>
              <p14:xfrm>
                <a:off x="10646825" y="1660881"/>
                <a:ext cx="64800" cy="21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2B33D15-E065-80CD-29E6-54B45F89CB7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637825" y="1651881"/>
                  <a:ext cx="82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C4D9358-32E9-C8F7-FA30-4A1F01847C8F}"/>
                    </a:ext>
                  </a:extLst>
                </p14:cNvPr>
                <p14:cNvContentPartPr/>
                <p14:nvPr/>
              </p14:nvContentPartPr>
              <p14:xfrm>
                <a:off x="10861745" y="1444161"/>
                <a:ext cx="156960" cy="57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C4D9358-32E9-C8F7-FA30-4A1F01847C8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852745" y="1435161"/>
                  <a:ext cx="1746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DF69969-1530-1A56-CDBE-CACF97BEEEBB}"/>
                    </a:ext>
                  </a:extLst>
                </p14:cNvPr>
                <p14:cNvContentPartPr/>
                <p14:nvPr/>
              </p14:nvContentPartPr>
              <p14:xfrm>
                <a:off x="10835105" y="1448841"/>
                <a:ext cx="166680" cy="196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DF69969-1530-1A56-CDBE-CACF97BEEEB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826465" y="1439841"/>
                  <a:ext cx="184320" cy="21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1EC1A61-819E-C780-F78C-BE31AC14F045}"/>
                  </a:ext>
                </a:extLst>
              </p14:cNvPr>
              <p14:cNvContentPartPr/>
              <p14:nvPr/>
            </p14:nvContentPartPr>
            <p14:xfrm>
              <a:off x="10001345" y="1514001"/>
              <a:ext cx="98280" cy="262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1EC1A61-819E-C780-F78C-BE31AC14F04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992345" y="1505001"/>
                <a:ext cx="115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78D16F-0893-252B-2A4A-0F91006EC8FB}"/>
                  </a:ext>
                </a:extLst>
              </p14:cNvPr>
              <p14:cNvContentPartPr/>
              <p14:nvPr/>
            </p14:nvContentPartPr>
            <p14:xfrm>
              <a:off x="10041665" y="1635321"/>
              <a:ext cx="100080" cy="11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78D16F-0893-252B-2A4A-0F91006EC8F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032665" y="1626681"/>
                <a:ext cx="117720" cy="2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E587E90F-CAA2-47AF-C00F-446DBE49C819}"/>
              </a:ext>
            </a:extLst>
          </p:cNvPr>
          <p:cNvGrpSpPr/>
          <p:nvPr/>
        </p:nvGrpSpPr>
        <p:grpSpPr>
          <a:xfrm>
            <a:off x="9224465" y="2109801"/>
            <a:ext cx="1519920" cy="309960"/>
            <a:chOff x="9224465" y="2109801"/>
            <a:chExt cx="1519920" cy="30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5CADE1F-27B8-4D69-576D-56546E7EA82B}"/>
                    </a:ext>
                  </a:extLst>
                </p14:cNvPr>
                <p14:cNvContentPartPr/>
                <p14:nvPr/>
              </p14:nvContentPartPr>
              <p14:xfrm>
                <a:off x="9277025" y="2189721"/>
                <a:ext cx="38160" cy="230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5CADE1F-27B8-4D69-576D-56546E7EA82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268385" y="2180721"/>
                  <a:ext cx="558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8C57CCE-7112-6A3B-2047-669DEAF810CB}"/>
                    </a:ext>
                  </a:extLst>
                </p14:cNvPr>
                <p14:cNvContentPartPr/>
                <p14:nvPr/>
              </p14:nvContentPartPr>
              <p14:xfrm>
                <a:off x="9224465" y="2183961"/>
                <a:ext cx="169560" cy="161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8C57CCE-7112-6A3B-2047-669DEAF810C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215825" y="2175321"/>
                  <a:ext cx="1872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9D17B76-CD2F-A954-E4C9-633FCF983DB0}"/>
                    </a:ext>
                  </a:extLst>
                </p14:cNvPr>
                <p14:cNvContentPartPr/>
                <p14:nvPr/>
              </p14:nvContentPartPr>
              <p14:xfrm>
                <a:off x="9502385" y="2117721"/>
                <a:ext cx="63720" cy="181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9D17B76-CD2F-A954-E4C9-633FCF983D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493385" y="2108721"/>
                  <a:ext cx="813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2AE5C79-F3C5-9846-7316-28D03E0ACBDF}"/>
                    </a:ext>
                  </a:extLst>
                </p14:cNvPr>
                <p14:cNvContentPartPr/>
                <p14:nvPr/>
              </p14:nvContentPartPr>
              <p14:xfrm>
                <a:off x="9538025" y="2138601"/>
                <a:ext cx="351360" cy="231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2AE5C79-F3C5-9846-7316-28D03E0ACBD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529025" y="2129601"/>
                  <a:ext cx="3690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38A6786-D30E-49C6-3BE5-6A7202575CD4}"/>
                    </a:ext>
                  </a:extLst>
                </p14:cNvPr>
                <p14:cNvContentPartPr/>
                <p14:nvPr/>
              </p14:nvContentPartPr>
              <p14:xfrm>
                <a:off x="10019705" y="2181801"/>
                <a:ext cx="189360" cy="117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38A6786-D30E-49C6-3BE5-6A7202575CD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011065" y="2172801"/>
                  <a:ext cx="207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6024644-BB18-5C40-D342-A8C668E6AB35}"/>
                    </a:ext>
                  </a:extLst>
                </p14:cNvPr>
                <p14:cNvContentPartPr/>
                <p14:nvPr/>
              </p14:nvContentPartPr>
              <p14:xfrm>
                <a:off x="10323545" y="2109801"/>
                <a:ext cx="96840" cy="194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6024644-BB18-5C40-D342-A8C668E6AB3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314905" y="2100801"/>
                  <a:ext cx="1144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642ACB0-804A-9CF4-0651-65E23339C00D}"/>
                    </a:ext>
                  </a:extLst>
                </p14:cNvPr>
                <p14:cNvContentPartPr/>
                <p14:nvPr/>
              </p14:nvContentPartPr>
              <p14:xfrm>
                <a:off x="10454945" y="2248041"/>
                <a:ext cx="70560" cy="41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642ACB0-804A-9CF4-0651-65E23339C00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445945" y="2239041"/>
                  <a:ext cx="882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5EE1DE7-D432-DDCE-6275-15F95D8653F3}"/>
                    </a:ext>
                  </a:extLst>
                </p14:cNvPr>
                <p14:cNvContentPartPr/>
                <p14:nvPr/>
              </p14:nvContentPartPr>
              <p14:xfrm>
                <a:off x="10616585" y="2156961"/>
                <a:ext cx="127800" cy="119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5EE1DE7-D432-DDCE-6275-15F95D8653F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607585" y="2147961"/>
                  <a:ext cx="145440" cy="137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7402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object 2">
            <a:extLst>
              <a:ext uri="{FF2B5EF4-FFF2-40B4-BE49-F238E27FC236}">
                <a16:creationId xmlns:a16="http://schemas.microsoft.com/office/drawing/2014/main" id="{BA708FAA-F498-4429-9B10-9B968BB897B3}"/>
              </a:ext>
            </a:extLst>
          </p:cNvPr>
          <p:cNvSpPr txBox="1">
            <a:spLocks/>
          </p:cNvSpPr>
          <p:nvPr/>
        </p:nvSpPr>
        <p:spPr>
          <a:xfrm>
            <a:off x="1565275" y="246694"/>
            <a:ext cx="10739453" cy="381558"/>
          </a:xfrm>
          <a:prstGeom prst="rect">
            <a:avLst/>
          </a:prstGeom>
        </p:spPr>
        <p:txBody>
          <a:bodyPr vert="horz" wrap="square" lIns="0" tIns="1210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46" defTabSz="920526">
              <a:spcBef>
                <a:spcPts val="95"/>
              </a:spcBef>
              <a:defRPr/>
            </a:pPr>
            <a:r>
              <a:rPr lang="en-US" sz="24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Biochemistry - UV Absorption of Proteins to Determine Concentration</a:t>
            </a:r>
            <a:endParaRPr lang="en-US" sz="2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object 6">
            <a:extLst>
              <a:ext uri="{FF2B5EF4-FFF2-40B4-BE49-F238E27FC236}">
                <a16:creationId xmlns:a16="http://schemas.microsoft.com/office/drawing/2014/main" id="{CFCE4875-D3BC-4BD8-98E4-887BA9FD81B6}"/>
              </a:ext>
            </a:extLst>
          </p:cNvPr>
          <p:cNvSpPr/>
          <p:nvPr/>
        </p:nvSpPr>
        <p:spPr>
          <a:xfrm>
            <a:off x="498475" y="975519"/>
            <a:ext cx="5546646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20526">
              <a:defRPr/>
            </a:pPr>
            <a:endParaRPr sz="1819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DFE34D75-07B8-435B-BF33-08F08DB13CAF}"/>
              </a:ext>
            </a:extLst>
          </p:cNvPr>
          <p:cNvGrpSpPr/>
          <p:nvPr/>
        </p:nvGrpSpPr>
        <p:grpSpPr>
          <a:xfrm>
            <a:off x="7889875" y="975519"/>
            <a:ext cx="3026065" cy="603975"/>
            <a:chOff x="925318" y="2385157"/>
            <a:chExt cx="3015305" cy="601827"/>
          </a:xfrm>
        </p:grpSpPr>
        <p:sp>
          <p:nvSpPr>
            <p:cNvPr id="195" name="object 6">
              <a:extLst>
                <a:ext uri="{FF2B5EF4-FFF2-40B4-BE49-F238E27FC236}">
                  <a16:creationId xmlns:a16="http://schemas.microsoft.com/office/drawing/2014/main" id="{099EE50F-8235-4C86-ABA8-F5AB15FF9FAC}"/>
                </a:ext>
              </a:extLst>
            </p:cNvPr>
            <p:cNvSpPr txBox="1"/>
            <p:nvPr/>
          </p:nvSpPr>
          <p:spPr>
            <a:xfrm>
              <a:off x="1906288" y="2620589"/>
              <a:ext cx="120014" cy="366395"/>
            </a:xfrm>
            <a:prstGeom prst="rect">
              <a:avLst/>
            </a:prstGeom>
          </p:spPr>
          <p:txBody>
            <a:bodyPr vert="horz" wrap="square" lIns="0" tIns="17206" rIns="0" bIns="0" rtlCol="0">
              <a:spAutoFit/>
            </a:bodyPr>
            <a:lstStyle/>
            <a:p>
              <a:pPr defTabSz="920526">
                <a:spcBef>
                  <a:spcPts val="135"/>
                </a:spcBef>
                <a:defRPr/>
              </a:pPr>
              <a:r>
                <a:rPr sz="2208" b="1" i="1" spc="-1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sz="220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object 7">
              <a:extLst>
                <a:ext uri="{FF2B5EF4-FFF2-40B4-BE49-F238E27FC236}">
                  <a16:creationId xmlns:a16="http://schemas.microsoft.com/office/drawing/2014/main" id="{321A36C6-EC65-46DA-ACF0-74F68A84DC91}"/>
                </a:ext>
              </a:extLst>
            </p:cNvPr>
            <p:cNvSpPr txBox="1"/>
            <p:nvPr/>
          </p:nvSpPr>
          <p:spPr>
            <a:xfrm>
              <a:off x="925318" y="2385157"/>
              <a:ext cx="3015305" cy="373748"/>
            </a:xfrm>
            <a:prstGeom prst="rect">
              <a:avLst/>
            </a:prstGeom>
          </p:spPr>
          <p:txBody>
            <a:bodyPr vert="horz" wrap="square" lIns="0" tIns="12108" rIns="0" bIns="0" rtlCol="0">
              <a:spAutoFit/>
            </a:bodyPr>
            <a:lstStyle/>
            <a:p>
              <a:pPr marL="25491" defTabSz="920526">
                <a:spcBef>
                  <a:spcPts val="95"/>
                </a:spcBef>
                <a:defRPr/>
              </a:pPr>
              <a:r>
                <a:rPr sz="2208" b="1" i="1" spc="-2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2208" b="1" i="1" spc="-15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208" spc="-25" dirty="0">
                  <a:solidFill>
                    <a:prstClr val="black"/>
                  </a:solidFill>
                  <a:latin typeface="Symbol"/>
                  <a:cs typeface="Symbol"/>
                </a:rPr>
                <a:t></a:t>
              </a:r>
              <a:r>
                <a:rPr sz="2208" spc="-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208" b="1" spc="-3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</a:t>
              </a:r>
              <a:r>
                <a:rPr sz="2208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3312" b="1" i="1" spc="44" baseline="3661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sz="2710" b="1" i="1" spc="44" baseline="26234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sz="2710" b="1" i="1" spc="738" baseline="26234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208" spc="-25" dirty="0">
                  <a:solidFill>
                    <a:prstClr val="black"/>
                  </a:solidFill>
                  <a:latin typeface="Symbol"/>
                  <a:cs typeface="Symbol"/>
                </a:rPr>
                <a:t></a:t>
              </a:r>
              <a:r>
                <a:rPr sz="2208" spc="-1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358" i="1" spc="-85" dirty="0">
                  <a:solidFill>
                    <a:prstClr val="black"/>
                  </a:solidFill>
                  <a:latin typeface="Symbol"/>
                  <a:cs typeface="Symbol"/>
                </a:rPr>
                <a:t></a:t>
              </a:r>
              <a:r>
                <a:rPr sz="2358" i="1" spc="-10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208" b="1" spc="-1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sz="2208" b="1" spc="-34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208" b="1" i="1" spc="-2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sz="2208" b="1" i="1" spc="-2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208" b="1" spc="-1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r>
                <a:rPr sz="2208" b="1" spc="-26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208" b="1" i="1" spc="-1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sz="220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8" name="Rectangle 197">
            <a:extLst>
              <a:ext uri="{FF2B5EF4-FFF2-40B4-BE49-F238E27FC236}">
                <a16:creationId xmlns:a16="http://schemas.microsoft.com/office/drawing/2014/main" id="{567802DD-4BFD-45B3-A7DD-F92E941BA16C}"/>
              </a:ext>
            </a:extLst>
          </p:cNvPr>
          <p:cNvSpPr/>
          <p:nvPr/>
        </p:nvSpPr>
        <p:spPr>
          <a:xfrm>
            <a:off x="6927785" y="1575617"/>
            <a:ext cx="5365779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20526"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where</a:t>
            </a:r>
          </a:p>
          <a:p>
            <a:pPr marL="286779" indent="-286779" defTabSz="92052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A is the absorbance of the sample;</a:t>
            </a:r>
          </a:p>
          <a:p>
            <a:pPr marL="286779" indent="-286779" defTabSz="92052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I</a:t>
            </a:r>
            <a:r>
              <a:rPr lang="en-US" sz="1800" baseline="-25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 is the intensity of the incident light;</a:t>
            </a:r>
          </a:p>
          <a:p>
            <a:pPr marL="286779" indent="-286779" defTabSz="92052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I is the intensity of the light that leaves  the sample.</a:t>
            </a:r>
          </a:p>
          <a:p>
            <a:pPr marL="286779" indent="-286779" defTabSz="92052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ε is the molar extinction coefficient at a specific wavelength</a:t>
            </a:r>
          </a:p>
          <a:p>
            <a:pPr marL="286779" indent="-286779" defTabSz="92052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[X] is the concentration of the absorbing  species</a:t>
            </a:r>
          </a:p>
          <a:p>
            <a:pPr marL="286779" indent="-286779" defTabSz="92052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l is the path length (usually 1 cm).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4B3559-0401-707D-2BC5-727BA53157B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2FCA1F2-FE24-464C-9B88-A4D698979D9A}" type="datetime1">
              <a:rPr lang="en-US" smtClean="0"/>
              <a:t>8/28/2024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E50D3D-7471-7FC8-F2F8-ABA5CA1ED6E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3BADF8-F428-E32B-9325-5D3727A6FF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6E3C0-AE33-CC9C-91B2-C23FDD3390E8}"/>
              </a:ext>
            </a:extLst>
          </p:cNvPr>
          <p:cNvSpPr txBox="1"/>
          <p:nvPr/>
        </p:nvSpPr>
        <p:spPr>
          <a:xfrm>
            <a:off x="574675" y="4383981"/>
            <a:ext cx="1081834" cy="40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7" b="1" dirty="0">
                <a:latin typeface="Arial" panose="020B0604020202020204" pitchFamily="34" charset="0"/>
                <a:cs typeface="Arial" panose="020B0604020202020204" pitchFamily="34" charset="0"/>
              </a:rPr>
              <a:t>UV-Vis: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9A3118-4B1F-E687-7AA2-D000EDD6403E}"/>
              </a:ext>
            </a:extLst>
          </p:cNvPr>
          <p:cNvSpPr txBox="1"/>
          <p:nvPr/>
        </p:nvSpPr>
        <p:spPr>
          <a:xfrm>
            <a:off x="879475" y="4785519"/>
            <a:ext cx="6048310" cy="194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Light is absorbed by electrons.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Electrons go from low energy orbital (ground) to higher energy orbital (excited).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Energy released as heat in non-fluorescent chromophores.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7" dirty="0">
                <a:latin typeface="Arial" panose="020B0604020202020204" pitchFamily="34" charset="0"/>
                <a:cs typeface="Arial" panose="020B0604020202020204" pitchFamily="34" charset="0"/>
              </a:rPr>
              <a:t>Absorption energy indicated as wavelength (nm)</a:t>
            </a:r>
          </a:p>
        </p:txBody>
      </p:sp>
      <p:pic>
        <p:nvPicPr>
          <p:cNvPr id="11" name="Picture 10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CD1D6FCD-F4E3-0945-0C6C-89A76854C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75" y="4631384"/>
            <a:ext cx="3340795" cy="2372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3BC24A-EE33-EC52-B97F-3AB5DB596481}"/>
              </a:ext>
            </a:extLst>
          </p:cNvPr>
          <p:cNvGrpSpPr/>
          <p:nvPr/>
        </p:nvGrpSpPr>
        <p:grpSpPr>
          <a:xfrm>
            <a:off x="3585785" y="1444881"/>
            <a:ext cx="356760" cy="228240"/>
            <a:chOff x="3585785" y="1444881"/>
            <a:chExt cx="356760" cy="22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7A925E2-1FA0-EAF4-FC12-6231AC32F019}"/>
                    </a:ext>
                  </a:extLst>
                </p14:cNvPr>
                <p14:cNvContentPartPr/>
                <p14:nvPr/>
              </p14:nvContentPartPr>
              <p14:xfrm>
                <a:off x="3703865" y="1459281"/>
                <a:ext cx="30960" cy="169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7A925E2-1FA0-EAF4-FC12-6231AC32F01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4865" y="1450281"/>
                  <a:ext cx="486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C91C725-A2F3-A138-ECA2-1BAFC77AEC63}"/>
                    </a:ext>
                  </a:extLst>
                </p14:cNvPr>
                <p14:cNvContentPartPr/>
                <p14:nvPr/>
              </p14:nvContentPartPr>
              <p14:xfrm>
                <a:off x="3585785" y="1444881"/>
                <a:ext cx="207720" cy="96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C91C725-A2F3-A138-ECA2-1BAFC77AEC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76785" y="1436241"/>
                  <a:ext cx="2253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ADF9A12-2A90-E11A-6586-4CB2E4A64F78}"/>
                    </a:ext>
                  </a:extLst>
                </p14:cNvPr>
                <p14:cNvContentPartPr/>
                <p14:nvPr/>
              </p14:nvContentPartPr>
              <p14:xfrm>
                <a:off x="3649505" y="1613361"/>
                <a:ext cx="158760" cy="59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ADF9A12-2A90-E11A-6586-4CB2E4A64F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40865" y="1604721"/>
                  <a:ext cx="1764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68EBC0A-3E3B-F6D4-1034-5D75463B9049}"/>
                    </a:ext>
                  </a:extLst>
                </p14:cNvPr>
                <p14:cNvContentPartPr/>
                <p14:nvPr/>
              </p14:nvContentPartPr>
              <p14:xfrm>
                <a:off x="3874865" y="1570881"/>
                <a:ext cx="67680" cy="63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68EBC0A-3E3B-F6D4-1034-5D75463B904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66225" y="1561881"/>
                  <a:ext cx="85320" cy="8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0F85A-BA56-8AB1-1517-5907DEBEF97A}"/>
              </a:ext>
            </a:extLst>
          </p:cNvPr>
          <p:cNvGrpSpPr/>
          <p:nvPr/>
        </p:nvGrpSpPr>
        <p:grpSpPr>
          <a:xfrm>
            <a:off x="3937505" y="1156161"/>
            <a:ext cx="257400" cy="298440"/>
            <a:chOff x="3937505" y="1156161"/>
            <a:chExt cx="25740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FDEAAD6-1670-4F95-170A-9EDB416D3DB7}"/>
                    </a:ext>
                  </a:extLst>
                </p14:cNvPr>
                <p14:cNvContentPartPr/>
                <p14:nvPr/>
              </p14:nvContentPartPr>
              <p14:xfrm>
                <a:off x="3937505" y="1225641"/>
                <a:ext cx="88560" cy="228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FDEAAD6-1670-4F95-170A-9EDB416D3D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28865" y="1217001"/>
                  <a:ext cx="1062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BA2525A-4F1C-AD16-CC63-72489F02E438}"/>
                    </a:ext>
                  </a:extLst>
                </p14:cNvPr>
                <p14:cNvContentPartPr/>
                <p14:nvPr/>
              </p14:nvContentPartPr>
              <p14:xfrm>
                <a:off x="4076105" y="1274241"/>
                <a:ext cx="6840" cy="125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BA2525A-4F1C-AD16-CC63-72489F02E4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67105" y="1265241"/>
                  <a:ext cx="244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99D541B-CC11-0A56-6D4E-DD123112598C}"/>
                    </a:ext>
                  </a:extLst>
                </p14:cNvPr>
                <p14:cNvContentPartPr/>
                <p14:nvPr/>
              </p14:nvContentPartPr>
              <p14:xfrm>
                <a:off x="4006265" y="1156161"/>
                <a:ext cx="188640" cy="184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99D541B-CC11-0A56-6D4E-DD123112598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97265" y="1147161"/>
                  <a:ext cx="20628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AFD386-A962-821F-2686-85861E97CD22}"/>
              </a:ext>
            </a:extLst>
          </p:cNvPr>
          <p:cNvGrpSpPr/>
          <p:nvPr/>
        </p:nvGrpSpPr>
        <p:grpSpPr>
          <a:xfrm>
            <a:off x="4471745" y="1720641"/>
            <a:ext cx="182160" cy="173520"/>
            <a:chOff x="4471745" y="1720641"/>
            <a:chExt cx="182160" cy="17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1E2CE01-25BC-8600-14D8-4C939588FF06}"/>
                    </a:ext>
                  </a:extLst>
                </p14:cNvPr>
                <p14:cNvContentPartPr/>
                <p14:nvPr/>
              </p14:nvContentPartPr>
              <p14:xfrm>
                <a:off x="4553825" y="1748361"/>
                <a:ext cx="33840" cy="122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1E2CE01-25BC-8600-14D8-4C939588FF0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45185" y="1739721"/>
                  <a:ext cx="514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51561B2-3BF7-F4C9-EDF4-CEA3409CA9D6}"/>
                    </a:ext>
                  </a:extLst>
                </p14:cNvPr>
                <p14:cNvContentPartPr/>
                <p14:nvPr/>
              </p14:nvContentPartPr>
              <p14:xfrm>
                <a:off x="4471745" y="1720641"/>
                <a:ext cx="149400" cy="8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51561B2-3BF7-F4C9-EDF4-CEA3409CA9D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63105" y="1711641"/>
                  <a:ext cx="1670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2EEF81A-FF4B-526C-AADD-CC4F4FCB7D8B}"/>
                    </a:ext>
                  </a:extLst>
                </p14:cNvPr>
                <p14:cNvContentPartPr/>
                <p14:nvPr/>
              </p14:nvContentPartPr>
              <p14:xfrm>
                <a:off x="4519265" y="1844121"/>
                <a:ext cx="134640" cy="50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2EEF81A-FF4B-526C-AADD-CC4F4FCB7D8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10265" y="1835121"/>
                  <a:ext cx="15228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454906-2BD9-1527-A181-4C2D70BFCA94}"/>
              </a:ext>
            </a:extLst>
          </p:cNvPr>
          <p:cNvGrpSpPr/>
          <p:nvPr/>
        </p:nvGrpSpPr>
        <p:grpSpPr>
          <a:xfrm>
            <a:off x="4252865" y="2221041"/>
            <a:ext cx="1092240" cy="712080"/>
            <a:chOff x="4252865" y="2221041"/>
            <a:chExt cx="1092240" cy="71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99F80A6-0EFC-5255-C1E7-E69FFED7F636}"/>
                    </a:ext>
                  </a:extLst>
                </p14:cNvPr>
                <p14:cNvContentPartPr/>
                <p14:nvPr/>
              </p14:nvContentPartPr>
              <p14:xfrm>
                <a:off x="4252865" y="2276841"/>
                <a:ext cx="254880" cy="329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99F80A6-0EFC-5255-C1E7-E69FFED7F63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44225" y="2267841"/>
                  <a:ext cx="2725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2F6D625-8D82-16E0-CA99-84D7167F893D}"/>
                    </a:ext>
                  </a:extLst>
                </p14:cNvPr>
                <p14:cNvContentPartPr/>
                <p14:nvPr/>
              </p14:nvContentPartPr>
              <p14:xfrm>
                <a:off x="4431065" y="2221041"/>
                <a:ext cx="61920" cy="259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2F6D625-8D82-16E0-CA99-84D7167F893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22425" y="2212041"/>
                  <a:ext cx="795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81C3A53-5291-1A6A-C78A-F8F6B18293C7}"/>
                    </a:ext>
                  </a:extLst>
                </p14:cNvPr>
                <p14:cNvContentPartPr/>
                <p14:nvPr/>
              </p14:nvContentPartPr>
              <p14:xfrm>
                <a:off x="4339265" y="2740521"/>
                <a:ext cx="18360" cy="32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81C3A53-5291-1A6A-C78A-F8F6B18293C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30265" y="2731881"/>
                  <a:ext cx="360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851DC74-B552-27B3-B222-D2D3BF974CB2}"/>
                    </a:ext>
                  </a:extLst>
                </p14:cNvPr>
                <p14:cNvContentPartPr/>
                <p14:nvPr/>
              </p14:nvContentPartPr>
              <p14:xfrm>
                <a:off x="4318745" y="2663841"/>
                <a:ext cx="155880" cy="269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851DC74-B552-27B3-B222-D2D3BF974CB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09745" y="2654841"/>
                  <a:ext cx="1735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6547F03-4F93-2F0C-CD16-A77B78BF1050}"/>
                    </a:ext>
                  </a:extLst>
                </p14:cNvPr>
                <p14:cNvContentPartPr/>
                <p14:nvPr/>
              </p14:nvContentPartPr>
              <p14:xfrm>
                <a:off x="4523225" y="2663841"/>
                <a:ext cx="116640" cy="120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6547F03-4F93-2F0C-CD16-A77B78BF105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14225" y="2655201"/>
                  <a:ext cx="1342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7B08221-7119-ED0B-161A-6B9375D2D218}"/>
                    </a:ext>
                  </a:extLst>
                </p14:cNvPr>
                <p14:cNvContentPartPr/>
                <p14:nvPr/>
              </p14:nvContentPartPr>
              <p14:xfrm>
                <a:off x="4738145" y="2496081"/>
                <a:ext cx="57600" cy="205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7B08221-7119-ED0B-161A-6B9375D2D21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29145" y="2487441"/>
                  <a:ext cx="752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EA7A4B1-0219-2242-F594-E4D479CCDF3C}"/>
                    </a:ext>
                  </a:extLst>
                </p14:cNvPr>
                <p14:cNvContentPartPr/>
                <p14:nvPr/>
              </p14:nvContentPartPr>
              <p14:xfrm>
                <a:off x="4852985" y="2518041"/>
                <a:ext cx="141840" cy="165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EA7A4B1-0219-2242-F594-E4D479CCDF3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44345" y="2509401"/>
                  <a:ext cx="1594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3F0C5DD-3DB6-40E8-59ED-A9AF369860D5}"/>
                    </a:ext>
                  </a:extLst>
                </p14:cNvPr>
                <p14:cNvContentPartPr/>
                <p14:nvPr/>
              </p14:nvContentPartPr>
              <p14:xfrm>
                <a:off x="5024345" y="2488881"/>
                <a:ext cx="233640" cy="10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3F0C5DD-3DB6-40E8-59ED-A9AF369860D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15705" y="2479881"/>
                  <a:ext cx="2512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01A890B-A4BE-7432-FFBA-BC4D12B8DFA4}"/>
                    </a:ext>
                  </a:extLst>
                </p14:cNvPr>
                <p14:cNvContentPartPr/>
                <p14:nvPr/>
              </p14:nvContentPartPr>
              <p14:xfrm>
                <a:off x="5339705" y="2505441"/>
                <a:ext cx="5400" cy="14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01A890B-A4BE-7432-FFBA-BC4D12B8DF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30705" y="2496801"/>
                  <a:ext cx="23040" cy="31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5762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50813"/>
            <a:ext cx="5743575" cy="384175"/>
          </a:xfrm>
          <a:prstGeom prst="rect">
            <a:avLst/>
          </a:prstGeom>
        </p:spPr>
        <p:txBody>
          <a:bodyPr vert="horz" wrap="square" lIns="0" tIns="12108" rIns="0" bIns="0" rtlCol="0" anchor="ctr">
            <a:spAutoFit/>
          </a:bodyPr>
          <a:lstStyle/>
          <a:p>
            <a:pPr marL="12746">
              <a:spcBef>
                <a:spcPts val="95"/>
              </a:spcBef>
            </a:pPr>
            <a:r>
              <a:rPr sz="2400" spc="-5" dirty="0">
                <a:cs typeface="Arial" panose="020B0604020202020204" pitchFamily="34" charset="0"/>
              </a:rPr>
              <a:t>UV Absorption Properties of </a:t>
            </a:r>
            <a:r>
              <a:rPr lang="en-US" sz="2400" spc="-5" dirty="0">
                <a:cs typeface="Arial" panose="020B0604020202020204" pitchFamily="34" charset="0"/>
              </a:rPr>
              <a:t>Proteins</a:t>
            </a:r>
            <a:endParaRPr sz="2400" dirty="0"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728" y="687956"/>
            <a:ext cx="7619999" cy="289868"/>
          </a:xfrm>
          <a:prstGeom prst="rect">
            <a:avLst/>
          </a:prstGeom>
        </p:spPr>
        <p:txBody>
          <a:bodyPr vert="horz" wrap="square" lIns="0" tIns="12745" rIns="0" bIns="0" rtlCol="0">
            <a:spAutoFit/>
          </a:bodyPr>
          <a:lstStyle/>
          <a:p>
            <a:pPr marL="12746" defTabSz="920526">
              <a:spcBef>
                <a:spcPts val="100"/>
              </a:spcBef>
              <a:defRPr/>
            </a:pP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aromatic amino acids absorb light in the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ultraviolet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sz="1800" spc="-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(UV).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409" y="5307910"/>
            <a:ext cx="8954345" cy="289868"/>
          </a:xfrm>
          <a:prstGeom prst="rect">
            <a:avLst/>
          </a:prstGeom>
        </p:spPr>
        <p:txBody>
          <a:bodyPr vert="horz" wrap="square" lIns="0" tIns="12745" rIns="0" bIns="0" rtlCol="0">
            <a:spAutoFit/>
          </a:bodyPr>
          <a:lstStyle/>
          <a:p>
            <a:pPr marL="12746" defTabSz="920526">
              <a:spcBef>
                <a:spcPts val="100"/>
              </a:spcBef>
              <a:defRPr/>
            </a:pP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extinction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coefficients (or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molar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coefficients) of </a:t>
            </a:r>
            <a:r>
              <a:rPr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amino acids</a:t>
            </a:r>
            <a:r>
              <a:rPr sz="1800" spc="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are:</a:t>
            </a:r>
            <a:endParaRPr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03275" y="5700931"/>
          <a:ext cx="8261933" cy="1127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2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6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266">
                <a:tc>
                  <a:txBody>
                    <a:bodyPr/>
                    <a:lstStyle/>
                    <a:p>
                      <a:pPr marR="220345" algn="ctr">
                        <a:lnSpc>
                          <a:spcPts val="2075"/>
                        </a:lnSpc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Amino</a:t>
                      </a:r>
                      <a:r>
                        <a:rPr sz="18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2110"/>
                        </a:lnSpc>
                        <a:spcBef>
                          <a:spcPts val="204"/>
                        </a:spcBef>
                      </a:pPr>
                      <a:r>
                        <a:rPr sz="2700" b="1" baseline="6172" dirty="0">
                          <a:latin typeface="Symbol"/>
                          <a:cs typeface="Symbol"/>
                        </a:rPr>
                        <a:t>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127" marB="0"/>
                </a:tc>
                <a:tc>
                  <a:txBody>
                    <a:bodyPr/>
                    <a:lstStyle/>
                    <a:p>
                      <a:pPr marL="2470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Extinction 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Coefficient, </a:t>
                      </a:r>
                      <a:r>
                        <a:rPr sz="1800" b="1" dirty="0">
                          <a:latin typeface="Symbol"/>
                          <a:cs typeface="Symbol"/>
                        </a:rPr>
                        <a:t>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(at 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r>
                        <a:rPr sz="18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nM)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93">
                <a:tc>
                  <a:txBody>
                    <a:bodyPr/>
                    <a:lstStyle/>
                    <a:p>
                      <a:pPr marR="220345" algn="ctr">
                        <a:lnSpc>
                          <a:spcPts val="1945"/>
                        </a:lnSpc>
                      </a:pP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Trp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ts val="1945"/>
                        </a:lnSpc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r>
                        <a:rPr sz="18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5110" algn="ctr">
                        <a:lnSpc>
                          <a:spcPts val="1945"/>
                        </a:lnSpc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5,500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sz="17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7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sz="17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886">
                <a:tc>
                  <a:txBody>
                    <a:bodyPr/>
                    <a:lstStyle/>
                    <a:p>
                      <a:pPr marR="220345" algn="ctr">
                        <a:lnSpc>
                          <a:spcPts val="1964"/>
                        </a:lnSpc>
                      </a:pP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Tyr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ts val="1964"/>
                        </a:lnSpc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r>
                        <a:rPr sz="18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5110" algn="ctr">
                        <a:lnSpc>
                          <a:spcPts val="1964"/>
                        </a:lnSpc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1,490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sz="17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7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sz="17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916">
                <a:tc>
                  <a:txBody>
                    <a:bodyPr/>
                    <a:lstStyle/>
                    <a:p>
                      <a:pPr marR="220345" algn="ctr">
                        <a:lnSpc>
                          <a:spcPts val="1955"/>
                        </a:lnSpc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955"/>
                        </a:lnSpc>
                      </a:pP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r>
                        <a:rPr sz="18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5110" algn="ctr">
                        <a:lnSpc>
                          <a:spcPts val="1955"/>
                        </a:lnSpc>
                      </a:pP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~0</a:t>
                      </a:r>
                      <a:r>
                        <a:rPr sz="18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sz="17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sz="18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7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sz="17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8" name="object 4">
            <a:extLst>
              <a:ext uri="{FF2B5EF4-FFF2-40B4-BE49-F238E27FC236}">
                <a16:creationId xmlns:a16="http://schemas.microsoft.com/office/drawing/2014/main" id="{ABA5F21B-42FB-466C-988C-02CB77718E0C}"/>
              </a:ext>
            </a:extLst>
          </p:cNvPr>
          <p:cNvSpPr/>
          <p:nvPr/>
        </p:nvSpPr>
        <p:spPr>
          <a:xfrm>
            <a:off x="1521250" y="1222627"/>
            <a:ext cx="5320957" cy="3840480"/>
          </a:xfrm>
          <a:prstGeom prst="rect">
            <a:avLst/>
          </a:prstGeom>
          <a:blipFill>
            <a:blip r:embed="rId2" cstate="print"/>
            <a:stretch>
              <a:fillRect l="-1108" t="-6131" r="1108" b="487"/>
            </a:stretch>
          </a:blipFill>
        </p:spPr>
        <p:txBody>
          <a:bodyPr wrap="square" lIns="0" tIns="0" rIns="0" bIns="0" rtlCol="0"/>
          <a:lstStyle/>
          <a:p>
            <a:pPr defTabSz="920526">
              <a:defRPr/>
            </a:pPr>
            <a:endParaRPr sz="1819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7D9CFB6-6155-42AE-8514-D2634A3920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8275" y="1222627"/>
          <a:ext cx="1754986" cy="3737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2275840" imgH="4847897" progId="MDLDrawOLE.MDLDrawObject.1">
                  <p:embed/>
                </p:oleObj>
              </mc:Choice>
              <mc:Fallback>
                <p:oleObj name="MDLDrawObject Class" r:id="rId3" imgW="2275840" imgH="4847897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7D9CFB6-6155-42AE-8514-D2634A3920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8275" y="1222627"/>
                        <a:ext cx="1754986" cy="3737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F94DFDA-7629-9434-C6FF-5B6B5D5A2EA2}"/>
              </a:ext>
            </a:extLst>
          </p:cNvPr>
          <p:cNvSpPr txBox="1"/>
          <p:nvPr/>
        </p:nvSpPr>
        <p:spPr>
          <a:xfrm>
            <a:off x="9642475" y="1127919"/>
            <a:ext cx="3048000" cy="1042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Cys</a:t>
            </a:r>
            <a:r>
              <a:rPr lang="en-US" dirty="0">
                <a:latin typeface="Arial" panose="020B0604020202020204" pitchFamily="34" charset="0"/>
              </a:rPr>
              <a:t> in disulfide bonds absorbs weakly at 280 nm, 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>
                <a:latin typeface="Arial" panose="020B0604020202020204" pitchFamily="34" charset="0"/>
              </a:rPr>
              <a:t> = 125/</a:t>
            </a:r>
            <a:r>
              <a:rPr lang="en-US" dirty="0" err="1">
                <a:latin typeface="Arial" panose="020B0604020202020204" pitchFamily="34" charset="0"/>
              </a:rPr>
              <a:t>Cys</a:t>
            </a:r>
            <a:r>
              <a:rPr lang="en-US" dirty="0">
                <a:latin typeface="Arial" panose="020B0604020202020204" pitchFamily="34" charset="0"/>
              </a:rPr>
              <a:t> pair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7B2FFCA-2A39-37A2-87F3-16D21077AD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90075" y="2251715"/>
          <a:ext cx="2801089" cy="139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2771017" imgH="1381059" progId="MDLDrawOLE.MDLDrawObject.1">
                  <p:embed/>
                </p:oleObj>
              </mc:Choice>
              <mc:Fallback>
                <p:oleObj name="MDLDrawObject Class" r:id="rId5" imgW="2771017" imgH="1381059" progId="MDLDrawOLE.MDLDrawObject.1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7B2FFCA-2A39-37A2-87F3-16D21077A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90075" y="2251715"/>
                        <a:ext cx="2801089" cy="139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F589D84-5015-17B4-4B86-ACC0B897500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6385BF9-2B06-427B-9CA0-2DB88346BFF3}" type="datetime1">
              <a:rPr lang="en-US" smtClean="0"/>
              <a:t>8/28/2024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931FE2D-094F-5EA5-91E4-A4FB6511BF9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E3E0D70-2710-6A55-C630-63FB6B6AB4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7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8159A6-A221-6F8F-A5F0-04DE410C8B45}"/>
              </a:ext>
            </a:extLst>
          </p:cNvPr>
          <p:cNvGrpSpPr/>
          <p:nvPr/>
        </p:nvGrpSpPr>
        <p:grpSpPr>
          <a:xfrm>
            <a:off x="8424905" y="984801"/>
            <a:ext cx="627120" cy="498960"/>
            <a:chOff x="8424905" y="984801"/>
            <a:chExt cx="627120" cy="49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241CE30-4758-3E4A-0CA7-CB385501A66D}"/>
                    </a:ext>
                  </a:extLst>
                </p14:cNvPr>
                <p14:cNvContentPartPr/>
                <p14:nvPr/>
              </p14:nvContentPartPr>
              <p14:xfrm>
                <a:off x="8492945" y="1159041"/>
                <a:ext cx="42840" cy="324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241CE30-4758-3E4A-0CA7-CB385501A6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83945" y="1150041"/>
                  <a:ext cx="604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5E92E44-4235-6DAD-6096-AA5EB50EC330}"/>
                    </a:ext>
                  </a:extLst>
                </p14:cNvPr>
                <p14:cNvContentPartPr/>
                <p14:nvPr/>
              </p14:nvContentPartPr>
              <p14:xfrm>
                <a:off x="8424905" y="1125201"/>
                <a:ext cx="254880" cy="177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5E92E44-4235-6DAD-6096-AA5EB50EC33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15905" y="1116201"/>
                  <a:ext cx="2725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D96080-848E-0CDC-988C-338AEFEB8DE9}"/>
                    </a:ext>
                  </a:extLst>
                </p14:cNvPr>
                <p14:cNvContentPartPr/>
                <p14:nvPr/>
              </p14:nvContentPartPr>
              <p14:xfrm>
                <a:off x="8749265" y="984801"/>
                <a:ext cx="302760" cy="375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D96080-848E-0CDC-988C-338AEFEB8DE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40265" y="976161"/>
                  <a:ext cx="320400" cy="39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AD099E-505E-A5F8-037E-C70AEA6D6460}"/>
              </a:ext>
            </a:extLst>
          </p:cNvPr>
          <p:cNvGrpSpPr/>
          <p:nvPr/>
        </p:nvGrpSpPr>
        <p:grpSpPr>
          <a:xfrm>
            <a:off x="8401145" y="2496081"/>
            <a:ext cx="901080" cy="457560"/>
            <a:chOff x="8401145" y="2496081"/>
            <a:chExt cx="90108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0C6DF5-9F2D-2C79-ACFA-6053343B1D1D}"/>
                    </a:ext>
                  </a:extLst>
                </p14:cNvPr>
                <p14:cNvContentPartPr/>
                <p14:nvPr/>
              </p14:nvContentPartPr>
              <p14:xfrm>
                <a:off x="8602025" y="2563041"/>
                <a:ext cx="14400" cy="270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70C6DF5-9F2D-2C79-ACFA-6053343B1D1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93025" y="2554401"/>
                  <a:ext cx="3204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21F239D-FB62-F6B0-97CE-B7ECA965E537}"/>
                    </a:ext>
                  </a:extLst>
                </p14:cNvPr>
                <p14:cNvContentPartPr/>
                <p14:nvPr/>
              </p14:nvContentPartPr>
              <p14:xfrm>
                <a:off x="8401145" y="2496081"/>
                <a:ext cx="383400" cy="136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21F239D-FB62-F6B0-97CE-B7ECA965E53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392145" y="2487441"/>
                  <a:ext cx="4010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B3444D4-789A-BA42-65C2-305C87D93FFC}"/>
                    </a:ext>
                  </a:extLst>
                </p14:cNvPr>
                <p14:cNvContentPartPr/>
                <p14:nvPr/>
              </p14:nvContentPartPr>
              <p14:xfrm>
                <a:off x="8774465" y="2582841"/>
                <a:ext cx="527760" cy="370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B3444D4-789A-BA42-65C2-305C87D93FF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65825" y="2574201"/>
                  <a:ext cx="545400" cy="38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1CD2D6-DF65-D465-90A7-39FE94A4F55F}"/>
              </a:ext>
            </a:extLst>
          </p:cNvPr>
          <p:cNvGrpSpPr/>
          <p:nvPr/>
        </p:nvGrpSpPr>
        <p:grpSpPr>
          <a:xfrm>
            <a:off x="8381345" y="4016361"/>
            <a:ext cx="906480" cy="583920"/>
            <a:chOff x="8381345" y="4016361"/>
            <a:chExt cx="906480" cy="58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CD28286-8A11-22FA-C9F4-B3C79E1540B5}"/>
                    </a:ext>
                  </a:extLst>
                </p14:cNvPr>
                <p14:cNvContentPartPr/>
                <p14:nvPr/>
              </p14:nvContentPartPr>
              <p14:xfrm>
                <a:off x="8632265" y="4179441"/>
                <a:ext cx="43920" cy="245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CD28286-8A11-22FA-C9F4-B3C79E1540B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623265" y="4170441"/>
                  <a:ext cx="615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F0BCDE0-26C9-E0C2-445C-0D49F7C2EFA2}"/>
                    </a:ext>
                  </a:extLst>
                </p14:cNvPr>
                <p14:cNvContentPartPr/>
                <p14:nvPr/>
              </p14:nvContentPartPr>
              <p14:xfrm>
                <a:off x="8381345" y="4016361"/>
                <a:ext cx="410760" cy="212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F0BCDE0-26C9-E0C2-445C-0D49F7C2EF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72705" y="4007721"/>
                  <a:ext cx="4284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008165D-8BA3-ADFD-DB11-AFBF882AF575}"/>
                    </a:ext>
                  </a:extLst>
                </p14:cNvPr>
                <p14:cNvContentPartPr/>
                <p14:nvPr/>
              </p14:nvContentPartPr>
              <p14:xfrm>
                <a:off x="8834945" y="4179441"/>
                <a:ext cx="116280" cy="180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008165D-8BA3-ADFD-DB11-AFBF882AF57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26305" y="4170441"/>
                  <a:ext cx="1339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844CD91-E51B-AB2F-AF18-3D3330821A41}"/>
                    </a:ext>
                  </a:extLst>
                </p14:cNvPr>
                <p14:cNvContentPartPr/>
                <p14:nvPr/>
              </p14:nvContentPartPr>
              <p14:xfrm>
                <a:off x="9055625" y="4096641"/>
                <a:ext cx="232200" cy="351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844CD91-E51B-AB2F-AF18-3D3330821A4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46985" y="4087641"/>
                  <a:ext cx="24984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58BA12C-6DCD-112B-1897-21B2CC1BDA68}"/>
                    </a:ext>
                  </a:extLst>
                </p14:cNvPr>
                <p14:cNvContentPartPr/>
                <p14:nvPr/>
              </p14:nvContentPartPr>
              <p14:xfrm>
                <a:off x="8862665" y="4465641"/>
                <a:ext cx="318600" cy="134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58BA12C-6DCD-112B-1897-21B2CC1BDA6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854025" y="4457001"/>
                  <a:ext cx="33624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1D81B4-31E6-B22C-6DCC-6DECBF9A9A7B}"/>
              </a:ext>
            </a:extLst>
          </p:cNvPr>
          <p:cNvGrpSpPr/>
          <p:nvPr/>
        </p:nvGrpSpPr>
        <p:grpSpPr>
          <a:xfrm>
            <a:off x="4883945" y="1752681"/>
            <a:ext cx="177840" cy="163080"/>
            <a:chOff x="4883945" y="1752681"/>
            <a:chExt cx="177840" cy="16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4AEC099-6E59-617C-DC36-E7A955B17E0C}"/>
                    </a:ext>
                  </a:extLst>
                </p14:cNvPr>
                <p14:cNvContentPartPr/>
                <p14:nvPr/>
              </p14:nvContentPartPr>
              <p14:xfrm>
                <a:off x="4935785" y="1752681"/>
                <a:ext cx="119160" cy="163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4AEC099-6E59-617C-DC36-E7A955B17E0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26785" y="1743681"/>
                  <a:ext cx="136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B56C566-A87F-0095-5816-30A486ACAFDF}"/>
                    </a:ext>
                  </a:extLst>
                </p14:cNvPr>
                <p14:cNvContentPartPr/>
                <p14:nvPr/>
              </p14:nvContentPartPr>
              <p14:xfrm>
                <a:off x="4883945" y="1800921"/>
                <a:ext cx="177840" cy="100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B56C566-A87F-0095-5816-30A486ACAFD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74945" y="1791921"/>
                  <a:ext cx="195480" cy="11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F1671E-C48D-2F3F-5BA1-F93AEA055AAA}"/>
              </a:ext>
            </a:extLst>
          </p:cNvPr>
          <p:cNvGrpSpPr/>
          <p:nvPr/>
        </p:nvGrpSpPr>
        <p:grpSpPr>
          <a:xfrm>
            <a:off x="3496865" y="1072281"/>
            <a:ext cx="177120" cy="130680"/>
            <a:chOff x="3496865" y="1072281"/>
            <a:chExt cx="177120" cy="13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24E0A92-4B10-F77E-98DE-1DD10165AEF5}"/>
                    </a:ext>
                  </a:extLst>
                </p14:cNvPr>
                <p14:cNvContentPartPr/>
                <p14:nvPr/>
              </p14:nvContentPartPr>
              <p14:xfrm>
                <a:off x="3538265" y="1072281"/>
                <a:ext cx="82080" cy="130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24E0A92-4B10-F77E-98DE-1DD10165AEF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529625" y="1063641"/>
                  <a:ext cx="997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EF35FB0-290A-31B5-CF4C-E2AFFCB7E259}"/>
                    </a:ext>
                  </a:extLst>
                </p14:cNvPr>
                <p14:cNvContentPartPr/>
                <p14:nvPr/>
              </p14:nvContentPartPr>
              <p14:xfrm>
                <a:off x="3496865" y="1111521"/>
                <a:ext cx="177120" cy="62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EF35FB0-290A-31B5-CF4C-E2AFFCB7E25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88225" y="1102881"/>
                  <a:ext cx="194760" cy="8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5FC07E9-E369-B3A2-0AD0-40BC5AAFF78D}"/>
                  </a:ext>
                </a:extLst>
              </p14:cNvPr>
              <p14:cNvContentPartPr/>
              <p14:nvPr/>
            </p14:nvContentPartPr>
            <p14:xfrm>
              <a:off x="4671185" y="4473201"/>
              <a:ext cx="615960" cy="322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5FC07E9-E369-B3A2-0AD0-40BC5AAFF78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662545" y="4464201"/>
                <a:ext cx="6336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2C98602-B553-E889-D43B-3DAD0077B790}"/>
                  </a:ext>
                </a:extLst>
              </p14:cNvPr>
              <p14:cNvContentPartPr/>
              <p14:nvPr/>
            </p14:nvContentPartPr>
            <p14:xfrm>
              <a:off x="9723065" y="1485561"/>
              <a:ext cx="504720" cy="31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2C98602-B553-E889-D43B-3DAD0077B79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714065" y="1476921"/>
                <a:ext cx="522360" cy="4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D916E336-1F83-6589-C45B-BC6583939B64}"/>
              </a:ext>
            </a:extLst>
          </p:cNvPr>
          <p:cNvGrpSpPr/>
          <p:nvPr/>
        </p:nvGrpSpPr>
        <p:grpSpPr>
          <a:xfrm>
            <a:off x="9967145" y="4255041"/>
            <a:ext cx="579600" cy="358560"/>
            <a:chOff x="9967145" y="4255041"/>
            <a:chExt cx="57960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AD87474-F4C9-694A-D372-F7AC0B1760A5}"/>
                    </a:ext>
                  </a:extLst>
                </p14:cNvPr>
                <p14:cNvContentPartPr/>
                <p14:nvPr/>
              </p14:nvContentPartPr>
              <p14:xfrm>
                <a:off x="9985145" y="4255041"/>
                <a:ext cx="219960" cy="358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AD87474-F4C9-694A-D372-F7AC0B1760A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976505" y="4246401"/>
                  <a:ext cx="23760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235A6D2-93AB-BA9C-D38B-14BFB5726C54}"/>
                    </a:ext>
                  </a:extLst>
                </p14:cNvPr>
                <p14:cNvContentPartPr/>
                <p14:nvPr/>
              </p14:nvContentPartPr>
              <p14:xfrm>
                <a:off x="9967145" y="4348281"/>
                <a:ext cx="576720" cy="138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235A6D2-93AB-BA9C-D38B-14BFB5726C5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958505" y="4339281"/>
                  <a:ext cx="5943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DF7ABF9-8441-4A2B-D4E0-68745B5BF2C3}"/>
                    </a:ext>
                  </a:extLst>
                </p14:cNvPr>
                <p14:cNvContentPartPr/>
                <p14:nvPr/>
              </p14:nvContentPartPr>
              <p14:xfrm>
                <a:off x="10462145" y="4442241"/>
                <a:ext cx="84600" cy="22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DF7ABF9-8441-4A2B-D4E0-68745B5BF2C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453505" y="4433241"/>
                  <a:ext cx="10224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2BF5C0-BF6B-3AAD-477D-9A73DEE247A2}"/>
              </a:ext>
            </a:extLst>
          </p:cNvPr>
          <p:cNvGrpSpPr/>
          <p:nvPr/>
        </p:nvGrpSpPr>
        <p:grpSpPr>
          <a:xfrm>
            <a:off x="10915385" y="4149561"/>
            <a:ext cx="1131120" cy="462960"/>
            <a:chOff x="10915385" y="4149561"/>
            <a:chExt cx="1131120" cy="4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A3A7FF9-1C3F-8CAE-0D7A-4A05C202F7CE}"/>
                    </a:ext>
                  </a:extLst>
                </p14:cNvPr>
                <p14:cNvContentPartPr/>
                <p14:nvPr/>
              </p14:nvContentPartPr>
              <p14:xfrm>
                <a:off x="10915385" y="4300401"/>
                <a:ext cx="219240" cy="200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A3A7FF9-1C3F-8CAE-0D7A-4A05C202F7C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906745" y="4291401"/>
                  <a:ext cx="2368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6839E48-7429-7193-03C5-A27DC4A8BD6D}"/>
                    </a:ext>
                  </a:extLst>
                </p14:cNvPr>
                <p14:cNvContentPartPr/>
                <p14:nvPr/>
              </p14:nvContentPartPr>
              <p14:xfrm>
                <a:off x="11326145" y="4246401"/>
                <a:ext cx="239400" cy="230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6839E48-7429-7193-03C5-A27DC4A8BD6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317145" y="4237401"/>
                  <a:ext cx="2570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B9C55BE-19EB-1B1F-41BA-092819FC839D}"/>
                    </a:ext>
                  </a:extLst>
                </p14:cNvPr>
                <p14:cNvContentPartPr/>
                <p14:nvPr/>
              </p14:nvContentPartPr>
              <p14:xfrm>
                <a:off x="11775425" y="4149561"/>
                <a:ext cx="271080" cy="327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B9C55BE-19EB-1B1F-41BA-092819FC839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766785" y="4140921"/>
                  <a:ext cx="28872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9A8D739-D83A-7E02-8FDB-B07CDE7B36B7}"/>
                    </a:ext>
                  </a:extLst>
                </p14:cNvPr>
                <p14:cNvContentPartPr/>
                <p14:nvPr/>
              </p14:nvContentPartPr>
              <p14:xfrm>
                <a:off x="11409665" y="4594161"/>
                <a:ext cx="243360" cy="1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9A8D739-D83A-7E02-8FDB-B07CDE7B36B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400665" y="4585521"/>
                  <a:ext cx="261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D618B95-876B-C95C-232D-4D854611BD7F}"/>
                  </a:ext>
                </a:extLst>
              </p14:cNvPr>
              <p14:cNvContentPartPr/>
              <p14:nvPr/>
            </p14:nvContentPartPr>
            <p14:xfrm>
              <a:off x="5113265" y="6045681"/>
              <a:ext cx="969120" cy="5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D618B95-876B-C95C-232D-4D854611BD7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04265" y="6036681"/>
                <a:ext cx="986760" cy="6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7778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1634" y="746919"/>
            <a:ext cx="4860925" cy="1684337"/>
          </a:xfrm>
          <a:prstGeom prst="rect">
            <a:avLst/>
          </a:prstGeom>
        </p:spPr>
        <p:txBody>
          <a:bodyPr vert="horz" wrap="square" lIns="0" tIns="7647" rIns="0" bIns="0" rtlCol="0" anchor="ctr">
            <a:spAutoFit/>
          </a:bodyPr>
          <a:lstStyle/>
          <a:p>
            <a:pPr marL="12746" marR="5098" algn="l">
              <a:lnSpc>
                <a:spcPct val="101800"/>
              </a:lnSpc>
              <a:spcBef>
                <a:spcPts val="60"/>
              </a:spcBef>
            </a:pPr>
            <a:r>
              <a:rPr sz="1800" b="1" spc="-5" dirty="0">
                <a:cs typeface="Arial" panose="020B0604020202020204" pitchFamily="34" charset="0"/>
              </a:rPr>
              <a:t>Calculation </a:t>
            </a:r>
            <a:r>
              <a:rPr sz="1800" b="1" dirty="0">
                <a:cs typeface="Arial" panose="020B0604020202020204" pitchFamily="34" charset="0"/>
              </a:rPr>
              <a:t>of </a:t>
            </a:r>
            <a:r>
              <a:rPr sz="1800" b="1" spc="-5" dirty="0">
                <a:cs typeface="Arial" panose="020B0604020202020204" pitchFamily="34" charset="0"/>
              </a:rPr>
              <a:t>molar extinction coefficients: </a:t>
            </a:r>
            <a:r>
              <a:rPr sz="1800" dirty="0"/>
              <a:t>If a molecule </a:t>
            </a:r>
            <a:r>
              <a:rPr sz="1800" spc="-5" dirty="0"/>
              <a:t>contains </a:t>
            </a:r>
            <a:r>
              <a:rPr sz="1800" dirty="0"/>
              <a:t>a </a:t>
            </a:r>
            <a:r>
              <a:rPr sz="1800" spc="-5" dirty="0"/>
              <a:t>mixture of </a:t>
            </a:r>
            <a:r>
              <a:rPr sz="1800" dirty="0"/>
              <a:t>N </a:t>
            </a:r>
            <a:r>
              <a:rPr sz="1800" spc="-5" dirty="0"/>
              <a:t>different  chromophores, </a:t>
            </a:r>
            <a:r>
              <a:rPr sz="1800" dirty="0"/>
              <a:t>the molar </a:t>
            </a:r>
            <a:r>
              <a:rPr sz="1800" spc="-5" dirty="0"/>
              <a:t>extinction </a:t>
            </a:r>
            <a:r>
              <a:rPr sz="1800" dirty="0"/>
              <a:t>coefficient can </a:t>
            </a:r>
            <a:r>
              <a:rPr sz="1800" spc="-5" dirty="0"/>
              <a:t>generally be </a:t>
            </a:r>
            <a:r>
              <a:rPr sz="1800" dirty="0"/>
              <a:t>calculated as the </a:t>
            </a:r>
            <a:r>
              <a:rPr sz="1800" spc="-5" dirty="0"/>
              <a:t>sum of </a:t>
            </a:r>
            <a:r>
              <a:rPr sz="1800" dirty="0"/>
              <a:t>the molar  extinction coefficient </a:t>
            </a:r>
            <a:r>
              <a:rPr sz="1800" spc="-5" dirty="0"/>
              <a:t>for </a:t>
            </a:r>
            <a:r>
              <a:rPr sz="1800" dirty="0"/>
              <a:t>each </a:t>
            </a:r>
            <a:r>
              <a:rPr sz="1800" spc="-5" dirty="0"/>
              <a:t>absorbing </a:t>
            </a:r>
            <a:r>
              <a:rPr sz="1800" dirty="0"/>
              <a:t>group in the</a:t>
            </a:r>
            <a:r>
              <a:rPr sz="1800" spc="-30" dirty="0"/>
              <a:t> </a:t>
            </a:r>
            <a:r>
              <a:rPr sz="1800" spc="-5" dirty="0"/>
              <a:t>protein: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4294967295"/>
          </p:nvPr>
        </p:nvSpPr>
        <p:spPr>
          <a:xfrm>
            <a:off x="251634" y="3295221"/>
            <a:ext cx="5519738" cy="842962"/>
          </a:xfrm>
          <a:prstGeom prst="rect">
            <a:avLst/>
          </a:prstGeom>
        </p:spPr>
        <p:txBody>
          <a:bodyPr vert="horz" wrap="square" lIns="0" tIns="14656" rIns="0" bIns="0" rtlCol="0">
            <a:spAutoFit/>
          </a:bodyPr>
          <a:lstStyle/>
          <a:p>
            <a:pPr marL="63729" marR="875631">
              <a:lnSpc>
                <a:spcPts val="2208"/>
              </a:lnSpc>
              <a:spcBef>
                <a:spcPts val="20"/>
              </a:spcBef>
            </a:pPr>
            <a:r>
              <a:rPr sz="1800" spc="-5" dirty="0">
                <a:cs typeface="Arial" panose="020B0604020202020204" pitchFamily="34" charset="0"/>
              </a:rPr>
              <a:t>Therefore, </a:t>
            </a:r>
            <a:r>
              <a:rPr sz="1800" dirty="0">
                <a:cs typeface="Arial" panose="020B0604020202020204" pitchFamily="34" charset="0"/>
              </a:rPr>
              <a:t>the molar </a:t>
            </a:r>
            <a:r>
              <a:rPr sz="1800" spc="-5" dirty="0">
                <a:cs typeface="Arial" panose="020B0604020202020204" pitchFamily="34" charset="0"/>
              </a:rPr>
              <a:t>extinction coefficient for </a:t>
            </a:r>
            <a:r>
              <a:rPr sz="1800" dirty="0">
                <a:cs typeface="Arial" panose="020B0604020202020204" pitchFamily="34" charset="0"/>
              </a:rPr>
              <a:t>a </a:t>
            </a:r>
            <a:r>
              <a:rPr sz="1800" spc="-5" dirty="0">
                <a:cs typeface="Arial" panose="020B0604020202020204" pitchFamily="34" charset="0"/>
              </a:rPr>
              <a:t>protein </a:t>
            </a:r>
            <a:r>
              <a:rPr sz="1800" dirty="0">
                <a:cs typeface="Arial" panose="020B0604020202020204" pitchFamily="34" charset="0"/>
              </a:rPr>
              <a:t>can </a:t>
            </a:r>
            <a:r>
              <a:rPr sz="1800" spc="-5" dirty="0">
                <a:cs typeface="Arial" panose="020B0604020202020204" pitchFamily="34" charset="0"/>
              </a:rPr>
              <a:t>be </a:t>
            </a:r>
            <a:r>
              <a:rPr sz="1800" dirty="0">
                <a:cs typeface="Arial" panose="020B0604020202020204" pitchFamily="34" charset="0"/>
              </a:rPr>
              <a:t>calculated </a:t>
            </a:r>
            <a:r>
              <a:rPr sz="1800" spc="-5" dirty="0">
                <a:cs typeface="Arial" panose="020B0604020202020204" pitchFamily="34" charset="0"/>
              </a:rPr>
              <a:t>from </a:t>
            </a:r>
            <a:r>
              <a:rPr sz="1800" dirty="0">
                <a:cs typeface="Arial" panose="020B0604020202020204" pitchFamily="34" charset="0"/>
              </a:rPr>
              <a:t>its amino </a:t>
            </a:r>
            <a:r>
              <a:rPr sz="1800" spc="-5" dirty="0">
                <a:cs typeface="Arial" panose="020B0604020202020204" pitchFamily="34" charset="0"/>
              </a:rPr>
              <a:t>acid  </a:t>
            </a:r>
            <a:r>
              <a:rPr sz="1800" dirty="0">
                <a:cs typeface="Arial" panose="020B0604020202020204" pitchFamily="34" charset="0"/>
              </a:rPr>
              <a:t>composition.</a:t>
            </a: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48F7A7DB-C709-453D-81E8-AE8B74571A35}"/>
              </a:ext>
            </a:extLst>
          </p:cNvPr>
          <p:cNvGraphicFramePr>
            <a:graphicFrameLocks noGrp="1"/>
          </p:cNvGraphicFramePr>
          <p:nvPr/>
        </p:nvGraphicFramePr>
        <p:xfrm>
          <a:off x="6442075" y="4566094"/>
          <a:ext cx="3783979" cy="1594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4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695">
                <a:tc>
                  <a:txBody>
                    <a:bodyPr/>
                    <a:lstStyle/>
                    <a:p>
                      <a:pPr marR="220345" algn="ctr">
                        <a:lnSpc>
                          <a:spcPts val="2075"/>
                        </a:lnSpc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Amino</a:t>
                      </a:r>
                      <a:r>
                        <a:rPr sz="16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0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Extinction 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Coefficient, </a:t>
                      </a:r>
                      <a:r>
                        <a:rPr lang="el-GR"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(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r>
                        <a:rPr sz="16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93">
                <a:tc>
                  <a:txBody>
                    <a:bodyPr/>
                    <a:lstStyle/>
                    <a:p>
                      <a:pPr marR="220345" algn="ctr">
                        <a:lnSpc>
                          <a:spcPts val="1945"/>
                        </a:lnSpc>
                      </a:pP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Trp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5110" algn="ctr">
                        <a:lnSpc>
                          <a:spcPts val="1945"/>
                        </a:lnSpc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sz="16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886">
                <a:tc>
                  <a:txBody>
                    <a:bodyPr/>
                    <a:lstStyle/>
                    <a:p>
                      <a:pPr marR="220345" algn="ctr">
                        <a:lnSpc>
                          <a:spcPts val="1964"/>
                        </a:lnSpc>
                      </a:pP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Tyr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5110" algn="ctr">
                        <a:lnSpc>
                          <a:spcPts val="1964"/>
                        </a:lnSpc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sz="16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916">
                <a:tc>
                  <a:txBody>
                    <a:bodyPr/>
                    <a:lstStyle/>
                    <a:p>
                      <a:pPr marR="220345" algn="ctr">
                        <a:lnSpc>
                          <a:spcPts val="1955"/>
                        </a:lnSpc>
                      </a:pP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Cys-Cys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5110" marR="0" lvl="0" indent="0" algn="ctr" defTabSz="1078995" rtl="0" eaLnBrk="1" fontAlgn="auto" latinLnBrk="0" hangingPunct="1">
                        <a:lnSpc>
                          <a:spcPts val="19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M</a:t>
                      </a:r>
                      <a:r>
                        <a:rPr lang="en-US"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6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449786"/>
                  </a:ext>
                </a:extLst>
              </a:tr>
              <a:tr h="261916">
                <a:tc>
                  <a:txBody>
                    <a:bodyPr/>
                    <a:lstStyle/>
                    <a:p>
                      <a:pPr marR="220345" algn="ctr">
                        <a:lnSpc>
                          <a:spcPts val="1955"/>
                        </a:lnSpc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5110" algn="ctr">
                        <a:lnSpc>
                          <a:spcPts val="1955"/>
                        </a:lnSpc>
                      </a:pP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~0</a:t>
                      </a:r>
                      <a:r>
                        <a:rPr sz="16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sz="16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D61016-FF55-416F-9497-A495B7721C75}"/>
                  </a:ext>
                </a:extLst>
              </p:cNvPr>
              <p:cNvSpPr txBox="1"/>
              <p:nvPr/>
            </p:nvSpPr>
            <p:spPr>
              <a:xfrm>
                <a:off x="1711360" y="2511815"/>
                <a:ext cx="1941471" cy="574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2052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𝑃𝑟𝑜𝑡𝑒𝑖𝑛</m:t>
                          </m:r>
                        </m:sub>
                      </m:sSub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D61016-FF55-416F-9497-A495B7721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360" y="2511815"/>
                <a:ext cx="1941471" cy="5749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B1958F5-BC09-4D9B-A7E1-0CE21E92FC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90011" y="1515323"/>
          <a:ext cx="3190875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5628443" imgH="5085562" progId="MDLDrawOLE.MDLDrawObject.1">
                  <p:embed/>
                </p:oleObj>
              </mc:Choice>
              <mc:Fallback>
                <p:oleObj name="MDLDrawObject Class" r:id="rId4" imgW="5628443" imgH="5085562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B1958F5-BC09-4D9B-A7E1-0CE21E92F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0011" y="1515323"/>
                        <a:ext cx="3190875" cy="288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3946B8-639A-4944-BBD1-B77AE50D0301}"/>
              </a:ext>
            </a:extLst>
          </p:cNvPr>
          <p:cNvGraphicFramePr>
            <a:graphicFrameLocks noGrp="1"/>
          </p:cNvGraphicFramePr>
          <p:nvPr/>
        </p:nvGraphicFramePr>
        <p:xfrm>
          <a:off x="8805479" y="986994"/>
          <a:ext cx="2661510" cy="3436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170">
                  <a:extLst>
                    <a:ext uri="{9D8B030D-6E8A-4147-A177-3AD203B41FA5}">
                      <a16:colId xmlns:a16="http://schemas.microsoft.com/office/drawing/2014/main" val="3376035716"/>
                    </a:ext>
                  </a:extLst>
                </a:gridCol>
                <a:gridCol w="887170">
                  <a:extLst>
                    <a:ext uri="{9D8B030D-6E8A-4147-A177-3AD203B41FA5}">
                      <a16:colId xmlns:a16="http://schemas.microsoft.com/office/drawing/2014/main" val="3065936044"/>
                    </a:ext>
                  </a:extLst>
                </a:gridCol>
                <a:gridCol w="887170">
                  <a:extLst>
                    <a:ext uri="{9D8B030D-6E8A-4147-A177-3AD203B41FA5}">
                      <a16:colId xmlns:a16="http://schemas.microsoft.com/office/drawing/2014/main" val="2427701738"/>
                    </a:ext>
                  </a:extLst>
                </a:gridCol>
              </a:tblGrid>
              <a:tr h="35233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Conc [X]</a:t>
                      </a: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Abs</a:t>
                      </a: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ε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=A/[X]</a:t>
                      </a: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19384"/>
                  </a:ext>
                </a:extLst>
              </a:tr>
              <a:tr h="138323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uM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(Conc of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Trp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5,500</a:t>
                      </a:r>
                      <a:r>
                        <a:rPr lang="en-US"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6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726716"/>
                  </a:ext>
                </a:extLst>
              </a:tr>
              <a:tr h="147388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uM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(Conc of protein)</a:t>
                      </a: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11,000</a:t>
                      </a:r>
                      <a:r>
                        <a:rPr lang="en-US"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6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600" spc="-7" baseline="289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600" baseline="2898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766" marR="91766" marT="45883" marB="45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2566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5E56C9A-DFF4-5A52-3C76-47C9D5953CB1}"/>
              </a:ext>
            </a:extLst>
          </p:cNvPr>
          <p:cNvSpPr txBox="1"/>
          <p:nvPr/>
        </p:nvSpPr>
        <p:spPr>
          <a:xfrm>
            <a:off x="251634" y="4266506"/>
            <a:ext cx="54595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protein has two Tryptophan (</a:t>
            </a: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) residues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one Tyrosine (Tyr) and one </a:t>
            </a:r>
            <a:r>
              <a:rPr lang="en-US"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Phe</a:t>
            </a:r>
            <a:r>
              <a:rPr lang="en-US" sz="1800" spc="-5" dirty="0">
                <a:latin typeface="Arial" panose="020B0604020202020204" pitchFamily="34" charset="0"/>
                <a:cs typeface="Arial" panose="020B0604020202020204" pitchFamily="34" charset="0"/>
              </a:rPr>
              <a:t>, what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 its extinction</a:t>
            </a:r>
            <a:r>
              <a:rPr lang="en-US"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coefficient at 280 nm?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E2EA43-3861-C174-B629-C64F7B50789F}"/>
              </a:ext>
            </a:extLst>
          </p:cNvPr>
          <p:cNvSpPr txBox="1">
            <a:spLocks/>
          </p:cNvSpPr>
          <p:nvPr/>
        </p:nvSpPr>
        <p:spPr>
          <a:xfrm>
            <a:off x="3874294" y="151093"/>
            <a:ext cx="5745162" cy="384175"/>
          </a:xfrm>
          <a:prstGeom prst="rect">
            <a:avLst/>
          </a:prstGeom>
        </p:spPr>
        <p:txBody>
          <a:bodyPr vert="horz" wrap="square" lIns="0" tIns="12108" rIns="0" bIns="0" rtlCol="0" anchor="ctr">
            <a:spAutoFit/>
          </a:bodyPr>
          <a:lstStyle>
            <a:lvl1pPr algn="ctr" defTabSz="1078995" rtl="0" eaLnBrk="1" latinLnBrk="0" hangingPunct="1">
              <a:spcBef>
                <a:spcPct val="0"/>
              </a:spcBef>
              <a:buNone/>
              <a:defRPr sz="5192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12746">
              <a:spcBef>
                <a:spcPts val="95"/>
              </a:spcBef>
            </a:pPr>
            <a:r>
              <a:rPr lang="en-US" sz="2400" spc="-5">
                <a:cs typeface="Arial" panose="020B0604020202020204" pitchFamily="34" charset="0"/>
              </a:rPr>
              <a:t>UV Absorption Properties of Proteins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EE9A432-EEC7-C6D8-6DB3-233825B95A8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605895C-15F7-4F2F-BB87-A50B6B2DA07D}" type="datetime1">
              <a:rPr lang="en-US" smtClean="0"/>
              <a:t>8/28/2024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AB8CC52-255E-955D-13E1-4544B7ED8C4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A4D685C-6718-0C90-6C53-952B6068FD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5B1FC-8DDC-3F21-C1FF-D8501103AFA8}"/>
              </a:ext>
            </a:extLst>
          </p:cNvPr>
          <p:cNvSpPr txBox="1"/>
          <p:nvPr/>
        </p:nvSpPr>
        <p:spPr>
          <a:xfrm>
            <a:off x="346075" y="6571387"/>
            <a:ext cx="11381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Calculation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other properties are done via web servers: https://web.expasy.org/protparam/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E3D58F-9DB5-911D-4A58-0472C129DD66}"/>
                  </a:ext>
                </a:extLst>
              </p14:cNvPr>
              <p14:cNvContentPartPr/>
              <p14:nvPr/>
            </p14:nvContentPartPr>
            <p14:xfrm>
              <a:off x="796865" y="5655081"/>
              <a:ext cx="201960" cy="373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E3D58F-9DB5-911D-4A58-0472C129DD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865" y="5646081"/>
                <a:ext cx="21960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321F29A-C48C-D53A-0039-62EA8781BA13}"/>
                  </a:ext>
                </a:extLst>
              </p14:cNvPr>
              <p14:cNvContentPartPr/>
              <p14:nvPr/>
            </p14:nvContentPartPr>
            <p14:xfrm>
              <a:off x="1762025" y="4876401"/>
              <a:ext cx="1767600" cy="47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321F29A-C48C-D53A-0039-62EA8781BA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3025" y="4867761"/>
                <a:ext cx="1785240" cy="6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7778D-A7FF-110B-DAB4-6357BEF67196}"/>
              </a:ext>
            </a:extLst>
          </p:cNvPr>
          <p:cNvGrpSpPr/>
          <p:nvPr/>
        </p:nvGrpSpPr>
        <p:grpSpPr>
          <a:xfrm>
            <a:off x="444425" y="5104641"/>
            <a:ext cx="2886840" cy="99000"/>
            <a:chOff x="444425" y="5104641"/>
            <a:chExt cx="2886840" cy="9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11AF2F-2448-EA16-283B-915CD2F366BE}"/>
                    </a:ext>
                  </a:extLst>
                </p14:cNvPr>
                <p14:cNvContentPartPr/>
                <p14:nvPr/>
              </p14:nvContentPartPr>
              <p14:xfrm>
                <a:off x="444425" y="5104641"/>
                <a:ext cx="2121840" cy="52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11AF2F-2448-EA16-283B-915CD2F366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5425" y="5095641"/>
                  <a:ext cx="21394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33A40E2-6C73-9119-5B1B-9CADEEA974FD}"/>
                    </a:ext>
                  </a:extLst>
                </p14:cNvPr>
                <p14:cNvContentPartPr/>
                <p14:nvPr/>
              </p14:nvContentPartPr>
              <p14:xfrm>
                <a:off x="2828345" y="5164761"/>
                <a:ext cx="502920" cy="38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33A40E2-6C73-9119-5B1B-9CADEEA974F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19705" y="5155761"/>
                  <a:ext cx="52056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87ADAC-1C77-4214-7A59-1DB3B4C4BAF2}"/>
              </a:ext>
            </a:extLst>
          </p:cNvPr>
          <p:cNvGrpSpPr/>
          <p:nvPr/>
        </p:nvGrpSpPr>
        <p:grpSpPr>
          <a:xfrm>
            <a:off x="984425" y="5382201"/>
            <a:ext cx="685800" cy="200880"/>
            <a:chOff x="984425" y="5382201"/>
            <a:chExt cx="68580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E297376-3872-04F8-FDB8-D7B1620F56B0}"/>
                    </a:ext>
                  </a:extLst>
                </p14:cNvPr>
                <p14:cNvContentPartPr/>
                <p14:nvPr/>
              </p14:nvContentPartPr>
              <p14:xfrm>
                <a:off x="1019705" y="5491281"/>
                <a:ext cx="11160" cy="91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E297376-3872-04F8-FDB8-D7B1620F56B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0705" y="5482281"/>
                  <a:ext cx="288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3606189-52A2-0D61-0E17-4698978B94EB}"/>
                    </a:ext>
                  </a:extLst>
                </p14:cNvPr>
                <p14:cNvContentPartPr/>
                <p14:nvPr/>
              </p14:nvContentPartPr>
              <p14:xfrm>
                <a:off x="984425" y="5422161"/>
                <a:ext cx="124920" cy="109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3606189-52A2-0D61-0E17-4698978B94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75785" y="5413521"/>
                  <a:ext cx="1425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0C42FDB-6C44-E24E-9CB5-AB265E641CBF}"/>
                    </a:ext>
                  </a:extLst>
                </p14:cNvPr>
                <p14:cNvContentPartPr/>
                <p14:nvPr/>
              </p14:nvContentPartPr>
              <p14:xfrm>
                <a:off x="1170545" y="5436561"/>
                <a:ext cx="102240" cy="89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0C42FDB-6C44-E24E-9CB5-AB265E641C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1905" y="5427921"/>
                  <a:ext cx="1198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2DD768-E5D4-5FAF-54D5-1C38E4E4C448}"/>
                    </a:ext>
                  </a:extLst>
                </p14:cNvPr>
                <p14:cNvContentPartPr/>
                <p14:nvPr/>
              </p14:nvContentPartPr>
              <p14:xfrm>
                <a:off x="1342265" y="5412801"/>
                <a:ext cx="120960" cy="117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2DD768-E5D4-5FAF-54D5-1C38E4E4C44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33625" y="5404161"/>
                  <a:ext cx="1386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99DDD65-F54F-9980-DDB5-7550697DFE13}"/>
                    </a:ext>
                  </a:extLst>
                </p14:cNvPr>
                <p14:cNvContentPartPr/>
                <p14:nvPr/>
              </p14:nvContentPartPr>
              <p14:xfrm>
                <a:off x="1483745" y="5382201"/>
                <a:ext cx="51840" cy="59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99DDD65-F54F-9980-DDB5-7550697DFE1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74745" y="5373201"/>
                  <a:ext cx="694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3FD561F-F0C8-D237-F656-5E93CF6DE46A}"/>
                    </a:ext>
                  </a:extLst>
                </p14:cNvPr>
                <p14:cNvContentPartPr/>
                <p14:nvPr/>
              </p14:nvContentPartPr>
              <p14:xfrm>
                <a:off x="1502105" y="5423241"/>
                <a:ext cx="54000" cy="81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3FD561F-F0C8-D237-F656-5E93CF6DE46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93465" y="5414601"/>
                  <a:ext cx="716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85E1013-E629-44DD-1397-3473C23B9908}"/>
                    </a:ext>
                  </a:extLst>
                </p14:cNvPr>
                <p14:cNvContentPartPr/>
                <p14:nvPr/>
              </p14:nvContentPartPr>
              <p14:xfrm>
                <a:off x="1613345" y="5392641"/>
                <a:ext cx="56880" cy="81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85E1013-E629-44DD-1397-3473C23B990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04345" y="5384001"/>
                  <a:ext cx="74520" cy="9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6D89C5-781F-38AC-721F-D742AC70C9F1}"/>
              </a:ext>
            </a:extLst>
          </p:cNvPr>
          <p:cNvGrpSpPr/>
          <p:nvPr/>
        </p:nvGrpSpPr>
        <p:grpSpPr>
          <a:xfrm>
            <a:off x="963185" y="5800881"/>
            <a:ext cx="1387440" cy="582480"/>
            <a:chOff x="963185" y="5800881"/>
            <a:chExt cx="1387440" cy="58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405F31E-01C6-F587-6070-D4F393BA1898}"/>
                    </a:ext>
                  </a:extLst>
                </p14:cNvPr>
                <p14:cNvContentPartPr/>
                <p14:nvPr/>
              </p14:nvContentPartPr>
              <p14:xfrm>
                <a:off x="1216265" y="5800881"/>
                <a:ext cx="143640" cy="20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405F31E-01C6-F587-6070-D4F393BA189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07265" y="5791881"/>
                  <a:ext cx="1612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CDACFE2-60E5-3ED6-9151-2E071795DE67}"/>
                    </a:ext>
                  </a:extLst>
                </p14:cNvPr>
                <p14:cNvContentPartPr/>
                <p14:nvPr/>
              </p14:nvContentPartPr>
              <p14:xfrm>
                <a:off x="1264145" y="5894121"/>
                <a:ext cx="106560" cy="29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CDACFE2-60E5-3ED6-9151-2E071795DE6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55145" y="5885121"/>
                  <a:ext cx="1242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0534B8-24AE-37A9-363A-47B07FD01300}"/>
                    </a:ext>
                  </a:extLst>
                </p14:cNvPr>
                <p14:cNvContentPartPr/>
                <p14:nvPr/>
              </p14:nvContentPartPr>
              <p14:xfrm>
                <a:off x="1001705" y="6216321"/>
                <a:ext cx="46440" cy="167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0534B8-24AE-37A9-363A-47B07FD0130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93065" y="6207321"/>
                  <a:ext cx="640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F65DC1C-FFEE-4659-3EB6-C11C2BC3AA38}"/>
                    </a:ext>
                  </a:extLst>
                </p14:cNvPr>
                <p14:cNvContentPartPr/>
                <p14:nvPr/>
              </p14:nvContentPartPr>
              <p14:xfrm>
                <a:off x="963185" y="6208041"/>
                <a:ext cx="125280" cy="101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F65DC1C-FFEE-4659-3EB6-C11C2BC3AA3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4545" y="6199401"/>
                  <a:ext cx="1429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26C951-336E-FE00-64F0-54C4913F5327}"/>
                    </a:ext>
                  </a:extLst>
                </p14:cNvPr>
                <p14:cNvContentPartPr/>
                <p14:nvPr/>
              </p14:nvContentPartPr>
              <p14:xfrm>
                <a:off x="1128065" y="6198321"/>
                <a:ext cx="56880" cy="10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26C951-336E-FE00-64F0-54C4913F532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19065" y="6189681"/>
                  <a:ext cx="745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BE7CDC-3B7C-AC49-6C0E-FD9F42262EA9}"/>
                    </a:ext>
                  </a:extLst>
                </p14:cNvPr>
                <p14:cNvContentPartPr/>
                <p14:nvPr/>
              </p14:nvContentPartPr>
              <p14:xfrm>
                <a:off x="1258385" y="6101481"/>
                <a:ext cx="134640" cy="174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BE7CDC-3B7C-AC49-6C0E-FD9F42262EA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49385" y="6092841"/>
                  <a:ext cx="1522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2012D81-BE97-68A6-BD19-A29CD094BDCC}"/>
                    </a:ext>
                  </a:extLst>
                </p14:cNvPr>
                <p14:cNvContentPartPr/>
                <p14:nvPr/>
              </p14:nvContentPartPr>
              <p14:xfrm>
                <a:off x="1314185" y="6174201"/>
                <a:ext cx="229680" cy="77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2012D81-BE97-68A6-BD19-A29CD094BDC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05185" y="6165561"/>
                  <a:ext cx="2473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A0E0B41-F124-4479-1595-AEF3BD34F9A6}"/>
                    </a:ext>
                  </a:extLst>
                </p14:cNvPr>
                <p14:cNvContentPartPr/>
                <p14:nvPr/>
              </p14:nvContentPartPr>
              <p14:xfrm>
                <a:off x="1538825" y="6203361"/>
                <a:ext cx="16920" cy="55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A0E0B41-F124-4479-1595-AEF3BD34F9A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30185" y="6194721"/>
                  <a:ext cx="345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BF48519-F3A6-B735-550A-AF27B426C621}"/>
                    </a:ext>
                  </a:extLst>
                </p14:cNvPr>
                <p14:cNvContentPartPr/>
                <p14:nvPr/>
              </p14:nvContentPartPr>
              <p14:xfrm>
                <a:off x="1536665" y="6186081"/>
                <a:ext cx="188280" cy="61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BF48519-F3A6-B735-550A-AF27B426C62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527665" y="6177441"/>
                  <a:ext cx="2059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C11C04F-2B18-5F58-7AA3-7B5AEAB9A0EE}"/>
                    </a:ext>
                  </a:extLst>
                </p14:cNvPr>
                <p14:cNvContentPartPr/>
                <p14:nvPr/>
              </p14:nvContentPartPr>
              <p14:xfrm>
                <a:off x="1916825" y="5889801"/>
                <a:ext cx="266400" cy="182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C11C04F-2B18-5F58-7AA3-7B5AEAB9A0E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08185" y="5880801"/>
                  <a:ext cx="2840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8DDB832-0D81-ABBF-9BDC-DCCEEF857F30}"/>
                    </a:ext>
                  </a:extLst>
                </p14:cNvPr>
                <p14:cNvContentPartPr/>
                <p14:nvPr/>
              </p14:nvContentPartPr>
              <p14:xfrm>
                <a:off x="2235425" y="5878641"/>
                <a:ext cx="115200" cy="136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8DDB832-0D81-ABBF-9BDC-DCCEEF857F3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226785" y="5869641"/>
                  <a:ext cx="13284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B47D95-0616-D172-331F-AA3B80A04CF5}"/>
              </a:ext>
            </a:extLst>
          </p:cNvPr>
          <p:cNvGrpSpPr/>
          <p:nvPr/>
        </p:nvGrpSpPr>
        <p:grpSpPr>
          <a:xfrm>
            <a:off x="2620265" y="5766321"/>
            <a:ext cx="1158120" cy="381240"/>
            <a:chOff x="2620265" y="5766321"/>
            <a:chExt cx="115812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29DF04B-10FD-2769-647C-9379203BFDDB}"/>
                    </a:ext>
                  </a:extLst>
                </p14:cNvPr>
                <p14:cNvContentPartPr/>
                <p14:nvPr/>
              </p14:nvContentPartPr>
              <p14:xfrm>
                <a:off x="2620265" y="5835801"/>
                <a:ext cx="131760" cy="249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29DF04B-10FD-2769-647C-9379203BFDD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11625" y="5827161"/>
                  <a:ext cx="1494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FD77D83-D2BF-462B-C146-4371C49DAD86}"/>
                    </a:ext>
                  </a:extLst>
                </p14:cNvPr>
                <p14:cNvContentPartPr/>
                <p14:nvPr/>
              </p14:nvContentPartPr>
              <p14:xfrm>
                <a:off x="2823305" y="6083841"/>
                <a:ext cx="15480" cy="6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FD77D83-D2BF-462B-C146-4371C49DAD8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14305" y="6074841"/>
                  <a:ext cx="331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2674768-4031-49E8-B8AB-C4257EE9B7CD}"/>
                    </a:ext>
                  </a:extLst>
                </p14:cNvPr>
                <p14:cNvContentPartPr/>
                <p14:nvPr/>
              </p14:nvContentPartPr>
              <p14:xfrm>
                <a:off x="2969825" y="5809161"/>
                <a:ext cx="131400" cy="217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2674768-4031-49E8-B8AB-C4257EE9B7C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60825" y="5800161"/>
                  <a:ext cx="1490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419F9A6-26E6-B071-DCD7-0AFDF8EE07D2}"/>
                    </a:ext>
                  </a:extLst>
                </p14:cNvPr>
                <p14:cNvContentPartPr/>
                <p14:nvPr/>
              </p14:nvContentPartPr>
              <p14:xfrm>
                <a:off x="3145505" y="5853081"/>
                <a:ext cx="112320" cy="153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419F9A6-26E6-B071-DCD7-0AFDF8EE07D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36505" y="5844441"/>
                  <a:ext cx="1299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D423682-8956-FF32-260B-AA3DD0FE6594}"/>
                    </a:ext>
                  </a:extLst>
                </p14:cNvPr>
                <p14:cNvContentPartPr/>
                <p14:nvPr/>
              </p14:nvContentPartPr>
              <p14:xfrm>
                <a:off x="3349985" y="5821401"/>
                <a:ext cx="89640" cy="151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D423682-8956-FF32-260B-AA3DD0FE659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40985" y="5812761"/>
                  <a:ext cx="1072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EEB4AAA-DC80-CB8C-72F2-5CB6B7B42EBD}"/>
                    </a:ext>
                  </a:extLst>
                </p14:cNvPr>
                <p14:cNvContentPartPr/>
                <p14:nvPr/>
              </p14:nvContentPartPr>
              <p14:xfrm>
                <a:off x="3596585" y="5828241"/>
                <a:ext cx="178920" cy="83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EEB4AAA-DC80-CB8C-72F2-5CB6B7B42EB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87585" y="5819601"/>
                  <a:ext cx="1965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7D16A81-A1F9-0540-D98A-8FA68AD7BBE9}"/>
                    </a:ext>
                  </a:extLst>
                </p14:cNvPr>
                <p14:cNvContentPartPr/>
                <p14:nvPr/>
              </p14:nvContentPartPr>
              <p14:xfrm>
                <a:off x="3694505" y="5766321"/>
                <a:ext cx="83880" cy="179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7D16A81-A1F9-0540-D98A-8FA68AD7BBE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685865" y="5757321"/>
                  <a:ext cx="10152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D8C9F93-4115-BC49-1CA3-B4972FE68CF3}"/>
              </a:ext>
            </a:extLst>
          </p:cNvPr>
          <p:cNvGrpSpPr/>
          <p:nvPr/>
        </p:nvGrpSpPr>
        <p:grpSpPr>
          <a:xfrm>
            <a:off x="4095545" y="5664801"/>
            <a:ext cx="200880" cy="281520"/>
            <a:chOff x="4095545" y="5664801"/>
            <a:chExt cx="200880" cy="2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2D7C7F3-71C5-1D83-942A-60C5FCDD753D}"/>
                    </a:ext>
                  </a:extLst>
                </p14:cNvPr>
                <p14:cNvContentPartPr/>
                <p14:nvPr/>
              </p14:nvContentPartPr>
              <p14:xfrm>
                <a:off x="4095545" y="5664801"/>
                <a:ext cx="200880" cy="279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2D7C7F3-71C5-1D83-942A-60C5FCDD753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86905" y="5655801"/>
                  <a:ext cx="2185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6E4F6EE-2C14-B9C0-D98C-BEE500A0ADB7}"/>
                    </a:ext>
                  </a:extLst>
                </p14:cNvPr>
                <p14:cNvContentPartPr/>
                <p14:nvPr/>
              </p14:nvContentPartPr>
              <p14:xfrm>
                <a:off x="4172945" y="5868201"/>
                <a:ext cx="121320" cy="78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6E4F6EE-2C14-B9C0-D98C-BEE500A0ADB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163945" y="5859201"/>
                  <a:ext cx="13896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21EE4F-836C-88E9-A864-29B67F0DF838}"/>
              </a:ext>
            </a:extLst>
          </p:cNvPr>
          <p:cNvGrpSpPr/>
          <p:nvPr/>
        </p:nvGrpSpPr>
        <p:grpSpPr>
          <a:xfrm>
            <a:off x="4701785" y="5665521"/>
            <a:ext cx="823680" cy="282600"/>
            <a:chOff x="4701785" y="5665521"/>
            <a:chExt cx="82368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8154555-9883-EE3A-BC67-19746EC73E0E}"/>
                    </a:ext>
                  </a:extLst>
                </p14:cNvPr>
                <p14:cNvContentPartPr/>
                <p14:nvPr/>
              </p14:nvContentPartPr>
              <p14:xfrm>
                <a:off x="4701785" y="5770281"/>
                <a:ext cx="65520" cy="177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8154555-9883-EE3A-BC67-19746EC73E0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92785" y="5761281"/>
                  <a:ext cx="831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3CE3B5A-809C-6946-FC3A-762F47041579}"/>
                    </a:ext>
                  </a:extLst>
                </p14:cNvPr>
                <p14:cNvContentPartPr/>
                <p14:nvPr/>
              </p14:nvContentPartPr>
              <p14:xfrm>
                <a:off x="4933265" y="5717361"/>
                <a:ext cx="71280" cy="217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3CE3B5A-809C-6946-FC3A-762F4704157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24625" y="5708361"/>
                  <a:ext cx="889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B4F0492-9B8D-90CE-F631-E0E22D999241}"/>
                    </a:ext>
                  </a:extLst>
                </p14:cNvPr>
                <p14:cNvContentPartPr/>
                <p14:nvPr/>
              </p14:nvContentPartPr>
              <p14:xfrm>
                <a:off x="4921385" y="5733921"/>
                <a:ext cx="145440" cy="128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B4F0492-9B8D-90CE-F631-E0E22D99924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12745" y="5725281"/>
                  <a:ext cx="1630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8DE1AA7-8AFA-A7EE-E11D-E567942D25AB}"/>
                    </a:ext>
                  </a:extLst>
                </p14:cNvPr>
                <p14:cNvContentPartPr/>
                <p14:nvPr/>
              </p14:nvContentPartPr>
              <p14:xfrm>
                <a:off x="5126585" y="5665521"/>
                <a:ext cx="163080" cy="211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8DE1AA7-8AFA-A7EE-E11D-E567942D25A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17945" y="5656881"/>
                  <a:ext cx="1807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9EC7282-F4DF-FFC7-EA87-43C3AA3459CF}"/>
                    </a:ext>
                  </a:extLst>
                </p14:cNvPr>
                <p14:cNvContentPartPr/>
                <p14:nvPr/>
              </p14:nvContentPartPr>
              <p14:xfrm>
                <a:off x="5374625" y="5668401"/>
                <a:ext cx="150840" cy="176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9EC7282-F4DF-FFC7-EA87-43C3AA3459C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5985" y="5659401"/>
                  <a:ext cx="168480" cy="193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7000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EBD82237-48A3-4876-9231-FA1D59CCECBF}"/>
              </a:ext>
            </a:extLst>
          </p:cNvPr>
          <p:cNvSpPr txBox="1"/>
          <p:nvPr/>
        </p:nvSpPr>
        <p:spPr>
          <a:xfrm>
            <a:off x="3687999" y="34197"/>
            <a:ext cx="6507028" cy="525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10" dirty="0">
                <a:latin typeface="Arial" panose="020B0604020202020204" pitchFamily="34" charset="0"/>
              </a:rPr>
              <a:t>Fluorescence Properties of Tryptophan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8B890C9-014D-4430-8DBA-C0D21D49C7D5}"/>
              </a:ext>
            </a:extLst>
          </p:cNvPr>
          <p:cNvSpPr txBox="1"/>
          <p:nvPr/>
        </p:nvSpPr>
        <p:spPr>
          <a:xfrm>
            <a:off x="47218" y="1281050"/>
            <a:ext cx="55525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Absorbance: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Absorbed photon moves electron from the low energy ground state to an empty orbital.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Energy of excited state drops due to a number of reasons, including a response to the environment.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electron goes back to the ground state its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energy is released as heat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(non-radiative decay)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Absorbed photon moves electron from the low energy ground state to an empty orbital.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Energy of excited state drops due to a number of reasons, including a response to the environment.</a:t>
            </a:r>
          </a:p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electron goes back to the ground state its </a:t>
            </a:r>
            <a:r>
              <a:rPr lang="en-US" sz="2000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is released as a photon </a:t>
            </a:r>
            <a:r>
              <a:rPr lang="en-US" sz="2000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(radiative decay)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19C3E-3918-6815-8555-426B91A8993E}"/>
              </a:ext>
            </a:extLst>
          </p:cNvPr>
          <p:cNvSpPr txBox="1"/>
          <p:nvPr/>
        </p:nvSpPr>
        <p:spPr>
          <a:xfrm>
            <a:off x="117475" y="570638"/>
            <a:ext cx="128907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care?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wavelength and intensity of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fluorescence are sensitive to changes in protein structure, providing a convenient way to measure stability of the protein and the binding of molecules to the protein.</a:t>
            </a:r>
          </a:p>
        </p:txBody>
      </p:sp>
      <p:pic>
        <p:nvPicPr>
          <p:cNvPr id="11" name="Picture 10" descr="A diagram of a waveform&#10;&#10;Description automatically generated with medium confidence">
            <a:extLst>
              <a:ext uri="{FF2B5EF4-FFF2-40B4-BE49-F238E27FC236}">
                <a16:creationId xmlns:a16="http://schemas.microsoft.com/office/drawing/2014/main" id="{279D544A-DD07-B854-AF58-4699A4B9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41" y="1424289"/>
            <a:ext cx="7935938" cy="39765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BBF25-A921-DD95-7FCE-2C6E025081AC}"/>
              </a:ext>
            </a:extLst>
          </p:cNvPr>
          <p:cNvSpPr txBox="1"/>
          <p:nvPr/>
        </p:nvSpPr>
        <p:spPr>
          <a:xfrm>
            <a:off x="9346921" y="5400830"/>
            <a:ext cx="4000351" cy="1328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134" indent="-34413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emitted photon is always of longer wavelength due to the drop in energy of the excited state.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1333B-D9C3-9521-29E7-C2B74141498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3346F4C-F2CD-43AE-8432-DA7A58E22B51}" type="datetime1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8F2167-4E5B-CC3A-F478-D6CF2D81AF0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Foundations - Rule - F2024 - Lecture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D5362-9127-ABBF-9383-7611C3894A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5BFCB-665C-4D88-DDED-B30D890BBA6D}"/>
              </a:ext>
            </a:extLst>
          </p:cNvPr>
          <p:cNvSpPr txBox="1"/>
          <p:nvPr/>
        </p:nvSpPr>
        <p:spPr>
          <a:xfrm>
            <a:off x="5756275" y="5376841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Intensity of fluorescence depends on relative rates of fluorescence and Non-radiative decay.</a:t>
            </a:r>
          </a:p>
        </p:txBody>
      </p:sp>
    </p:spTree>
    <p:extLst>
      <p:ext uri="{BB962C8B-B14F-4D97-AF65-F5344CB8AC3E}">
        <p14:creationId xmlns:p14="http://schemas.microsoft.com/office/powerpoint/2010/main" val="109824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1640</TotalTime>
  <Words>4204</Words>
  <Application>Microsoft Office PowerPoint</Application>
  <PresentationFormat>Custom</PresentationFormat>
  <Paragraphs>500</Paragraphs>
  <Slides>34</Slides>
  <Notes>4</Notes>
  <HiddenSlides>0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Cambria Math</vt:lpstr>
      <vt:lpstr>Courier New</vt:lpstr>
      <vt:lpstr>Symbol</vt:lpstr>
      <vt:lpstr>Wingdings</vt:lpstr>
      <vt:lpstr>Office Theme</vt:lpstr>
      <vt:lpstr>MDLDrawObject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UV Absorption Properties of Proteins</vt:lpstr>
      <vt:lpstr>Calculation of molar extinction coefficients: If a molecule contains a mixture of N different  chromophores, the molar extinction coefficient can generally be calculated as the sum of the molar  extinction coefficient for each absorbing group in the protein: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Rule</dc:creator>
  <cp:lastModifiedBy>Gordon Stephen Rule</cp:lastModifiedBy>
  <cp:revision>56</cp:revision>
  <cp:lastPrinted>2022-08-29T19:01:20Z</cp:lastPrinted>
  <dcterms:created xsi:type="dcterms:W3CDTF">2006-08-16T00:00:00Z</dcterms:created>
  <dcterms:modified xsi:type="dcterms:W3CDTF">2024-08-28T21:47:42Z</dcterms:modified>
</cp:coreProperties>
</file>